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82" r:id="rId4"/>
    <p:sldId id="301" r:id="rId5"/>
    <p:sldId id="306" r:id="rId6"/>
    <p:sldId id="298" r:id="rId7"/>
    <p:sldId id="302" r:id="rId8"/>
    <p:sldId id="299" r:id="rId9"/>
    <p:sldId id="305" r:id="rId10"/>
    <p:sldId id="300" r:id="rId11"/>
    <p:sldId id="308" r:id="rId12"/>
    <p:sldId id="307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F05AE-ACD1-48AA-A1F5-28486DEF3700}" v="463" dt="2019-04-25T12:53:35.520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CE00B-55B1-472D-8468-4303D684A226}" type="datetime1">
              <a:rPr lang="de-DE" smtClean="0"/>
              <a:t>25.04.2019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177567-2D99-412D-B5C2-05E055E4BBF5}" type="datetime1">
              <a:rPr lang="de-DE" noProof="0" smtClean="0"/>
              <a:t>25.04.2019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0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Vielen Dank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500" spc="-30" baseline="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" noProof="0"/>
              <a:t>Klicken, um Präsentationsti-tel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1" name="Freihand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3" name="Freihand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4" name="Freihand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5" name="Freihand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Geben Sie Ihre Beschriftung ein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Folienbild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feld 24" descr="Folienakzent für Titelkasten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23024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de-DE" dirty="0"/>
              <a:t>Group2: </a:t>
            </a:r>
            <a:r>
              <a:rPr lang="de-DE" dirty="0" err="1"/>
              <a:t>ChangeDistiller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de-DE" dirty="0"/>
              <a:t>Sprint4 Review</a:t>
            </a:r>
          </a:p>
        </p:txBody>
      </p:sp>
      <p:sp>
        <p:nvSpPr>
          <p:cNvPr id="20" name="Gleichschenkliges Dreieck 19" descr="Folienschatten für Titelkasten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E111B-905A-4187-B4ED-605DFA69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5AED7-4AE2-4A88-B35B-EBCE7478179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993E7-226E-4701-B48F-D98E042A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went good:</a:t>
            </a:r>
          </a:p>
          <a:p>
            <a:r>
              <a:rPr lang="en-US" dirty="0"/>
              <a:t>Group Management</a:t>
            </a:r>
          </a:p>
          <a:p>
            <a:pPr lvl="1"/>
            <a:r>
              <a:rPr lang="en-US" dirty="0"/>
              <a:t>Overcame issues from Sprint 1&amp;2</a:t>
            </a:r>
          </a:p>
          <a:p>
            <a:r>
              <a:rPr lang="en-US" dirty="0"/>
              <a:t>Separation of Work:</a:t>
            </a:r>
          </a:p>
          <a:p>
            <a:pPr lvl="1"/>
            <a:r>
              <a:rPr lang="en-US" dirty="0"/>
              <a:t>Initial Meeting separating all the tasks</a:t>
            </a:r>
          </a:p>
          <a:p>
            <a:pPr lvl="1"/>
            <a:r>
              <a:rPr lang="en-US" dirty="0"/>
              <a:t>This Time: Very good estimation of effort</a:t>
            </a:r>
          </a:p>
          <a:p>
            <a:r>
              <a:rPr lang="en-US" dirty="0"/>
              <a:t>Java skills improved fast over time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did not go so good:</a:t>
            </a:r>
          </a:p>
          <a:p>
            <a:r>
              <a:rPr lang="en-US" dirty="0"/>
              <a:t>Sprint #2: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Tool usage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2A894-0DC9-4AFA-B64E-B19ADE82B58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537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8EF12-B519-42F4-9E45-4DBD244E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Solution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6B0FEE-A3B2-4F86-B09F-05BB25D6902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B9E10-6C5C-41A1-B593-DDE33538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12000"/>
            <a:ext cx="5789095" cy="4679250"/>
          </a:xfrm>
        </p:spPr>
        <p:txBody>
          <a:bodyPr/>
          <a:lstStyle/>
          <a:p>
            <a:r>
              <a:rPr lang="en-US" sz="2000" dirty="0"/>
              <a:t>Reuse from Sprint #2</a:t>
            </a:r>
          </a:p>
          <a:p>
            <a:pPr lvl="1"/>
            <a:r>
              <a:rPr lang="en-US" sz="1800" dirty="0"/>
              <a:t>Core Code of REST API</a:t>
            </a:r>
          </a:p>
          <a:p>
            <a:pPr lvl="1"/>
            <a:r>
              <a:rPr lang="en-US" sz="1800" dirty="0" err="1"/>
              <a:t>Dockerfile</a:t>
            </a:r>
            <a:r>
              <a:rPr lang="en-US" sz="1800" dirty="0"/>
              <a:t> structure</a:t>
            </a:r>
          </a:p>
          <a:p>
            <a:pPr lvl="1"/>
            <a:endParaRPr lang="en-US" sz="1800" dirty="0"/>
          </a:p>
          <a:p>
            <a:r>
              <a:rPr lang="en-US" sz="2000" dirty="0"/>
              <a:t>Java Executer for calling the </a:t>
            </a:r>
            <a:r>
              <a:rPr lang="en-US" sz="2000" dirty="0" err="1"/>
              <a:t>ChangeDistiller</a:t>
            </a:r>
            <a:r>
              <a:rPr lang="en-US" sz="2000" dirty="0"/>
              <a:t> Library</a:t>
            </a:r>
          </a:p>
          <a:p>
            <a:pPr lvl="1"/>
            <a:r>
              <a:rPr lang="en-US" sz="1800" dirty="0"/>
              <a:t>Step #1: Gets list of all commits, determines changed files between commits and clones two commits in separate folders</a:t>
            </a:r>
          </a:p>
          <a:p>
            <a:pPr lvl="1"/>
            <a:r>
              <a:rPr lang="en-US" sz="1800" dirty="0"/>
              <a:t>Step #2: Uses list of changed files and executes the Change Distiller on them. Writes output file with distilled changes</a:t>
            </a:r>
          </a:p>
          <a:p>
            <a:pPr lvl="1"/>
            <a:endParaRPr lang="en-GB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67445-A3BC-438B-8ED7-CB785111F9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043A808-6F0C-40E8-902B-2BCB3521E04B}"/>
              </a:ext>
            </a:extLst>
          </p:cNvPr>
          <p:cNvGrpSpPr/>
          <p:nvPr/>
        </p:nvGrpSpPr>
        <p:grpSpPr>
          <a:xfrm>
            <a:off x="6420438" y="2094783"/>
            <a:ext cx="5008418" cy="3975795"/>
            <a:chOff x="3803073" y="2450205"/>
            <a:chExt cx="5008418" cy="397579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A02110-AFF2-49E2-B8F6-4F8B338E4E87}"/>
                </a:ext>
              </a:extLst>
            </p:cNvPr>
            <p:cNvSpPr/>
            <p:nvPr/>
          </p:nvSpPr>
          <p:spPr>
            <a:xfrm>
              <a:off x="3803073" y="2450205"/>
              <a:ext cx="5008418" cy="39757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Docker Container</a:t>
              </a:r>
              <a:endParaRPr lang="en-GB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B63D46-1AAC-4C18-836E-C6E35E8FB43B}"/>
                </a:ext>
              </a:extLst>
            </p:cNvPr>
            <p:cNvSpPr/>
            <p:nvPr/>
          </p:nvSpPr>
          <p:spPr>
            <a:xfrm>
              <a:off x="4052455" y="2969751"/>
              <a:ext cx="1018309" cy="3114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 API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266C9A9-4D1C-4654-B876-AD998EEB1DE2}"/>
                </a:ext>
              </a:extLst>
            </p:cNvPr>
            <p:cNvSpPr/>
            <p:nvPr/>
          </p:nvSpPr>
          <p:spPr>
            <a:xfrm>
              <a:off x="5320145" y="2969751"/>
              <a:ext cx="3203069" cy="3111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Git Executer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7F3808B-8918-4E08-BC48-F4DD6338EE8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070764" y="4525367"/>
              <a:ext cx="249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B7B60E-EF4A-4D85-B083-1357C776E24F}"/>
                </a:ext>
              </a:extLst>
            </p:cNvPr>
            <p:cNvSpPr/>
            <p:nvPr/>
          </p:nvSpPr>
          <p:spPr>
            <a:xfrm>
              <a:off x="5528351" y="4677077"/>
              <a:ext cx="2818687" cy="11647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Change Distiller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3DE25C-3392-4456-A244-5D9C362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58A6C49-222A-457B-837D-938E30A58F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F38448-FCB8-4395-9437-15932B27D960}"/>
              </a:ext>
            </a:extLst>
          </p:cNvPr>
          <p:cNvSpPr/>
          <p:nvPr/>
        </p:nvSpPr>
        <p:spPr>
          <a:xfrm>
            <a:off x="914402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Asier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7DF8E7-2CB0-451B-81A1-497D322E73BF}"/>
              </a:ext>
            </a:extLst>
          </p:cNvPr>
          <p:cNvSpPr/>
          <p:nvPr/>
        </p:nvSpPr>
        <p:spPr>
          <a:xfrm>
            <a:off x="3506600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Fouzia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391EA2-0A63-4E32-9541-2A74502EBFB6}"/>
              </a:ext>
            </a:extLst>
          </p:cNvPr>
          <p:cNvSpPr/>
          <p:nvPr/>
        </p:nvSpPr>
        <p:spPr>
          <a:xfrm>
            <a:off x="8690996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Daniel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463629-7B1C-4194-927F-A7BF361827A0}"/>
              </a:ext>
            </a:extLst>
          </p:cNvPr>
          <p:cNvSpPr/>
          <p:nvPr/>
        </p:nvSpPr>
        <p:spPr>
          <a:xfrm>
            <a:off x="654343" y="2224857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Scrum Master: Fouzia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E66B9C-8F11-416C-81E9-270A97B0DBA6}"/>
              </a:ext>
            </a:extLst>
          </p:cNvPr>
          <p:cNvSpPr/>
          <p:nvPr/>
        </p:nvSpPr>
        <p:spPr>
          <a:xfrm>
            <a:off x="654343" y="1572452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Manager: Felix</a:t>
            </a:r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D034E82-F3F4-4DF1-9ADE-2BD730B6117F}"/>
              </a:ext>
            </a:extLst>
          </p:cNvPr>
          <p:cNvSpPr/>
          <p:nvPr/>
        </p:nvSpPr>
        <p:spPr>
          <a:xfrm>
            <a:off x="1136709" y="4514085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A053EA-0F30-4E00-B76B-C374B4BC056A}"/>
              </a:ext>
            </a:extLst>
          </p:cNvPr>
          <p:cNvSpPr/>
          <p:nvPr/>
        </p:nvSpPr>
        <p:spPr>
          <a:xfrm>
            <a:off x="3728907" y="451408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Executer Step #1</a:t>
            </a:r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EAF8D8-D4B0-49BF-8A16-8901EF88CCD0}"/>
              </a:ext>
            </a:extLst>
          </p:cNvPr>
          <p:cNvSpPr/>
          <p:nvPr/>
        </p:nvSpPr>
        <p:spPr>
          <a:xfrm>
            <a:off x="8913304" y="452231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824A53-91B4-47CD-B562-FCBEEDD3A723}"/>
              </a:ext>
            </a:extLst>
          </p:cNvPr>
          <p:cNvSpPr/>
          <p:nvPr/>
        </p:nvSpPr>
        <p:spPr>
          <a:xfrm>
            <a:off x="6098798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Felix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EA62515-D4E6-4936-B000-A94A7B14178F}"/>
              </a:ext>
            </a:extLst>
          </p:cNvPr>
          <p:cNvSpPr/>
          <p:nvPr/>
        </p:nvSpPr>
        <p:spPr>
          <a:xfrm>
            <a:off x="6321105" y="451408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Executer</a:t>
            </a:r>
          </a:p>
          <a:p>
            <a:pPr algn="ctr"/>
            <a:r>
              <a:rPr lang="en-US" dirty="0"/>
              <a:t>Step 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9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6671E0-E3C2-42C0-B2C8-7222FBC8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Board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F3BFA4-1BC4-4146-88EC-2742CFCAC4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User Stories, Time Estimation vs. Actual Time, Comparison to 1</a:t>
            </a:r>
            <a:r>
              <a:rPr lang="en-US" baseline="30000" dirty="0"/>
              <a:t>st</a:t>
            </a:r>
            <a:r>
              <a:rPr lang="en-US" dirty="0"/>
              <a:t> Sprint</a:t>
            </a:r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2885AE-2572-4E3F-9DFC-43571FB6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512000"/>
            <a:ext cx="10184922" cy="49271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ABF49-3BBD-4AA5-92C8-AED41DC0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31" y="2068595"/>
            <a:ext cx="2524664" cy="41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2C9-4C5C-4A67-964A-3DBED683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CC85-7501-40C5-92F2-3D0FAA0940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91A97-C90D-4323-ACEE-94D6A998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2246268"/>
          </a:xfrm>
        </p:spPr>
        <p:txBody>
          <a:bodyPr/>
          <a:lstStyle/>
          <a:p>
            <a:r>
              <a:rPr lang="en-US" sz="1800" dirty="0"/>
              <a:t>One Group Member dropped the course </a:t>
            </a:r>
            <a:r>
              <a:rPr lang="en-US" sz="1800" dirty="0">
                <a:sym typeface="Wingdings" panose="05000000000000000000" pitchFamily="2" charset="2"/>
              </a:rPr>
              <a:t> her tasks had to be reassigned</a:t>
            </a:r>
          </a:p>
          <a:p>
            <a:r>
              <a:rPr lang="en-US" dirty="0">
                <a:sym typeface="Wingdings" panose="05000000000000000000" pitchFamily="2" charset="2"/>
              </a:rPr>
              <a:t>Getting </a:t>
            </a:r>
            <a:r>
              <a:rPr lang="en-US" sz="1800" dirty="0">
                <a:sym typeface="Wingdings" panose="05000000000000000000" pitchFamily="2" charset="2"/>
              </a:rPr>
              <a:t>Gradle build to run took more time than expected</a:t>
            </a:r>
          </a:p>
          <a:p>
            <a:r>
              <a:rPr lang="en-US" dirty="0">
                <a:sym typeface="Wingdings" panose="05000000000000000000" pitchFamily="2" charset="2"/>
              </a:rPr>
              <a:t>Maven dependencies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F8385-B2E3-496E-B41D-0685DC87138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B41261-904A-4828-A3F7-C8554606B0A1}"/>
              </a:ext>
            </a:extLst>
          </p:cNvPr>
          <p:cNvSpPr txBox="1">
            <a:spLocks/>
          </p:cNvSpPr>
          <p:nvPr/>
        </p:nvSpPr>
        <p:spPr>
          <a:xfrm>
            <a:off x="399656" y="385162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Open Issues</a:t>
            </a:r>
            <a:endParaRPr lang="en-GB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ABEC1D57-D627-406C-A6DA-A0A319F43E47}"/>
              </a:ext>
            </a:extLst>
          </p:cNvPr>
          <p:cNvSpPr txBox="1">
            <a:spLocks/>
          </p:cNvSpPr>
          <p:nvPr/>
        </p:nvSpPr>
        <p:spPr>
          <a:xfrm>
            <a:off x="432000" y="4499625"/>
            <a:ext cx="11328000" cy="22462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ym typeface="Wingdings" panose="05000000000000000000" pitchFamily="2" charset="2"/>
              </a:rPr>
              <a:t>None known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0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92EF0-6523-446E-A340-B49A68B7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638764"/>
          </a:xfrm>
        </p:spPr>
        <p:txBody>
          <a:bodyPr/>
          <a:lstStyle/>
          <a:p>
            <a:pPr algn="ctr"/>
            <a:r>
              <a:rPr lang="en-US" sz="7200" dirty="0"/>
              <a:t>Demo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3B790-298B-44BC-AF73-4960DB2DB7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265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00872-0971-4AD2-A44B-9CAF7BA8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05DBA-102B-471C-9D0C-8AE3AB11F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REST API: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CE032-0F63-4309-8649-35C526578FA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41F192-62B6-486E-90C1-D4BC38FCF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5" t="11866" r="2159"/>
          <a:stretch/>
        </p:blipFill>
        <p:spPr>
          <a:xfrm>
            <a:off x="1930077" y="2444336"/>
            <a:ext cx="7489336" cy="411647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08BB6F-B4FF-48FE-824C-290F0A02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34" y="523866"/>
            <a:ext cx="7148422" cy="19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7FFE7-17AA-4918-B5C8-8E62DC1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84425-976C-4B2C-A208-CD2D0949A1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13F443-30A9-4FDB-9C49-999DD5F078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E802B-1642-4372-8FDD-A1AF76017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477" y="1104181"/>
            <a:ext cx="8019046" cy="54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A610E-8164-4BB6-B43A-D7939898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588FF0-96D6-4D7F-8FEB-EDAC5C8028D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F1F657F-117D-422B-8ACC-1B5E28072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575" y="1511300"/>
            <a:ext cx="9268850" cy="46799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EF69E-EC3B-4F17-ACD5-00B405757B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478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0_TF16411253.potx" id="{2E4ECA05-BD7A-4070-88F7-FC6E63A7E864}" vid="{572ED0CC-2021-4D9D-B189-90D061EBF1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6dc4bcd6-49db-4c07-9060-8acfc67cef9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Präsentation</Template>
  <TotalTime>0</TotalTime>
  <Words>222</Words>
  <Application>Microsoft Office PowerPoint</Application>
  <PresentationFormat>Breitbild</PresentationFormat>
  <Paragraphs>75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Wingdings</vt:lpstr>
      <vt:lpstr>Office-Design</vt:lpstr>
      <vt:lpstr>Group2: ChangeDistiller</vt:lpstr>
      <vt:lpstr>Methods and Solution</vt:lpstr>
      <vt:lpstr>Division of work</vt:lpstr>
      <vt:lpstr>Project Board</vt:lpstr>
      <vt:lpstr>Problems</vt:lpstr>
      <vt:lpstr>Demo</vt:lpstr>
      <vt:lpstr>Usage</vt:lpstr>
      <vt:lpstr>Commits</vt:lpstr>
      <vt:lpstr>Sonarqube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2019-03-13T14:22:58Z</dcterms:created>
  <dcterms:modified xsi:type="dcterms:W3CDTF">2019-04-25T12:53:35Z</dcterms:modified>
</cp:coreProperties>
</file>