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12"/>
  </p:notesMasterIdLst>
  <p:handoutMasterIdLst>
    <p:handoutMasterId r:id="rId13"/>
  </p:handoutMasterIdLst>
  <p:sldIdLst>
    <p:sldId id="282" r:id="rId4"/>
    <p:sldId id="301" r:id="rId5"/>
    <p:sldId id="306" r:id="rId6"/>
    <p:sldId id="298" r:id="rId7"/>
    <p:sldId id="305" r:id="rId8"/>
    <p:sldId id="302" r:id="rId9"/>
    <p:sldId id="299" r:id="rId10"/>
    <p:sldId id="300" r:id="rId1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C9160B-B53C-4615-B1CB-5D9E681411AD}" v="830" dt="2019-03-14T14:39:18.669"/>
  </p1510:revLst>
</p1510:revInfo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1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29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E9CE00B-55B1-472D-8468-4303D684A226}" type="datetime1">
              <a:rPr lang="de-DE" smtClean="0"/>
              <a:t>14.03.2019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B177567-2D99-412D-B5C2-05E055E4BBF5}" type="datetime1">
              <a:rPr lang="de-DE" noProof="0" smtClean="0"/>
              <a:t>14.03.2019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01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nksagung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de-DE" noProof="0"/>
              <a:t>Vielen Dank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 rtlCol="0"/>
          <a:lstStyle>
            <a:lvl1pPr marL="0" indent="0">
              <a:buNone/>
              <a:defRPr sz="15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Vollständiger Name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 rtlCol="0"/>
          <a:lstStyle>
            <a:lvl1pPr marL="0" indent="0">
              <a:buNone/>
              <a:defRPr sz="15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Telefonnummer</a:t>
            </a: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 rtlCol="0"/>
          <a:lstStyle>
            <a:lvl1pPr marL="0" indent="0">
              <a:buNone/>
              <a:defRPr sz="1500" spc="-30" baseline="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E-Mail-Adresse oder Handle für soziale Medien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 rtlCol="0"/>
          <a:lstStyle>
            <a:lvl1pPr marL="0" indent="0">
              <a:buNone/>
              <a:defRPr sz="15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Firmenwebsite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" noProof="0"/>
              <a:t>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de" noProof="0"/>
              <a:t>Klicken, um Präsentationsti-tel zu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linien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um Titel für Trennlinienfo-lie zu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linien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 rtlCol="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um Titel für Trennlinienfo-lie zu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noProof="0"/>
          </a:p>
        </p:txBody>
      </p:sp>
      <p:sp>
        <p:nvSpPr>
          <p:cNvPr id="11" name="Freihand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noProof="0"/>
          </a:p>
        </p:txBody>
      </p:sp>
      <p:sp>
        <p:nvSpPr>
          <p:cNvPr id="13" name="Freihand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noProof="0"/>
          </a:p>
        </p:txBody>
      </p:sp>
      <p:sp>
        <p:nvSpPr>
          <p:cNvPr id="14" name="Freihand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noProof="0"/>
          </a:p>
        </p:txBody>
      </p:sp>
      <p:sp>
        <p:nvSpPr>
          <p:cNvPr id="15" name="Freihand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Linker Platzhalter für Vergleich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2" name="Linker Platzhalter für Vergleich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rtlCol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Geben Sie Ihre Beschriftung ein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0" r:id="rId11"/>
    <p:sldLayoutId id="2147483652" r:id="rId12"/>
    <p:sldLayoutId id="2147483656" r:id="rId13"/>
    <p:sldLayoutId id="2147483657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 descr="Folienbild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feld 24" descr="Folienakzent für Titelkasten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 rtlCol="0"/>
          <a:lstStyle/>
          <a:p>
            <a:pPr rtl="0"/>
            <a:r>
              <a:rPr lang="de-DE" dirty="0"/>
              <a:t>Group2: SZZ </a:t>
            </a:r>
            <a:r>
              <a:rPr lang="de-DE" dirty="0" err="1"/>
              <a:t>Unleashed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0" name="Gleichschenkliges Dreieck 19" descr="Folienschatten für Titelkasten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8EF12-B519-42F4-9E45-4DBD244E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Solution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6B0FEE-A3B2-4F86-B09F-05BB25D6902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8B9E10-6C5C-41A1-B593-DDE335388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5076424" cy="4679250"/>
          </a:xfrm>
        </p:spPr>
        <p:txBody>
          <a:bodyPr/>
          <a:lstStyle/>
          <a:p>
            <a:r>
              <a:rPr lang="en-US" sz="2000" dirty="0"/>
              <a:t>Reuse from Sprint #1</a:t>
            </a:r>
          </a:p>
          <a:p>
            <a:pPr lvl="1"/>
            <a:r>
              <a:rPr lang="en-US" sz="1800" dirty="0"/>
              <a:t>Core Code of REST API</a:t>
            </a:r>
          </a:p>
          <a:p>
            <a:pPr lvl="1"/>
            <a:r>
              <a:rPr lang="en-US" sz="1800" dirty="0"/>
              <a:t>SH script to execute SZZ inside of Docker, called by REST API</a:t>
            </a:r>
          </a:p>
          <a:p>
            <a:pPr lvl="1"/>
            <a:r>
              <a:rPr lang="en-US" sz="1800" dirty="0" err="1"/>
              <a:t>Dockerfile</a:t>
            </a:r>
            <a:r>
              <a:rPr lang="en-US" sz="1800" dirty="0"/>
              <a:t> structure</a:t>
            </a:r>
          </a:p>
          <a:p>
            <a:pPr lvl="1"/>
            <a:endParaRPr lang="en-US" sz="1800" dirty="0"/>
          </a:p>
          <a:p>
            <a:r>
              <a:rPr lang="en-US" sz="2000" dirty="0" err="1"/>
              <a:t>Dockerfile</a:t>
            </a:r>
            <a:r>
              <a:rPr lang="en-US" sz="2000" dirty="0"/>
              <a:t> adapted from SZZ </a:t>
            </a:r>
            <a:r>
              <a:rPr lang="en-US" sz="2000" dirty="0" err="1"/>
              <a:t>Github</a:t>
            </a:r>
            <a:endParaRPr lang="en-GB" sz="20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867445-A3BC-438B-8ED7-CB785111F93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2</a:t>
            </a:fld>
            <a:endParaRPr lang="de-DE" noProof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D043A808-6F0C-40E8-902B-2BCB3521E04B}"/>
              </a:ext>
            </a:extLst>
          </p:cNvPr>
          <p:cNvGrpSpPr/>
          <p:nvPr/>
        </p:nvGrpSpPr>
        <p:grpSpPr>
          <a:xfrm>
            <a:off x="6294604" y="1834724"/>
            <a:ext cx="5008418" cy="3975795"/>
            <a:chOff x="3803073" y="2450205"/>
            <a:chExt cx="5008418" cy="3975795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8A02110-AFF2-49E2-B8F6-4F8B338E4E87}"/>
                </a:ext>
              </a:extLst>
            </p:cNvPr>
            <p:cNvSpPr/>
            <p:nvPr/>
          </p:nvSpPr>
          <p:spPr>
            <a:xfrm>
              <a:off x="3803073" y="2450205"/>
              <a:ext cx="5008418" cy="39757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Docker Container</a:t>
              </a:r>
              <a:endParaRPr lang="en-GB" dirty="0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9B63D46-1AAC-4C18-836E-C6E35E8FB43B}"/>
                </a:ext>
              </a:extLst>
            </p:cNvPr>
            <p:cNvSpPr/>
            <p:nvPr/>
          </p:nvSpPr>
          <p:spPr>
            <a:xfrm>
              <a:off x="4052455" y="2969751"/>
              <a:ext cx="1018309" cy="311406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REST API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266C9A9-4D1C-4654-B876-AD998EEB1DE2}"/>
                </a:ext>
              </a:extLst>
            </p:cNvPr>
            <p:cNvSpPr/>
            <p:nvPr/>
          </p:nvSpPr>
          <p:spPr>
            <a:xfrm>
              <a:off x="5912428" y="2969751"/>
              <a:ext cx="2410690" cy="10009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 Script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2B7B60E-EF4A-4D85-B083-1357C776E24F}"/>
                </a:ext>
              </a:extLst>
            </p:cNvPr>
            <p:cNvSpPr/>
            <p:nvPr/>
          </p:nvSpPr>
          <p:spPr>
            <a:xfrm>
              <a:off x="5320146" y="4437916"/>
              <a:ext cx="3002972" cy="16430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SZZ Unleashed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97F3808B-8918-4E08-BC48-F4DD6338EE8B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5070764" y="3470208"/>
              <a:ext cx="8416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1B38F9FA-0903-481F-80E9-009BF3E1E2C8}"/>
                </a:ext>
              </a:extLst>
            </p:cNvPr>
            <p:cNvCxnSpPr>
              <a:cxnSpLocks/>
            </p:cNvCxnSpPr>
            <p:nvPr/>
          </p:nvCxnSpPr>
          <p:spPr>
            <a:xfrm>
              <a:off x="7128164" y="3970664"/>
              <a:ext cx="0" cy="519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933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13DE25C-3392-4456-A244-5D9C362E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of work</a:t>
            </a:r>
            <a:endParaRPr lang="en-GB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58A6C49-222A-457B-837D-938E30A58F2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AF38448-FCB8-4395-9437-15932B27D960}"/>
              </a:ext>
            </a:extLst>
          </p:cNvPr>
          <p:cNvSpPr/>
          <p:nvPr/>
        </p:nvSpPr>
        <p:spPr>
          <a:xfrm>
            <a:off x="1300295" y="3061982"/>
            <a:ext cx="2097246" cy="29948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Developer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Felix &amp; Daniel</a:t>
            </a:r>
            <a:endParaRPr lang="en-GB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A7DF8E7-2CB0-451B-81A1-497D322E73BF}"/>
              </a:ext>
            </a:extLst>
          </p:cNvPr>
          <p:cNvSpPr/>
          <p:nvPr/>
        </p:nvSpPr>
        <p:spPr>
          <a:xfrm>
            <a:off x="4304952" y="3061982"/>
            <a:ext cx="2097246" cy="29948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Developer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Daniel &amp; Felix</a:t>
            </a:r>
            <a:endParaRPr lang="en-GB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4391EA2-0A63-4E32-9541-2A74502EBFB6}"/>
              </a:ext>
            </a:extLst>
          </p:cNvPr>
          <p:cNvSpPr/>
          <p:nvPr/>
        </p:nvSpPr>
        <p:spPr>
          <a:xfrm>
            <a:off x="7309609" y="3061982"/>
            <a:ext cx="2097246" cy="29948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Developer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Fouzia &amp; Daniel</a:t>
            </a:r>
            <a:endParaRPr lang="en-GB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5463629-7B1C-4194-927F-A7BF361827A0}"/>
              </a:ext>
            </a:extLst>
          </p:cNvPr>
          <p:cNvSpPr/>
          <p:nvPr/>
        </p:nvSpPr>
        <p:spPr>
          <a:xfrm>
            <a:off x="654343" y="2224857"/>
            <a:ext cx="10461070" cy="4676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Scrum Master: </a:t>
            </a:r>
            <a:r>
              <a:rPr lang="en-US" dirty="0" err="1"/>
              <a:t>Asier</a:t>
            </a:r>
            <a:endParaRPr lang="en-GB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5E66B9C-8F11-416C-81E9-270A97B0DBA6}"/>
              </a:ext>
            </a:extLst>
          </p:cNvPr>
          <p:cNvSpPr/>
          <p:nvPr/>
        </p:nvSpPr>
        <p:spPr>
          <a:xfrm>
            <a:off x="654343" y="1572452"/>
            <a:ext cx="10461070" cy="4676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Project Manager: Daniel</a:t>
            </a:r>
            <a:endParaRPr lang="en-GB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6D034E82-F3F4-4DF1-9ADE-2BD730B6117F}"/>
              </a:ext>
            </a:extLst>
          </p:cNvPr>
          <p:cNvSpPr/>
          <p:nvPr/>
        </p:nvSpPr>
        <p:spPr>
          <a:xfrm>
            <a:off x="1522602" y="4517955"/>
            <a:ext cx="1652631" cy="10779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</a:t>
            </a:r>
            <a:endParaRPr lang="en-GB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A053EA-0F30-4E00-B76B-C374B4BC056A}"/>
              </a:ext>
            </a:extLst>
          </p:cNvPr>
          <p:cNvSpPr/>
          <p:nvPr/>
        </p:nvSpPr>
        <p:spPr>
          <a:xfrm>
            <a:off x="4527259" y="4517956"/>
            <a:ext cx="1652631" cy="10779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 Script</a:t>
            </a:r>
            <a:endParaRPr lang="en-GB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2EAF8D8-D4B0-49BF-8A16-8901EF88CCD0}"/>
              </a:ext>
            </a:extLst>
          </p:cNvPr>
          <p:cNvSpPr/>
          <p:nvPr/>
        </p:nvSpPr>
        <p:spPr>
          <a:xfrm>
            <a:off x="7531916" y="4517956"/>
            <a:ext cx="1652631" cy="10779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Dockerfile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195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D6671E0-E3C2-42C0-B2C8-7222FBC8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Board</a:t>
            </a:r>
            <a:endParaRPr lang="en-GB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5F3BFA4-1BC4-4146-88EC-2742CFCAC4F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User Stories, Time Estimation vs. Actual Time, Comparison to 1</a:t>
            </a:r>
            <a:r>
              <a:rPr lang="en-US" baseline="30000" dirty="0"/>
              <a:t>st</a:t>
            </a:r>
            <a:r>
              <a:rPr lang="en-US" dirty="0"/>
              <a:t> Sprint</a:t>
            </a:r>
            <a:endParaRPr lang="en-GB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43B74A1-3DFB-4ABD-84CD-605E8BCB9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1685448"/>
            <a:ext cx="11328400" cy="433165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33F86FF-C66E-4E49-946A-31235001D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41" y="2362896"/>
            <a:ext cx="2009638" cy="348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16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00872-0971-4AD2-A44B-9CAF7BA8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E05DBA-102B-471C-9D0C-8AE3AB11F43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REST API, Docker:</a:t>
            </a:r>
            <a:endParaRPr lang="en-GB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C107D6BD-1603-4419-BD4F-E6EF76E5C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5834" y="1008000"/>
            <a:ext cx="7900332" cy="5686550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6CE032-0F63-4309-8649-35C526578FA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3412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6982C9-4C5C-4A67-964A-3DBED683E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F9CC85-7501-40C5-92F2-3D0FAA0940E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891A97-C90D-4323-ACEE-94D6A998B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1328000" cy="2246268"/>
          </a:xfrm>
        </p:spPr>
        <p:txBody>
          <a:bodyPr/>
          <a:lstStyle/>
          <a:p>
            <a:r>
              <a:rPr lang="en-US" sz="2000" dirty="0" err="1"/>
              <a:t>LineEndings</a:t>
            </a:r>
            <a:r>
              <a:rPr lang="en-US" sz="2000" dirty="0"/>
              <a:t> in SH file were not converted in Git</a:t>
            </a:r>
          </a:p>
          <a:p>
            <a:r>
              <a:rPr lang="en-US" sz="2000" dirty="0"/>
              <a:t>Empty Results even when executing the </a:t>
            </a:r>
            <a:r>
              <a:rPr lang="en-US" sz="2000" dirty="0" err="1"/>
              <a:t>Github</a:t>
            </a:r>
            <a:r>
              <a:rPr lang="en-US" sz="2000" dirty="0"/>
              <a:t> Demo with given Example (Jenkins)</a:t>
            </a:r>
          </a:p>
          <a:p>
            <a:r>
              <a:rPr lang="en-US" sz="2000" dirty="0" err="1"/>
              <a:t>SZZUnleashed</a:t>
            </a:r>
            <a:r>
              <a:rPr lang="en-US" sz="2000" dirty="0"/>
              <a:t> parameters were not clear</a:t>
            </a:r>
          </a:p>
          <a:p>
            <a:pPr lvl="1"/>
            <a:r>
              <a:rPr lang="en-US" sz="1800" dirty="0"/>
              <a:t>Unclear what each parameter has to be set, to produce desired result</a:t>
            </a:r>
          </a:p>
          <a:p>
            <a:pPr lvl="1"/>
            <a:r>
              <a:rPr lang="en-US" sz="1800" dirty="0"/>
              <a:t>What is the desired result?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 Unable to create Result</a:t>
            </a:r>
            <a:endParaRPr lang="en-GB" sz="18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0F8385-B2E3-496E-B41D-0685DC87138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6</a:t>
            </a:fld>
            <a:endParaRPr lang="de-DE" noProof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97B41261-904A-4828-A3F7-C8554606B0A1}"/>
              </a:ext>
            </a:extLst>
          </p:cNvPr>
          <p:cNvSpPr txBox="1">
            <a:spLocks/>
          </p:cNvSpPr>
          <p:nvPr/>
        </p:nvSpPr>
        <p:spPr>
          <a:xfrm>
            <a:off x="399656" y="3851625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Open Issues</a:t>
            </a:r>
            <a:endParaRPr lang="en-GB" dirty="0"/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ABEC1D57-D627-406C-A6DA-A0A319F43E47}"/>
              </a:ext>
            </a:extLst>
          </p:cNvPr>
          <p:cNvSpPr txBox="1">
            <a:spLocks/>
          </p:cNvSpPr>
          <p:nvPr/>
        </p:nvSpPr>
        <p:spPr>
          <a:xfrm>
            <a:off x="432000" y="4499625"/>
            <a:ext cx="11328000" cy="22462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SZZUnleashed</a:t>
            </a:r>
            <a:r>
              <a:rPr lang="en-US" sz="2000" dirty="0"/>
              <a:t> does run successfully but result file is empty JSON String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18104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692EF0-6523-446E-A340-B49A68B7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638764"/>
          </a:xfrm>
        </p:spPr>
        <p:txBody>
          <a:bodyPr/>
          <a:lstStyle/>
          <a:p>
            <a:pPr algn="ctr"/>
            <a:r>
              <a:rPr lang="en-US" sz="7200" dirty="0"/>
              <a:t>Demo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83B790-298B-44BC-AF73-4960DB2DB79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52651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7FFE7-17AA-4918-B5C8-8E62DC16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Commits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E84425-976C-4B2C-A208-CD2D0949A1C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CC28EAC-06AF-46A1-A3F2-9DE71FF8A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7566" y="1091045"/>
            <a:ext cx="7996868" cy="5520460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713F443-30A9-4FDB-9C49-999DD5F0786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00390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880_TF16411253.potx" id="{2E4ECA05-BD7A-4070-88F7-FC6E63A7E864}" vid="{572ED0CC-2021-4D9D-B189-90D061EBF1D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8A50AA-654B-45CA-B6AD-FDA9E9535E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D4F06F66-218D-4D1C-873A-158A1848B8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Geometrische Präsentation</Template>
  <TotalTime>0</TotalTime>
  <Words>168</Words>
  <Application>Microsoft Office PowerPoint</Application>
  <PresentationFormat>Breitbild</PresentationFormat>
  <Paragraphs>48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Corbel</vt:lpstr>
      <vt:lpstr>Times New Roman</vt:lpstr>
      <vt:lpstr>Wingdings</vt:lpstr>
      <vt:lpstr>Office-Design</vt:lpstr>
      <vt:lpstr>Group2: SZZ Unleashed</vt:lpstr>
      <vt:lpstr>Methods and Solution</vt:lpstr>
      <vt:lpstr>Division of work</vt:lpstr>
      <vt:lpstr>Project Board</vt:lpstr>
      <vt:lpstr>Usage</vt:lpstr>
      <vt:lpstr>Problems</vt:lpstr>
      <vt:lpstr>Demo</vt:lpstr>
      <vt:lpstr>Commits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2019-03-13T14:22:58Z</dcterms:created>
  <dcterms:modified xsi:type="dcterms:W3CDTF">2019-03-14T14:39:18Z</dcterms:modified>
</cp:coreProperties>
</file>