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Flat lay top view of headphones, coffee cup, and white keyboard">
            <a:extLst>
              <a:ext uri="{FF2B5EF4-FFF2-40B4-BE49-F238E27FC236}">
                <a16:creationId xmlns:a16="http://schemas.microsoft.com/office/drawing/2014/main" id="{AE277694-8662-4451-91F9-5A833AF9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601" b="111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24261-3B8E-4855-90ED-B23D7BFA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0" i="0" u="none" strike="noStrike" baseline="0" dirty="0">
                <a:latin typeface="NimbusSanL-ReguItal"/>
              </a:rPr>
              <a:t>Modeling Polypharmacy Side Effects with Graph Convolutional Networks</a:t>
            </a:r>
            <a:endParaRPr lang="en-US" sz="16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D837-9676-475E-99FF-F11D4E97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bs-Latn-BA" dirty="0">
                <a:solidFill>
                  <a:srgbClr val="FFFFFF"/>
                </a:solidFill>
              </a:rPr>
              <a:t>Comparing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3D8DE-3628-48BC-80AC-0D5F637A16A6}"/>
              </a:ext>
            </a:extLst>
          </p:cNvPr>
          <p:cNvSpPr txBox="1"/>
          <p:nvPr/>
        </p:nvSpPr>
        <p:spPr>
          <a:xfrm>
            <a:off x="9179511" y="5228948"/>
            <a:ext cx="27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s-Latn-BA" dirty="0">
                <a:solidFill>
                  <a:schemeClr val="bg1"/>
                </a:solidFill>
              </a:rPr>
              <a:t>Amila Sikalo</a:t>
            </a:r>
          </a:p>
          <a:p>
            <a:pPr algn="r"/>
            <a:r>
              <a:rPr lang="bs-Latn-BA" dirty="0">
                <a:solidFill>
                  <a:schemeClr val="bg1"/>
                </a:solidFill>
              </a:rPr>
              <a:t>1938032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8F83E8-E8CB-4E48-AF3C-B5BAA7B7B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82872"/>
              </p:ext>
            </p:extLst>
          </p:nvPr>
        </p:nvGraphicFramePr>
        <p:xfrm>
          <a:off x="239731" y="791331"/>
          <a:ext cx="11665224" cy="437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72">
                  <a:extLst>
                    <a:ext uri="{9D8B030D-6E8A-4147-A177-3AD203B41FA5}">
                      <a16:colId xmlns:a16="http://schemas.microsoft.com/office/drawing/2014/main" val="358276744"/>
                    </a:ext>
                  </a:extLst>
                </a:gridCol>
                <a:gridCol w="1687482">
                  <a:extLst>
                    <a:ext uri="{9D8B030D-6E8A-4147-A177-3AD203B41FA5}">
                      <a16:colId xmlns:a16="http://schemas.microsoft.com/office/drawing/2014/main" val="428775130"/>
                    </a:ext>
                  </a:extLst>
                </a:gridCol>
                <a:gridCol w="1687482">
                  <a:extLst>
                    <a:ext uri="{9D8B030D-6E8A-4147-A177-3AD203B41FA5}">
                      <a16:colId xmlns:a16="http://schemas.microsoft.com/office/drawing/2014/main" val="398055871"/>
                    </a:ext>
                  </a:extLst>
                </a:gridCol>
                <a:gridCol w="1896748">
                  <a:extLst>
                    <a:ext uri="{9D8B030D-6E8A-4147-A177-3AD203B41FA5}">
                      <a16:colId xmlns:a16="http://schemas.microsoft.com/office/drawing/2014/main" val="1608894408"/>
                    </a:ext>
                  </a:extLst>
                </a:gridCol>
                <a:gridCol w="2955399">
                  <a:extLst>
                    <a:ext uri="{9D8B030D-6E8A-4147-A177-3AD203B41FA5}">
                      <a16:colId xmlns:a16="http://schemas.microsoft.com/office/drawing/2014/main" val="3750362227"/>
                    </a:ext>
                  </a:extLst>
                </a:gridCol>
                <a:gridCol w="2293741">
                  <a:extLst>
                    <a:ext uri="{9D8B030D-6E8A-4147-A177-3AD203B41FA5}">
                      <a16:colId xmlns:a16="http://schemas.microsoft.com/office/drawing/2014/main" val="1397647639"/>
                    </a:ext>
                  </a:extLst>
                </a:gridCol>
              </a:tblGrid>
              <a:tr h="1333624">
                <a:tc>
                  <a:txBody>
                    <a:bodyPr/>
                    <a:lstStyle/>
                    <a:p>
                      <a:pPr algn="ctr"/>
                      <a:r>
                        <a:rPr lang="bs-Latn-B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encoder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FastGCN instead of original GCN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FastGCN instead of original GCN and Gradient Descent Optimizer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FastGCN instead of original GCN and Mean Sqaured 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37258"/>
                  </a:ext>
                </a:extLst>
              </a:tr>
              <a:tr h="101395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AUROC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126202"/>
                  </a:ext>
                </a:extLst>
              </a:tr>
              <a:tr h="101395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AUPRC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7514"/>
                  </a:ext>
                </a:extLst>
              </a:tr>
              <a:tr h="101395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AP@k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3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206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5E8"/>
      </a:lt2>
      <a:accent1>
        <a:srgbClr val="E88B34"/>
      </a:accent1>
      <a:accent2>
        <a:srgbClr val="AEA33A"/>
      </a:accent2>
      <a:accent3>
        <a:srgbClr val="8CAB4A"/>
      </a:accent3>
      <a:accent4>
        <a:srgbClr val="58B636"/>
      </a:accent4>
      <a:accent5>
        <a:srgbClr val="2EBA43"/>
      </a:accent5>
      <a:accent6>
        <a:srgbClr val="32B67D"/>
      </a:accent6>
      <a:hlink>
        <a:srgbClr val="5E85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NimbusSanL-ReguItal</vt:lpstr>
      <vt:lpstr>Times New Roman</vt:lpstr>
      <vt:lpstr>AccentBoxVTI</vt:lpstr>
      <vt:lpstr>Modeling Polypharmacy Side Effects with Graph Convolutional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Polypharmacy Side Effects with Graph Convolutional Networks</dc:title>
  <dc:creator>Amila Sikalo</dc:creator>
  <cp:lastModifiedBy>Amila Sikalo</cp:lastModifiedBy>
  <cp:revision>12</cp:revision>
  <dcterms:created xsi:type="dcterms:W3CDTF">2022-02-13T10:20:50Z</dcterms:created>
  <dcterms:modified xsi:type="dcterms:W3CDTF">2022-02-13T21:48:31Z</dcterms:modified>
</cp:coreProperties>
</file>