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 Undervalued Homes &amp; Smart Upgrades with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 / Cohort • Repo link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Undervalued homes tend to be:</a:t>
            </a:r>
          </a:p>
          <a:p>
            <a:r>
              <a:t>   - Larger living space / garages</a:t>
            </a:r>
          </a:p>
          <a:p>
            <a:r>
              <a:t>   - Slightly newer builds</a:t>
            </a:r>
          </a:p>
          <a:p>
            <a:r>
              <a:t>   - Fewer baths than expected</a:t>
            </a:r>
          </a:p>
          <a:p>
            <a:r>
              <a:t>[Visual: side-by-side bar chart]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Interactions (PDPs)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Renovation impact depends on context:</a:t>
            </a:r>
          </a:p>
          <a:p>
            <a:r>
              <a:t>   - Adding a bath yields more ROI in larger homes</a:t>
            </a:r>
          </a:p>
          <a:p>
            <a:r>
              <a:t>   - Quality upgrades pay off more in newer homes</a:t>
            </a:r>
          </a:p>
          <a:p>
            <a:r>
              <a:t>[Visual: PDP plots: Baths×Size, Quality×YearBuilt]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 (for Flippers)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Look for large undervalued homes with too few baths</a:t>
            </a:r>
          </a:p>
          <a:p>
            <a:r>
              <a:t>• Prioritize kitchen/exterior upgrades</a:t>
            </a:r>
          </a:p>
          <a:p>
            <a:r>
              <a:t>• Consider neighborhood ROI context</a:t>
            </a:r>
          </a:p>
          <a:p>
            <a:r>
              <a:t>• Use ML predictions + residuals as a decision-support tool</a:t>
            </a:r>
          </a:p>
          <a:p>
            <a:r>
              <a:t>[Optional: checklist or decision tree visual]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/ Flood Risk Overlay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Integrated FEMA shapefiles (zones A &amp; AE)</a:t>
            </a:r>
          </a:p>
          <a:p>
            <a:r>
              <a:t>• Preliminary overlay of flood risk with home sale prices</a:t>
            </a:r>
          </a:p>
          <a:p>
            <a:r>
              <a:t>• Potential extension: adjust ROI based on flood zone risk</a:t>
            </a:r>
          </a:p>
          <a:p>
            <a:r>
              <a:t>[Visual: transparent flood map overlay]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ML pipeline → predicted house prices</a:t>
            </a:r>
          </a:p>
          <a:p>
            <a:r>
              <a:t>• Identified undervalued homes &amp; profitable upgrades</a:t>
            </a:r>
          </a:p>
          <a:p>
            <a:r>
              <a:t>• Produced insights tailored for flippers/remodelers</a:t>
            </a:r>
          </a:p>
          <a:p>
            <a:r>
              <a:t>• Future: integrate hazard overlays + ROI costs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[Simple: “Questions?” with blueprint/renovation background]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Motivation, Questions,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Why care: housing market inefficiencies, ROI from remodeling</a:t>
            </a:r>
          </a:p>
          <a:p>
            <a:r>
              <a:t>• Questions:</a:t>
            </a:r>
          </a:p>
          <a:p>
            <a:r>
              <a:t>   - Are some homes undervalued?</a:t>
            </a:r>
          </a:p>
          <a:p>
            <a:r>
              <a:t>   - Which upgrades yield the best returns?</a:t>
            </a:r>
          </a:p>
          <a:p>
            <a:r>
              <a:t>   - What profile makes a good flip candidate?</a:t>
            </a:r>
          </a:p>
          <a:p>
            <a:r>
              <a:t>• Audience: flippers, remodelers, investors</a:t>
            </a:r>
          </a:p>
          <a:p>
            <a:r>
              <a:t>[Optional background image: house flipping / renovation]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Distribution of SalePrice (log-transform rationale)</a:t>
            </a:r>
          </a:p>
          <a:p>
            <a:r>
              <a:t>• Correlations: OverallQual, TotalSF, Neighborhood</a:t>
            </a:r>
          </a:p>
          <a:p>
            <a:r>
              <a:t>• Neighborhood-level median prices</a:t>
            </a:r>
          </a:p>
          <a:p>
            <a:r>
              <a:t>[Visuals: histogram, correlation heatmap, neighborhood bar chart]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Created logical features: TotalBaths, TotalSF, Garage metrics, Ranch vs Colonial</a:t>
            </a:r>
          </a:p>
          <a:p>
            <a:r>
              <a:t>• Added interactions: GrLivArea×Quality</a:t>
            </a:r>
          </a:p>
          <a:p>
            <a:r>
              <a:t>• Cleaning: imputed basements/garages/pools, log/cap transforms</a:t>
            </a:r>
          </a:p>
          <a:p>
            <a:r>
              <a:t>[Visual: feature importance or engineered features table]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Baselines: Linear, Ridge/Lasso, Random Forest</a:t>
            </a:r>
          </a:p>
          <a:p>
            <a:r>
              <a:t>• Tuned CatBoost (CV, hyperparameters)</a:t>
            </a:r>
          </a:p>
          <a:p>
            <a:r>
              <a:t>• Validation: 5-fold CV</a:t>
            </a:r>
          </a:p>
          <a:p>
            <a:r>
              <a:t>[Visual: table comparing models’ RMSE &amp; R²]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Final CatBoost: R² ≈ 0.94, RMSE ≈ $20K</a:t>
            </a:r>
          </a:p>
          <a:p>
            <a:r>
              <a:t>• Residual spread → candidates for undervaluation</a:t>
            </a:r>
          </a:p>
          <a:p>
            <a:r>
              <a:t>• Limitations: sensitive to outliers, lacks spatial amenities features</a:t>
            </a:r>
          </a:p>
          <a:p>
            <a:r>
              <a:t>[Visuals: residual histogram, predicted vs actual scatter]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Candidate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Residual method: homes sold below predicted = undervalued</a:t>
            </a:r>
          </a:p>
          <a:p>
            <a:r>
              <a:t>• Practical tool: highlight candidates for flipping</a:t>
            </a:r>
          </a:p>
          <a:p>
            <a:r>
              <a:t>[Visual: top undervalued homes table]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Upgrade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Modeled uplift from kitchen, bath, garage, SF, porches</a:t>
            </a:r>
          </a:p>
          <a:p>
            <a:r>
              <a:t>• Highest ROI: kitchen/exterior upgrades, added baths, garage capacity</a:t>
            </a:r>
          </a:p>
          <a:p>
            <a:r>
              <a:t>[Visual: bar chart showing $ &amp; % uplift by upgrade type]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Neighborhood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ROI varies strongly by neighborhood</a:t>
            </a:r>
          </a:p>
          <a:p>
            <a:r>
              <a:t>• Certain areas consistently produce higher uplift</a:t>
            </a:r>
          </a:p>
          <a:p>
            <a:r>
              <a:t>[Visual: map or heatmap of ROI uplift]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