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1B98E-4E08-9F03-8BA0-D8D5F5E13273}" v="223" dt="2020-05-03T09:26:42.626"/>
    <p1510:client id="{DA602B33-FCD5-F328-4274-0B9BD4F57FCC}" v="1307" dt="2020-05-04T04:14:00.166"/>
    <p1510:client id="{E91D42A1-6CBB-2A76-59D2-6F75AFCFD674}" v="548" dt="2020-05-03T05:08:14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AF2CC-95D9-4B23-B542-05EAC04BDA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10DF2D-BD39-449F-A0CE-87539AD873FC}">
      <dgm:prSet/>
      <dgm:spPr/>
      <dgm:t>
        <a:bodyPr/>
        <a:lstStyle/>
        <a:p>
          <a:r>
            <a:rPr lang="en-US" b="0" i="0"/>
            <a:t>Importing libraries </a:t>
          </a:r>
          <a:endParaRPr lang="en-US"/>
        </a:p>
      </dgm:t>
    </dgm:pt>
    <dgm:pt modelId="{829A6934-43C8-41CC-A5D9-993E3E518F02}" type="parTrans" cxnId="{12DB479D-48A2-497C-ABB8-FE5D53CA33E5}">
      <dgm:prSet/>
      <dgm:spPr/>
      <dgm:t>
        <a:bodyPr/>
        <a:lstStyle/>
        <a:p>
          <a:endParaRPr lang="en-US"/>
        </a:p>
      </dgm:t>
    </dgm:pt>
    <dgm:pt modelId="{9DCB125D-80C9-458C-B78D-A683B32D891C}" type="sibTrans" cxnId="{12DB479D-48A2-497C-ABB8-FE5D53CA33E5}">
      <dgm:prSet/>
      <dgm:spPr/>
      <dgm:t>
        <a:bodyPr/>
        <a:lstStyle/>
        <a:p>
          <a:endParaRPr lang="en-US"/>
        </a:p>
      </dgm:t>
    </dgm:pt>
    <dgm:pt modelId="{BBFDA005-1A70-4477-B7B1-E0769E128870}">
      <dgm:prSet/>
      <dgm:spPr/>
      <dgm:t>
        <a:bodyPr/>
        <a:lstStyle/>
        <a:p>
          <a:r>
            <a:rPr lang="en-US" b="0" i="0"/>
            <a:t>Importing dataset </a:t>
          </a:r>
          <a:endParaRPr lang="en-US"/>
        </a:p>
      </dgm:t>
    </dgm:pt>
    <dgm:pt modelId="{DDB690B5-06F4-4AD2-8B6A-B2DF1ABC1853}" type="parTrans" cxnId="{9F7E7ABF-0566-41C4-A9C3-66D1C649E394}">
      <dgm:prSet/>
      <dgm:spPr/>
      <dgm:t>
        <a:bodyPr/>
        <a:lstStyle/>
        <a:p>
          <a:endParaRPr lang="en-US"/>
        </a:p>
      </dgm:t>
    </dgm:pt>
    <dgm:pt modelId="{CC444BB4-419D-4E0A-B650-E1371189B14E}" type="sibTrans" cxnId="{9F7E7ABF-0566-41C4-A9C3-66D1C649E394}">
      <dgm:prSet/>
      <dgm:spPr/>
      <dgm:t>
        <a:bodyPr/>
        <a:lstStyle/>
        <a:p>
          <a:endParaRPr lang="en-US"/>
        </a:p>
      </dgm:t>
    </dgm:pt>
    <dgm:pt modelId="{9D9C9A08-60F4-4963-8FAE-1042EDB47A90}">
      <dgm:prSet/>
      <dgm:spPr/>
      <dgm:t>
        <a:bodyPr/>
        <a:lstStyle/>
        <a:p>
          <a:r>
            <a:rPr lang="en-US" b="0" i="0"/>
            <a:t>Extracting features list from dataset</a:t>
          </a:r>
          <a:endParaRPr lang="en-US"/>
        </a:p>
      </dgm:t>
    </dgm:pt>
    <dgm:pt modelId="{94E98654-9F12-4CAC-9920-CF5180A10CC1}" type="parTrans" cxnId="{62B87E38-71C1-4992-A476-552BE1D8DC63}">
      <dgm:prSet/>
      <dgm:spPr/>
      <dgm:t>
        <a:bodyPr/>
        <a:lstStyle/>
        <a:p>
          <a:endParaRPr lang="en-US"/>
        </a:p>
      </dgm:t>
    </dgm:pt>
    <dgm:pt modelId="{FAE4756A-1D9F-40F7-9F8D-9961EA664F96}" type="sibTrans" cxnId="{62B87E38-71C1-4992-A476-552BE1D8DC63}">
      <dgm:prSet/>
      <dgm:spPr/>
      <dgm:t>
        <a:bodyPr/>
        <a:lstStyle/>
        <a:p>
          <a:endParaRPr lang="en-US"/>
        </a:p>
      </dgm:t>
    </dgm:pt>
    <dgm:pt modelId="{C3DBB3D8-FFE0-4AE9-92DB-44E1A8789744}">
      <dgm:prSet/>
      <dgm:spPr/>
      <dgm:t>
        <a:bodyPr/>
        <a:lstStyle/>
        <a:p>
          <a:r>
            <a:rPr lang="en-US" b="0" i="0"/>
            <a:t>Splitting dataset</a:t>
          </a:r>
          <a:endParaRPr lang="en-US"/>
        </a:p>
      </dgm:t>
    </dgm:pt>
    <dgm:pt modelId="{269E8618-C15A-45DD-B90E-CAFBCF2E2580}" type="parTrans" cxnId="{43B33DC4-606F-4BD2-BD7E-84E7B294471B}">
      <dgm:prSet/>
      <dgm:spPr/>
      <dgm:t>
        <a:bodyPr/>
        <a:lstStyle/>
        <a:p>
          <a:endParaRPr lang="en-US"/>
        </a:p>
      </dgm:t>
    </dgm:pt>
    <dgm:pt modelId="{1CB5CE9A-15BC-416B-919E-8D9749B45E24}" type="sibTrans" cxnId="{43B33DC4-606F-4BD2-BD7E-84E7B294471B}">
      <dgm:prSet/>
      <dgm:spPr/>
      <dgm:t>
        <a:bodyPr/>
        <a:lstStyle/>
        <a:p>
          <a:endParaRPr lang="en-US"/>
        </a:p>
      </dgm:t>
    </dgm:pt>
    <dgm:pt modelId="{30E964C6-60FE-40AC-BB3C-FF265EC9E7A0}">
      <dgm:prSet/>
      <dgm:spPr/>
      <dgm:t>
        <a:bodyPr/>
        <a:lstStyle/>
        <a:p>
          <a:r>
            <a:rPr lang="en-US" b="0" i="0"/>
            <a:t>Distribution of classes</a:t>
          </a:r>
          <a:endParaRPr lang="en-US"/>
        </a:p>
      </dgm:t>
    </dgm:pt>
    <dgm:pt modelId="{246FC22C-00C4-45D8-84BE-F688B3C9921D}" type="parTrans" cxnId="{AA54A6F2-7932-45AE-A6C8-C1BFB90BC96B}">
      <dgm:prSet/>
      <dgm:spPr/>
      <dgm:t>
        <a:bodyPr/>
        <a:lstStyle/>
        <a:p>
          <a:endParaRPr lang="en-US"/>
        </a:p>
      </dgm:t>
    </dgm:pt>
    <dgm:pt modelId="{9803B32B-1044-4CDD-AFC8-72421AD115E7}" type="sibTrans" cxnId="{AA54A6F2-7932-45AE-A6C8-C1BFB90BC96B}">
      <dgm:prSet/>
      <dgm:spPr/>
      <dgm:t>
        <a:bodyPr/>
        <a:lstStyle/>
        <a:p>
          <a:endParaRPr lang="en-US"/>
        </a:p>
      </dgm:t>
    </dgm:pt>
    <dgm:pt modelId="{9344A47C-7C30-45B7-821D-BF1AA0F9771B}">
      <dgm:prSet/>
      <dgm:spPr/>
      <dgm:t>
        <a:bodyPr/>
        <a:lstStyle/>
        <a:p>
          <a:r>
            <a:rPr lang="en-US" b="0" i="0"/>
            <a:t>Distribution in test set</a:t>
          </a:r>
          <a:endParaRPr lang="en-US"/>
        </a:p>
      </dgm:t>
    </dgm:pt>
    <dgm:pt modelId="{33B91317-AEED-47DF-A2A5-D633277896E3}" type="parTrans" cxnId="{DE7A93F5-ADE3-4565-B140-92162A0260BF}">
      <dgm:prSet/>
      <dgm:spPr/>
      <dgm:t>
        <a:bodyPr/>
        <a:lstStyle/>
        <a:p>
          <a:endParaRPr lang="en-US"/>
        </a:p>
      </dgm:t>
    </dgm:pt>
    <dgm:pt modelId="{BB736DE8-CE8C-4368-A111-39DEF6A72F2A}" type="sibTrans" cxnId="{DE7A93F5-ADE3-4565-B140-92162A0260BF}">
      <dgm:prSet/>
      <dgm:spPr/>
      <dgm:t>
        <a:bodyPr/>
        <a:lstStyle/>
        <a:p>
          <a:endParaRPr lang="en-US"/>
        </a:p>
      </dgm:t>
    </dgm:pt>
    <dgm:pt modelId="{A64F8061-5C54-4769-A551-8301C7600DAE}">
      <dgm:prSet/>
      <dgm:spPr/>
      <dgm:t>
        <a:bodyPr/>
        <a:lstStyle/>
        <a:p>
          <a:r>
            <a:rPr lang="en-US" b="0" i="0"/>
            <a:t>Training decision tree classifier</a:t>
          </a:r>
          <a:endParaRPr lang="en-US"/>
        </a:p>
      </dgm:t>
    </dgm:pt>
    <dgm:pt modelId="{5753D461-4096-4386-A81F-EE3CF4B1940A}" type="parTrans" cxnId="{EAA83611-EC93-4813-A3E8-7C0A0EDA93B8}">
      <dgm:prSet/>
      <dgm:spPr/>
      <dgm:t>
        <a:bodyPr/>
        <a:lstStyle/>
        <a:p>
          <a:endParaRPr lang="en-US"/>
        </a:p>
      </dgm:t>
    </dgm:pt>
    <dgm:pt modelId="{590F75B5-6E27-4254-A2F5-69B05628CE43}" type="sibTrans" cxnId="{EAA83611-EC93-4813-A3E8-7C0A0EDA93B8}">
      <dgm:prSet/>
      <dgm:spPr/>
      <dgm:t>
        <a:bodyPr/>
        <a:lstStyle/>
        <a:p>
          <a:endParaRPr lang="en-US"/>
        </a:p>
      </dgm:t>
    </dgm:pt>
    <dgm:pt modelId="{E67C1E28-8DBE-417A-AB01-22A88591ABCE}">
      <dgm:prSet/>
      <dgm:spPr/>
      <dgm:t>
        <a:bodyPr/>
        <a:lstStyle/>
        <a:p>
          <a:r>
            <a:rPr lang="en-US" b="0" i="0"/>
            <a:t>Accuracy and classification report of classifier</a:t>
          </a:r>
          <a:endParaRPr lang="en-US"/>
        </a:p>
      </dgm:t>
    </dgm:pt>
    <dgm:pt modelId="{8FF246A0-7B5B-4A4A-A939-60B4A3562E05}" type="parTrans" cxnId="{D1750E5B-C237-4D77-9367-A0D29E086AE8}">
      <dgm:prSet/>
      <dgm:spPr/>
      <dgm:t>
        <a:bodyPr/>
        <a:lstStyle/>
        <a:p>
          <a:endParaRPr lang="en-US"/>
        </a:p>
      </dgm:t>
    </dgm:pt>
    <dgm:pt modelId="{EBE15085-1B9D-4515-9EF5-90FB7C499B76}" type="sibTrans" cxnId="{D1750E5B-C237-4D77-9367-A0D29E086AE8}">
      <dgm:prSet/>
      <dgm:spPr/>
      <dgm:t>
        <a:bodyPr/>
        <a:lstStyle/>
        <a:p>
          <a:endParaRPr lang="en-US"/>
        </a:p>
      </dgm:t>
    </dgm:pt>
    <dgm:pt modelId="{6D46E226-3C13-4B82-AB05-2B2328C4036E}">
      <dgm:prSet/>
      <dgm:spPr/>
      <dgm:t>
        <a:bodyPr/>
        <a:lstStyle/>
        <a:p>
          <a:r>
            <a:rPr lang="en-US" b="0" i="0"/>
            <a:t>Confusion matrix</a:t>
          </a:r>
          <a:endParaRPr lang="en-US"/>
        </a:p>
      </dgm:t>
    </dgm:pt>
    <dgm:pt modelId="{4E63E59A-0856-4545-AF18-35521D06F462}" type="parTrans" cxnId="{FFCC2B33-1FB1-4144-B577-71CCAA8FAF0A}">
      <dgm:prSet/>
      <dgm:spPr/>
      <dgm:t>
        <a:bodyPr/>
        <a:lstStyle/>
        <a:p>
          <a:endParaRPr lang="en-US"/>
        </a:p>
      </dgm:t>
    </dgm:pt>
    <dgm:pt modelId="{03ED93AF-C9BC-468C-A246-8885FA2E0CCC}" type="sibTrans" cxnId="{FFCC2B33-1FB1-4144-B577-71CCAA8FAF0A}">
      <dgm:prSet/>
      <dgm:spPr/>
      <dgm:t>
        <a:bodyPr/>
        <a:lstStyle/>
        <a:p>
          <a:endParaRPr lang="en-US"/>
        </a:p>
      </dgm:t>
    </dgm:pt>
    <dgm:pt modelId="{CA15A3F5-BA7F-4F97-9DF2-86F2BBB88711}">
      <dgm:prSet/>
      <dgm:spPr/>
      <dgm:t>
        <a:bodyPr/>
        <a:lstStyle/>
        <a:p>
          <a:r>
            <a:rPr lang="en-US" b="0" i="0"/>
            <a:t>Decision tree visualization </a:t>
          </a:r>
          <a:endParaRPr lang="en-US"/>
        </a:p>
      </dgm:t>
    </dgm:pt>
    <dgm:pt modelId="{5A2FA4BC-2B35-494F-8F8D-07AD32170CBB}" type="parTrans" cxnId="{34184D05-F325-472D-9E85-6FD8FC2B7A65}">
      <dgm:prSet/>
      <dgm:spPr/>
      <dgm:t>
        <a:bodyPr/>
        <a:lstStyle/>
        <a:p>
          <a:endParaRPr lang="en-US"/>
        </a:p>
      </dgm:t>
    </dgm:pt>
    <dgm:pt modelId="{31CD2F24-84DD-416E-BEF4-640DEF0BD41C}" type="sibTrans" cxnId="{34184D05-F325-472D-9E85-6FD8FC2B7A65}">
      <dgm:prSet/>
      <dgm:spPr/>
      <dgm:t>
        <a:bodyPr/>
        <a:lstStyle/>
        <a:p>
          <a:endParaRPr lang="en-US"/>
        </a:p>
      </dgm:t>
    </dgm:pt>
    <dgm:pt modelId="{3C363BFF-2D66-4151-B0DF-334DDDDDC2A4}" type="pres">
      <dgm:prSet presAssocID="{525AF2CC-95D9-4B23-B542-05EAC04BDAA0}" presName="root" presStyleCnt="0">
        <dgm:presLayoutVars>
          <dgm:dir/>
          <dgm:resizeHandles val="exact"/>
        </dgm:presLayoutVars>
      </dgm:prSet>
      <dgm:spPr/>
    </dgm:pt>
    <dgm:pt modelId="{9A2D3E0B-0B93-486C-95DA-E8B665F23EE9}" type="pres">
      <dgm:prSet presAssocID="{DD10DF2D-BD39-449F-A0CE-87539AD873FC}" presName="compNode" presStyleCnt="0"/>
      <dgm:spPr/>
    </dgm:pt>
    <dgm:pt modelId="{1535B643-13BD-46CD-8BD6-C2084F5A7A86}" type="pres">
      <dgm:prSet presAssocID="{DD10DF2D-BD39-449F-A0CE-87539AD873FC}" presName="bgRect" presStyleLbl="bgShp" presStyleIdx="0" presStyleCnt="8"/>
      <dgm:spPr/>
    </dgm:pt>
    <dgm:pt modelId="{4B0A1443-83CB-486B-82E9-AA0B6741245E}" type="pres">
      <dgm:prSet presAssocID="{DD10DF2D-BD39-449F-A0CE-87539AD873F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08DCB5B-5FB4-4F64-ADEA-A940A39E7FD6}" type="pres">
      <dgm:prSet presAssocID="{DD10DF2D-BD39-449F-A0CE-87539AD873FC}" presName="spaceRect" presStyleCnt="0"/>
      <dgm:spPr/>
    </dgm:pt>
    <dgm:pt modelId="{96187E49-FE45-4F8D-B96D-EA12AA04BB52}" type="pres">
      <dgm:prSet presAssocID="{DD10DF2D-BD39-449F-A0CE-87539AD873FC}" presName="parTx" presStyleLbl="revTx" presStyleIdx="0" presStyleCnt="9">
        <dgm:presLayoutVars>
          <dgm:chMax val="0"/>
          <dgm:chPref val="0"/>
        </dgm:presLayoutVars>
      </dgm:prSet>
      <dgm:spPr/>
    </dgm:pt>
    <dgm:pt modelId="{B52AF625-E482-469B-8AD3-79CBCC35CBF2}" type="pres">
      <dgm:prSet presAssocID="{9DCB125D-80C9-458C-B78D-A683B32D891C}" presName="sibTrans" presStyleCnt="0"/>
      <dgm:spPr/>
    </dgm:pt>
    <dgm:pt modelId="{8B22FB20-C85E-4029-9DCB-3294BB301F50}" type="pres">
      <dgm:prSet presAssocID="{BBFDA005-1A70-4477-B7B1-E0769E128870}" presName="compNode" presStyleCnt="0"/>
      <dgm:spPr/>
    </dgm:pt>
    <dgm:pt modelId="{C0E09DF4-AF31-4C72-A175-1642C86C5870}" type="pres">
      <dgm:prSet presAssocID="{BBFDA005-1A70-4477-B7B1-E0769E128870}" presName="bgRect" presStyleLbl="bgShp" presStyleIdx="1" presStyleCnt="8"/>
      <dgm:spPr/>
    </dgm:pt>
    <dgm:pt modelId="{31D2FE6F-2CFA-40AC-958F-8B0AE4B7AE0D}" type="pres">
      <dgm:prSet presAssocID="{BBFDA005-1A70-4477-B7B1-E0769E12887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97439A-D32C-4700-B3B0-C7E499EB709C}" type="pres">
      <dgm:prSet presAssocID="{BBFDA005-1A70-4477-B7B1-E0769E128870}" presName="spaceRect" presStyleCnt="0"/>
      <dgm:spPr/>
    </dgm:pt>
    <dgm:pt modelId="{4BD461C9-25C5-4F4B-88C9-F135AB0A6D09}" type="pres">
      <dgm:prSet presAssocID="{BBFDA005-1A70-4477-B7B1-E0769E128870}" presName="parTx" presStyleLbl="revTx" presStyleIdx="1" presStyleCnt="9">
        <dgm:presLayoutVars>
          <dgm:chMax val="0"/>
          <dgm:chPref val="0"/>
        </dgm:presLayoutVars>
      </dgm:prSet>
      <dgm:spPr/>
    </dgm:pt>
    <dgm:pt modelId="{1A060514-0286-49DE-9218-B66DC8BD76EF}" type="pres">
      <dgm:prSet presAssocID="{CC444BB4-419D-4E0A-B650-E1371189B14E}" presName="sibTrans" presStyleCnt="0"/>
      <dgm:spPr/>
    </dgm:pt>
    <dgm:pt modelId="{83F64920-9CBA-421A-A94F-9922A9A984DF}" type="pres">
      <dgm:prSet presAssocID="{9D9C9A08-60F4-4963-8FAE-1042EDB47A90}" presName="compNode" presStyleCnt="0"/>
      <dgm:spPr/>
    </dgm:pt>
    <dgm:pt modelId="{6468AD13-C03A-45B2-AF34-F3B0D37A7636}" type="pres">
      <dgm:prSet presAssocID="{9D9C9A08-60F4-4963-8FAE-1042EDB47A90}" presName="bgRect" presStyleLbl="bgShp" presStyleIdx="2" presStyleCnt="8"/>
      <dgm:spPr/>
    </dgm:pt>
    <dgm:pt modelId="{52B84496-D8FB-4F53-BB86-53BF079A58FE}" type="pres">
      <dgm:prSet presAssocID="{9D9C9A08-60F4-4963-8FAE-1042EDB47A9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2569663-4DB7-4889-864B-D66995004368}" type="pres">
      <dgm:prSet presAssocID="{9D9C9A08-60F4-4963-8FAE-1042EDB47A90}" presName="spaceRect" presStyleCnt="0"/>
      <dgm:spPr/>
    </dgm:pt>
    <dgm:pt modelId="{AAE67140-2399-40A5-8E2A-71B5A49D33F7}" type="pres">
      <dgm:prSet presAssocID="{9D9C9A08-60F4-4963-8FAE-1042EDB47A90}" presName="parTx" presStyleLbl="revTx" presStyleIdx="2" presStyleCnt="9">
        <dgm:presLayoutVars>
          <dgm:chMax val="0"/>
          <dgm:chPref val="0"/>
        </dgm:presLayoutVars>
      </dgm:prSet>
      <dgm:spPr/>
    </dgm:pt>
    <dgm:pt modelId="{38B9A183-BE03-4145-B976-EAE5AF2C0C90}" type="pres">
      <dgm:prSet presAssocID="{FAE4756A-1D9F-40F7-9F8D-9961EA664F96}" presName="sibTrans" presStyleCnt="0"/>
      <dgm:spPr/>
    </dgm:pt>
    <dgm:pt modelId="{0D528ED4-8179-4A38-8B0B-C03309A28A7F}" type="pres">
      <dgm:prSet presAssocID="{C3DBB3D8-FFE0-4AE9-92DB-44E1A8789744}" presName="compNode" presStyleCnt="0"/>
      <dgm:spPr/>
    </dgm:pt>
    <dgm:pt modelId="{EBA5F3C8-4A73-4297-A599-9C385058F0EC}" type="pres">
      <dgm:prSet presAssocID="{C3DBB3D8-FFE0-4AE9-92DB-44E1A8789744}" presName="bgRect" presStyleLbl="bgShp" presStyleIdx="3" presStyleCnt="8"/>
      <dgm:spPr/>
    </dgm:pt>
    <dgm:pt modelId="{6AEAEA53-E733-4712-8388-48EBE8D4D155}" type="pres">
      <dgm:prSet presAssocID="{C3DBB3D8-FFE0-4AE9-92DB-44E1A878974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9B3E1DE-DC11-4125-9387-B5ADC686DF37}" type="pres">
      <dgm:prSet presAssocID="{C3DBB3D8-FFE0-4AE9-92DB-44E1A8789744}" presName="spaceRect" presStyleCnt="0"/>
      <dgm:spPr/>
    </dgm:pt>
    <dgm:pt modelId="{34132D68-1B86-49D7-A905-028C2D24B6E7}" type="pres">
      <dgm:prSet presAssocID="{C3DBB3D8-FFE0-4AE9-92DB-44E1A8789744}" presName="parTx" presStyleLbl="revTx" presStyleIdx="3" presStyleCnt="9">
        <dgm:presLayoutVars>
          <dgm:chMax val="0"/>
          <dgm:chPref val="0"/>
        </dgm:presLayoutVars>
      </dgm:prSet>
      <dgm:spPr/>
    </dgm:pt>
    <dgm:pt modelId="{C4C11152-ABAA-4DC8-83FE-27B8842B0EEE}" type="pres">
      <dgm:prSet presAssocID="{C3DBB3D8-FFE0-4AE9-92DB-44E1A8789744}" presName="desTx" presStyleLbl="revTx" presStyleIdx="4" presStyleCnt="9">
        <dgm:presLayoutVars/>
      </dgm:prSet>
      <dgm:spPr/>
    </dgm:pt>
    <dgm:pt modelId="{0208D326-2686-4AD1-B09E-F232B1FD0F98}" type="pres">
      <dgm:prSet presAssocID="{1CB5CE9A-15BC-416B-919E-8D9749B45E24}" presName="sibTrans" presStyleCnt="0"/>
      <dgm:spPr/>
    </dgm:pt>
    <dgm:pt modelId="{9B25102D-220B-436D-B397-1C943598A54A}" type="pres">
      <dgm:prSet presAssocID="{A64F8061-5C54-4769-A551-8301C7600DAE}" presName="compNode" presStyleCnt="0"/>
      <dgm:spPr/>
    </dgm:pt>
    <dgm:pt modelId="{5692056F-DADF-447E-BDEF-EE02C685A438}" type="pres">
      <dgm:prSet presAssocID="{A64F8061-5C54-4769-A551-8301C7600DAE}" presName="bgRect" presStyleLbl="bgShp" presStyleIdx="4" presStyleCnt="8"/>
      <dgm:spPr/>
    </dgm:pt>
    <dgm:pt modelId="{7998DD6E-8507-4DE3-B10B-15AED61A788B}" type="pres">
      <dgm:prSet presAssocID="{A64F8061-5C54-4769-A551-8301C7600DA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D08FCB3-99F0-4EBE-880D-F4E6FCCE2802}" type="pres">
      <dgm:prSet presAssocID="{A64F8061-5C54-4769-A551-8301C7600DAE}" presName="spaceRect" presStyleCnt="0"/>
      <dgm:spPr/>
    </dgm:pt>
    <dgm:pt modelId="{C9E27810-ED79-4255-8D86-4EF6E14B5EAE}" type="pres">
      <dgm:prSet presAssocID="{A64F8061-5C54-4769-A551-8301C7600DAE}" presName="parTx" presStyleLbl="revTx" presStyleIdx="5" presStyleCnt="9">
        <dgm:presLayoutVars>
          <dgm:chMax val="0"/>
          <dgm:chPref val="0"/>
        </dgm:presLayoutVars>
      </dgm:prSet>
      <dgm:spPr/>
    </dgm:pt>
    <dgm:pt modelId="{B540B911-FAF8-4743-843E-7092E769880D}" type="pres">
      <dgm:prSet presAssocID="{590F75B5-6E27-4254-A2F5-69B05628CE43}" presName="sibTrans" presStyleCnt="0"/>
      <dgm:spPr/>
    </dgm:pt>
    <dgm:pt modelId="{CAF107EE-A2AC-4446-A041-5B70F7450ECA}" type="pres">
      <dgm:prSet presAssocID="{E67C1E28-8DBE-417A-AB01-22A88591ABCE}" presName="compNode" presStyleCnt="0"/>
      <dgm:spPr/>
    </dgm:pt>
    <dgm:pt modelId="{09B0B5FF-96D5-401D-9FA9-94EC950FC378}" type="pres">
      <dgm:prSet presAssocID="{E67C1E28-8DBE-417A-AB01-22A88591ABCE}" presName="bgRect" presStyleLbl="bgShp" presStyleIdx="5" presStyleCnt="8"/>
      <dgm:spPr/>
    </dgm:pt>
    <dgm:pt modelId="{4FE7F644-C401-4BAA-93FC-5ED15AC0F754}" type="pres">
      <dgm:prSet presAssocID="{E67C1E28-8DBE-417A-AB01-22A88591ABC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268202-868F-4E9D-A88C-4F98D87E0502}" type="pres">
      <dgm:prSet presAssocID="{E67C1E28-8DBE-417A-AB01-22A88591ABCE}" presName="spaceRect" presStyleCnt="0"/>
      <dgm:spPr/>
    </dgm:pt>
    <dgm:pt modelId="{C57F8B1F-35A6-41ED-B904-7EC2DA1CC887}" type="pres">
      <dgm:prSet presAssocID="{E67C1E28-8DBE-417A-AB01-22A88591ABCE}" presName="parTx" presStyleLbl="revTx" presStyleIdx="6" presStyleCnt="9">
        <dgm:presLayoutVars>
          <dgm:chMax val="0"/>
          <dgm:chPref val="0"/>
        </dgm:presLayoutVars>
      </dgm:prSet>
      <dgm:spPr/>
    </dgm:pt>
    <dgm:pt modelId="{7A385414-7050-4950-9902-3B053671856F}" type="pres">
      <dgm:prSet presAssocID="{EBE15085-1B9D-4515-9EF5-90FB7C499B76}" presName="sibTrans" presStyleCnt="0"/>
      <dgm:spPr/>
    </dgm:pt>
    <dgm:pt modelId="{87AC6D91-5BC3-42D4-A26E-81C0ED4D5351}" type="pres">
      <dgm:prSet presAssocID="{6D46E226-3C13-4B82-AB05-2B2328C4036E}" presName="compNode" presStyleCnt="0"/>
      <dgm:spPr/>
    </dgm:pt>
    <dgm:pt modelId="{BC86744D-D0EB-491E-96E4-E42F89C0AE4F}" type="pres">
      <dgm:prSet presAssocID="{6D46E226-3C13-4B82-AB05-2B2328C4036E}" presName="bgRect" presStyleLbl="bgShp" presStyleIdx="6" presStyleCnt="8"/>
      <dgm:spPr/>
    </dgm:pt>
    <dgm:pt modelId="{C0E42F3B-AC5E-4198-AE0C-9BB5E855F1A1}" type="pres">
      <dgm:prSet presAssocID="{6D46E226-3C13-4B82-AB05-2B2328C4036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1FE9A-E09E-47F6-A11F-BBA1A3EF5A6F}" type="pres">
      <dgm:prSet presAssocID="{6D46E226-3C13-4B82-AB05-2B2328C4036E}" presName="spaceRect" presStyleCnt="0"/>
      <dgm:spPr/>
    </dgm:pt>
    <dgm:pt modelId="{0BB44C8C-64E2-42FD-9717-5B10375B77BE}" type="pres">
      <dgm:prSet presAssocID="{6D46E226-3C13-4B82-AB05-2B2328C4036E}" presName="parTx" presStyleLbl="revTx" presStyleIdx="7" presStyleCnt="9">
        <dgm:presLayoutVars>
          <dgm:chMax val="0"/>
          <dgm:chPref val="0"/>
        </dgm:presLayoutVars>
      </dgm:prSet>
      <dgm:spPr/>
    </dgm:pt>
    <dgm:pt modelId="{DE0328B4-30C7-46B9-96CE-5F09B4B051A0}" type="pres">
      <dgm:prSet presAssocID="{03ED93AF-C9BC-468C-A246-8885FA2E0CCC}" presName="sibTrans" presStyleCnt="0"/>
      <dgm:spPr/>
    </dgm:pt>
    <dgm:pt modelId="{3EB496F3-3E14-4579-8EFC-7C2EBF0605F4}" type="pres">
      <dgm:prSet presAssocID="{CA15A3F5-BA7F-4F97-9DF2-86F2BBB88711}" presName="compNode" presStyleCnt="0"/>
      <dgm:spPr/>
    </dgm:pt>
    <dgm:pt modelId="{26C2C5DB-C8F3-4704-8E50-12486E629E93}" type="pres">
      <dgm:prSet presAssocID="{CA15A3F5-BA7F-4F97-9DF2-86F2BBB88711}" presName="bgRect" presStyleLbl="bgShp" presStyleIdx="7" presStyleCnt="8"/>
      <dgm:spPr/>
    </dgm:pt>
    <dgm:pt modelId="{1AE53748-2431-4739-9108-60B56FD361B0}" type="pres">
      <dgm:prSet presAssocID="{CA15A3F5-BA7F-4F97-9DF2-86F2BBB8871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C879EC85-6A00-493B-87DB-4D1CEF6EA1C6}" type="pres">
      <dgm:prSet presAssocID="{CA15A3F5-BA7F-4F97-9DF2-86F2BBB88711}" presName="spaceRect" presStyleCnt="0"/>
      <dgm:spPr/>
    </dgm:pt>
    <dgm:pt modelId="{3395D39F-C785-4CB8-952B-AC045DD21D76}" type="pres">
      <dgm:prSet presAssocID="{CA15A3F5-BA7F-4F97-9DF2-86F2BBB88711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34184D05-F325-472D-9E85-6FD8FC2B7A65}" srcId="{525AF2CC-95D9-4B23-B542-05EAC04BDAA0}" destId="{CA15A3F5-BA7F-4F97-9DF2-86F2BBB88711}" srcOrd="7" destOrd="0" parTransId="{5A2FA4BC-2B35-494F-8F8D-07AD32170CBB}" sibTransId="{31CD2F24-84DD-416E-BEF4-640DEF0BD41C}"/>
    <dgm:cxn modelId="{7819E407-B5F1-430E-9EA1-767506BD2579}" type="presOf" srcId="{E67C1E28-8DBE-417A-AB01-22A88591ABCE}" destId="{C57F8B1F-35A6-41ED-B904-7EC2DA1CC887}" srcOrd="0" destOrd="0" presId="urn:microsoft.com/office/officeart/2018/2/layout/IconVerticalSolidList"/>
    <dgm:cxn modelId="{EAA83611-EC93-4813-A3E8-7C0A0EDA93B8}" srcId="{525AF2CC-95D9-4B23-B542-05EAC04BDAA0}" destId="{A64F8061-5C54-4769-A551-8301C7600DAE}" srcOrd="4" destOrd="0" parTransId="{5753D461-4096-4386-A81F-EE3CF4B1940A}" sibTransId="{590F75B5-6E27-4254-A2F5-69B05628CE43}"/>
    <dgm:cxn modelId="{C4B5562B-43E6-465D-AD39-44B691CC035B}" type="presOf" srcId="{30E964C6-60FE-40AC-BB3C-FF265EC9E7A0}" destId="{C4C11152-ABAA-4DC8-83FE-27B8842B0EEE}" srcOrd="0" destOrd="0" presId="urn:microsoft.com/office/officeart/2018/2/layout/IconVerticalSolidList"/>
    <dgm:cxn modelId="{FFCC2B33-1FB1-4144-B577-71CCAA8FAF0A}" srcId="{525AF2CC-95D9-4B23-B542-05EAC04BDAA0}" destId="{6D46E226-3C13-4B82-AB05-2B2328C4036E}" srcOrd="6" destOrd="0" parTransId="{4E63E59A-0856-4545-AF18-35521D06F462}" sibTransId="{03ED93AF-C9BC-468C-A246-8885FA2E0CCC}"/>
    <dgm:cxn modelId="{62B87E38-71C1-4992-A476-552BE1D8DC63}" srcId="{525AF2CC-95D9-4B23-B542-05EAC04BDAA0}" destId="{9D9C9A08-60F4-4963-8FAE-1042EDB47A90}" srcOrd="2" destOrd="0" parTransId="{94E98654-9F12-4CAC-9920-CF5180A10CC1}" sibTransId="{FAE4756A-1D9F-40F7-9F8D-9961EA664F96}"/>
    <dgm:cxn modelId="{D1750E5B-C237-4D77-9367-A0D29E086AE8}" srcId="{525AF2CC-95D9-4B23-B542-05EAC04BDAA0}" destId="{E67C1E28-8DBE-417A-AB01-22A88591ABCE}" srcOrd="5" destOrd="0" parTransId="{8FF246A0-7B5B-4A4A-A939-60B4A3562E05}" sibTransId="{EBE15085-1B9D-4515-9EF5-90FB7C499B76}"/>
    <dgm:cxn modelId="{85EF0280-E74E-46E2-9440-F2A4218FB4CF}" type="presOf" srcId="{9344A47C-7C30-45B7-821D-BF1AA0F9771B}" destId="{C4C11152-ABAA-4DC8-83FE-27B8842B0EEE}" srcOrd="0" destOrd="1" presId="urn:microsoft.com/office/officeart/2018/2/layout/IconVerticalSolidList"/>
    <dgm:cxn modelId="{85828290-FFFC-4BB1-8F39-406CD0C82B9B}" type="presOf" srcId="{525AF2CC-95D9-4B23-B542-05EAC04BDAA0}" destId="{3C363BFF-2D66-4151-B0DF-334DDDDDC2A4}" srcOrd="0" destOrd="0" presId="urn:microsoft.com/office/officeart/2018/2/layout/IconVerticalSolidList"/>
    <dgm:cxn modelId="{1677ED94-189A-4990-805D-836B7A637378}" type="presOf" srcId="{BBFDA005-1A70-4477-B7B1-E0769E128870}" destId="{4BD461C9-25C5-4F4B-88C9-F135AB0A6D09}" srcOrd="0" destOrd="0" presId="urn:microsoft.com/office/officeart/2018/2/layout/IconVerticalSolidList"/>
    <dgm:cxn modelId="{2C8ED69C-0997-4A44-B8D2-AF454759D8E0}" type="presOf" srcId="{CA15A3F5-BA7F-4F97-9DF2-86F2BBB88711}" destId="{3395D39F-C785-4CB8-952B-AC045DD21D76}" srcOrd="0" destOrd="0" presId="urn:microsoft.com/office/officeart/2018/2/layout/IconVerticalSolidList"/>
    <dgm:cxn modelId="{12DB479D-48A2-497C-ABB8-FE5D53CA33E5}" srcId="{525AF2CC-95D9-4B23-B542-05EAC04BDAA0}" destId="{DD10DF2D-BD39-449F-A0CE-87539AD873FC}" srcOrd="0" destOrd="0" parTransId="{829A6934-43C8-41CC-A5D9-993E3E518F02}" sibTransId="{9DCB125D-80C9-458C-B78D-A683B32D891C}"/>
    <dgm:cxn modelId="{0560F5A3-4C35-436D-B96C-A5196F128FEC}" type="presOf" srcId="{A64F8061-5C54-4769-A551-8301C7600DAE}" destId="{C9E27810-ED79-4255-8D86-4EF6E14B5EAE}" srcOrd="0" destOrd="0" presId="urn:microsoft.com/office/officeart/2018/2/layout/IconVerticalSolidList"/>
    <dgm:cxn modelId="{991D2FA8-FDEC-4A05-A9AB-FFD455D8A525}" type="presOf" srcId="{9D9C9A08-60F4-4963-8FAE-1042EDB47A90}" destId="{AAE67140-2399-40A5-8E2A-71B5A49D33F7}" srcOrd="0" destOrd="0" presId="urn:microsoft.com/office/officeart/2018/2/layout/IconVerticalSolidList"/>
    <dgm:cxn modelId="{588D3FB4-892B-4381-AD9D-BFBA80BCB1F5}" type="presOf" srcId="{DD10DF2D-BD39-449F-A0CE-87539AD873FC}" destId="{96187E49-FE45-4F8D-B96D-EA12AA04BB52}" srcOrd="0" destOrd="0" presId="urn:microsoft.com/office/officeart/2018/2/layout/IconVerticalSolidList"/>
    <dgm:cxn modelId="{91FF56BE-7829-40EA-9D54-8E979D9CE55E}" type="presOf" srcId="{C3DBB3D8-FFE0-4AE9-92DB-44E1A8789744}" destId="{34132D68-1B86-49D7-A905-028C2D24B6E7}" srcOrd="0" destOrd="0" presId="urn:microsoft.com/office/officeart/2018/2/layout/IconVerticalSolidList"/>
    <dgm:cxn modelId="{9F7E7ABF-0566-41C4-A9C3-66D1C649E394}" srcId="{525AF2CC-95D9-4B23-B542-05EAC04BDAA0}" destId="{BBFDA005-1A70-4477-B7B1-E0769E128870}" srcOrd="1" destOrd="0" parTransId="{DDB690B5-06F4-4AD2-8B6A-B2DF1ABC1853}" sibTransId="{CC444BB4-419D-4E0A-B650-E1371189B14E}"/>
    <dgm:cxn modelId="{43B33DC4-606F-4BD2-BD7E-84E7B294471B}" srcId="{525AF2CC-95D9-4B23-B542-05EAC04BDAA0}" destId="{C3DBB3D8-FFE0-4AE9-92DB-44E1A8789744}" srcOrd="3" destOrd="0" parTransId="{269E8618-C15A-45DD-B90E-CAFBCF2E2580}" sibTransId="{1CB5CE9A-15BC-416B-919E-8D9749B45E24}"/>
    <dgm:cxn modelId="{D82219EA-CBAD-416E-88B5-F3271219BE32}" type="presOf" srcId="{6D46E226-3C13-4B82-AB05-2B2328C4036E}" destId="{0BB44C8C-64E2-42FD-9717-5B10375B77BE}" srcOrd="0" destOrd="0" presId="urn:microsoft.com/office/officeart/2018/2/layout/IconVerticalSolidList"/>
    <dgm:cxn modelId="{AA54A6F2-7932-45AE-A6C8-C1BFB90BC96B}" srcId="{C3DBB3D8-FFE0-4AE9-92DB-44E1A8789744}" destId="{30E964C6-60FE-40AC-BB3C-FF265EC9E7A0}" srcOrd="0" destOrd="0" parTransId="{246FC22C-00C4-45D8-84BE-F688B3C9921D}" sibTransId="{9803B32B-1044-4CDD-AFC8-72421AD115E7}"/>
    <dgm:cxn modelId="{DE7A93F5-ADE3-4565-B140-92162A0260BF}" srcId="{C3DBB3D8-FFE0-4AE9-92DB-44E1A8789744}" destId="{9344A47C-7C30-45B7-821D-BF1AA0F9771B}" srcOrd="1" destOrd="0" parTransId="{33B91317-AEED-47DF-A2A5-D633277896E3}" sibTransId="{BB736DE8-CE8C-4368-A111-39DEF6A72F2A}"/>
    <dgm:cxn modelId="{009217BB-68E3-4CDA-92D3-EF2F47537FEB}" type="presParOf" srcId="{3C363BFF-2D66-4151-B0DF-334DDDDDC2A4}" destId="{9A2D3E0B-0B93-486C-95DA-E8B665F23EE9}" srcOrd="0" destOrd="0" presId="urn:microsoft.com/office/officeart/2018/2/layout/IconVerticalSolidList"/>
    <dgm:cxn modelId="{E35F288D-5B9B-41E3-A1DE-29E22F9A4B9E}" type="presParOf" srcId="{9A2D3E0B-0B93-486C-95DA-E8B665F23EE9}" destId="{1535B643-13BD-46CD-8BD6-C2084F5A7A86}" srcOrd="0" destOrd="0" presId="urn:microsoft.com/office/officeart/2018/2/layout/IconVerticalSolidList"/>
    <dgm:cxn modelId="{B879C437-43DA-4945-B32A-3D1C8D35CEAC}" type="presParOf" srcId="{9A2D3E0B-0B93-486C-95DA-E8B665F23EE9}" destId="{4B0A1443-83CB-486B-82E9-AA0B6741245E}" srcOrd="1" destOrd="0" presId="urn:microsoft.com/office/officeart/2018/2/layout/IconVerticalSolidList"/>
    <dgm:cxn modelId="{A65FF920-456F-4C83-97FB-4218BC63D6A6}" type="presParOf" srcId="{9A2D3E0B-0B93-486C-95DA-E8B665F23EE9}" destId="{E08DCB5B-5FB4-4F64-ADEA-A940A39E7FD6}" srcOrd="2" destOrd="0" presId="urn:microsoft.com/office/officeart/2018/2/layout/IconVerticalSolidList"/>
    <dgm:cxn modelId="{BB0ABC4C-BB1B-42EB-8834-E98192B1B6DE}" type="presParOf" srcId="{9A2D3E0B-0B93-486C-95DA-E8B665F23EE9}" destId="{96187E49-FE45-4F8D-B96D-EA12AA04BB52}" srcOrd="3" destOrd="0" presId="urn:microsoft.com/office/officeart/2018/2/layout/IconVerticalSolidList"/>
    <dgm:cxn modelId="{3C708B43-5101-4683-A6CA-5CC520BD575F}" type="presParOf" srcId="{3C363BFF-2D66-4151-B0DF-334DDDDDC2A4}" destId="{B52AF625-E482-469B-8AD3-79CBCC35CBF2}" srcOrd="1" destOrd="0" presId="urn:microsoft.com/office/officeart/2018/2/layout/IconVerticalSolidList"/>
    <dgm:cxn modelId="{AE679542-65AA-4C5C-B56A-5F555D65A1E4}" type="presParOf" srcId="{3C363BFF-2D66-4151-B0DF-334DDDDDC2A4}" destId="{8B22FB20-C85E-4029-9DCB-3294BB301F50}" srcOrd="2" destOrd="0" presId="urn:microsoft.com/office/officeart/2018/2/layout/IconVerticalSolidList"/>
    <dgm:cxn modelId="{32FAB52A-6AAB-4250-8DD7-38F8D9F4A2BB}" type="presParOf" srcId="{8B22FB20-C85E-4029-9DCB-3294BB301F50}" destId="{C0E09DF4-AF31-4C72-A175-1642C86C5870}" srcOrd="0" destOrd="0" presId="urn:microsoft.com/office/officeart/2018/2/layout/IconVerticalSolidList"/>
    <dgm:cxn modelId="{DED529CA-10E8-4B4D-93BE-CFD7D0DAA1FE}" type="presParOf" srcId="{8B22FB20-C85E-4029-9DCB-3294BB301F50}" destId="{31D2FE6F-2CFA-40AC-958F-8B0AE4B7AE0D}" srcOrd="1" destOrd="0" presId="urn:microsoft.com/office/officeart/2018/2/layout/IconVerticalSolidList"/>
    <dgm:cxn modelId="{17F8B69A-6F89-4C56-8C68-9DD7833443B1}" type="presParOf" srcId="{8B22FB20-C85E-4029-9DCB-3294BB301F50}" destId="{4297439A-D32C-4700-B3B0-C7E499EB709C}" srcOrd="2" destOrd="0" presId="urn:microsoft.com/office/officeart/2018/2/layout/IconVerticalSolidList"/>
    <dgm:cxn modelId="{0F68F0A5-77AC-4E66-90C6-FAD149C9A00D}" type="presParOf" srcId="{8B22FB20-C85E-4029-9DCB-3294BB301F50}" destId="{4BD461C9-25C5-4F4B-88C9-F135AB0A6D09}" srcOrd="3" destOrd="0" presId="urn:microsoft.com/office/officeart/2018/2/layout/IconVerticalSolidList"/>
    <dgm:cxn modelId="{927BF030-C610-49B0-91BD-6A3EFC5E60AD}" type="presParOf" srcId="{3C363BFF-2D66-4151-B0DF-334DDDDDC2A4}" destId="{1A060514-0286-49DE-9218-B66DC8BD76EF}" srcOrd="3" destOrd="0" presId="urn:microsoft.com/office/officeart/2018/2/layout/IconVerticalSolidList"/>
    <dgm:cxn modelId="{525F3628-59E3-448A-9CDF-F596408F5675}" type="presParOf" srcId="{3C363BFF-2D66-4151-B0DF-334DDDDDC2A4}" destId="{83F64920-9CBA-421A-A94F-9922A9A984DF}" srcOrd="4" destOrd="0" presId="urn:microsoft.com/office/officeart/2018/2/layout/IconVerticalSolidList"/>
    <dgm:cxn modelId="{6F0E0C99-4AA1-4337-AC51-E8F5505FA7C6}" type="presParOf" srcId="{83F64920-9CBA-421A-A94F-9922A9A984DF}" destId="{6468AD13-C03A-45B2-AF34-F3B0D37A7636}" srcOrd="0" destOrd="0" presId="urn:microsoft.com/office/officeart/2018/2/layout/IconVerticalSolidList"/>
    <dgm:cxn modelId="{CCC63BCD-F7D6-431E-82DC-210F1BA73B31}" type="presParOf" srcId="{83F64920-9CBA-421A-A94F-9922A9A984DF}" destId="{52B84496-D8FB-4F53-BB86-53BF079A58FE}" srcOrd="1" destOrd="0" presId="urn:microsoft.com/office/officeart/2018/2/layout/IconVerticalSolidList"/>
    <dgm:cxn modelId="{30DE997D-D916-4158-A3AC-0E7D7241D6F7}" type="presParOf" srcId="{83F64920-9CBA-421A-A94F-9922A9A984DF}" destId="{D2569663-4DB7-4889-864B-D66995004368}" srcOrd="2" destOrd="0" presId="urn:microsoft.com/office/officeart/2018/2/layout/IconVerticalSolidList"/>
    <dgm:cxn modelId="{0975DA25-4D1B-4609-B847-96E0227236C5}" type="presParOf" srcId="{83F64920-9CBA-421A-A94F-9922A9A984DF}" destId="{AAE67140-2399-40A5-8E2A-71B5A49D33F7}" srcOrd="3" destOrd="0" presId="urn:microsoft.com/office/officeart/2018/2/layout/IconVerticalSolidList"/>
    <dgm:cxn modelId="{25F253E4-0C18-4253-9054-8767A3D3BF90}" type="presParOf" srcId="{3C363BFF-2D66-4151-B0DF-334DDDDDC2A4}" destId="{38B9A183-BE03-4145-B976-EAE5AF2C0C90}" srcOrd="5" destOrd="0" presId="urn:microsoft.com/office/officeart/2018/2/layout/IconVerticalSolidList"/>
    <dgm:cxn modelId="{4A75C147-DE16-44A3-832E-8CB7C47B4DE4}" type="presParOf" srcId="{3C363BFF-2D66-4151-B0DF-334DDDDDC2A4}" destId="{0D528ED4-8179-4A38-8B0B-C03309A28A7F}" srcOrd="6" destOrd="0" presId="urn:microsoft.com/office/officeart/2018/2/layout/IconVerticalSolidList"/>
    <dgm:cxn modelId="{5AC523D8-C149-4D2C-8946-06F5BD5594A6}" type="presParOf" srcId="{0D528ED4-8179-4A38-8B0B-C03309A28A7F}" destId="{EBA5F3C8-4A73-4297-A599-9C385058F0EC}" srcOrd="0" destOrd="0" presId="urn:microsoft.com/office/officeart/2018/2/layout/IconVerticalSolidList"/>
    <dgm:cxn modelId="{F323FF04-17A3-47B1-91AC-B015756A8C5F}" type="presParOf" srcId="{0D528ED4-8179-4A38-8B0B-C03309A28A7F}" destId="{6AEAEA53-E733-4712-8388-48EBE8D4D155}" srcOrd="1" destOrd="0" presId="urn:microsoft.com/office/officeart/2018/2/layout/IconVerticalSolidList"/>
    <dgm:cxn modelId="{B94CD2AD-76AE-42CE-864B-47AF9C737EC3}" type="presParOf" srcId="{0D528ED4-8179-4A38-8B0B-C03309A28A7F}" destId="{39B3E1DE-DC11-4125-9387-B5ADC686DF37}" srcOrd="2" destOrd="0" presId="urn:microsoft.com/office/officeart/2018/2/layout/IconVerticalSolidList"/>
    <dgm:cxn modelId="{153E4BB5-DB17-4B13-92A7-9ED4F9A3F6C4}" type="presParOf" srcId="{0D528ED4-8179-4A38-8B0B-C03309A28A7F}" destId="{34132D68-1B86-49D7-A905-028C2D24B6E7}" srcOrd="3" destOrd="0" presId="urn:microsoft.com/office/officeart/2018/2/layout/IconVerticalSolidList"/>
    <dgm:cxn modelId="{39BDBDE1-79B8-4F5B-A976-0E85286016C1}" type="presParOf" srcId="{0D528ED4-8179-4A38-8B0B-C03309A28A7F}" destId="{C4C11152-ABAA-4DC8-83FE-27B8842B0EEE}" srcOrd="4" destOrd="0" presId="urn:microsoft.com/office/officeart/2018/2/layout/IconVerticalSolidList"/>
    <dgm:cxn modelId="{96A6C093-45AA-4FDE-BA78-39333182F8C6}" type="presParOf" srcId="{3C363BFF-2D66-4151-B0DF-334DDDDDC2A4}" destId="{0208D326-2686-4AD1-B09E-F232B1FD0F98}" srcOrd="7" destOrd="0" presId="urn:microsoft.com/office/officeart/2018/2/layout/IconVerticalSolidList"/>
    <dgm:cxn modelId="{5EBCF36C-3663-4BE6-873A-38358E305F34}" type="presParOf" srcId="{3C363BFF-2D66-4151-B0DF-334DDDDDC2A4}" destId="{9B25102D-220B-436D-B397-1C943598A54A}" srcOrd="8" destOrd="0" presId="urn:microsoft.com/office/officeart/2018/2/layout/IconVerticalSolidList"/>
    <dgm:cxn modelId="{BCFE8684-5571-4D66-8A1D-188270FA5426}" type="presParOf" srcId="{9B25102D-220B-436D-B397-1C943598A54A}" destId="{5692056F-DADF-447E-BDEF-EE02C685A438}" srcOrd="0" destOrd="0" presId="urn:microsoft.com/office/officeart/2018/2/layout/IconVerticalSolidList"/>
    <dgm:cxn modelId="{8C9E1E0F-8B1D-42EC-8556-1B7F1B6597AA}" type="presParOf" srcId="{9B25102D-220B-436D-B397-1C943598A54A}" destId="{7998DD6E-8507-4DE3-B10B-15AED61A788B}" srcOrd="1" destOrd="0" presId="urn:microsoft.com/office/officeart/2018/2/layout/IconVerticalSolidList"/>
    <dgm:cxn modelId="{FF5B3B90-50B8-49B8-AC5C-283ECE7D2E1E}" type="presParOf" srcId="{9B25102D-220B-436D-B397-1C943598A54A}" destId="{5D08FCB3-99F0-4EBE-880D-F4E6FCCE2802}" srcOrd="2" destOrd="0" presId="urn:microsoft.com/office/officeart/2018/2/layout/IconVerticalSolidList"/>
    <dgm:cxn modelId="{060F3104-5ECC-4641-8223-51D05DC45DA9}" type="presParOf" srcId="{9B25102D-220B-436D-B397-1C943598A54A}" destId="{C9E27810-ED79-4255-8D86-4EF6E14B5EAE}" srcOrd="3" destOrd="0" presId="urn:microsoft.com/office/officeart/2018/2/layout/IconVerticalSolidList"/>
    <dgm:cxn modelId="{690D40F1-B54E-4CB8-98AF-2D7AF09CDB30}" type="presParOf" srcId="{3C363BFF-2D66-4151-B0DF-334DDDDDC2A4}" destId="{B540B911-FAF8-4743-843E-7092E769880D}" srcOrd="9" destOrd="0" presId="urn:microsoft.com/office/officeart/2018/2/layout/IconVerticalSolidList"/>
    <dgm:cxn modelId="{EDDA0F48-0E8D-4E8F-8C44-E186BABA45C3}" type="presParOf" srcId="{3C363BFF-2D66-4151-B0DF-334DDDDDC2A4}" destId="{CAF107EE-A2AC-4446-A041-5B70F7450ECA}" srcOrd="10" destOrd="0" presId="urn:microsoft.com/office/officeart/2018/2/layout/IconVerticalSolidList"/>
    <dgm:cxn modelId="{727757E5-C0E4-458A-A9CF-FF692F734EA9}" type="presParOf" srcId="{CAF107EE-A2AC-4446-A041-5B70F7450ECA}" destId="{09B0B5FF-96D5-401D-9FA9-94EC950FC378}" srcOrd="0" destOrd="0" presId="urn:microsoft.com/office/officeart/2018/2/layout/IconVerticalSolidList"/>
    <dgm:cxn modelId="{5E95E962-7307-4A40-9DE5-B1C01433A5D1}" type="presParOf" srcId="{CAF107EE-A2AC-4446-A041-5B70F7450ECA}" destId="{4FE7F644-C401-4BAA-93FC-5ED15AC0F754}" srcOrd="1" destOrd="0" presId="urn:microsoft.com/office/officeart/2018/2/layout/IconVerticalSolidList"/>
    <dgm:cxn modelId="{4D9D1B05-33A5-4C61-91D2-9AEA2714A42D}" type="presParOf" srcId="{CAF107EE-A2AC-4446-A041-5B70F7450ECA}" destId="{2C268202-868F-4E9D-A88C-4F98D87E0502}" srcOrd="2" destOrd="0" presId="urn:microsoft.com/office/officeart/2018/2/layout/IconVerticalSolidList"/>
    <dgm:cxn modelId="{1573510B-A9F4-442D-AB5D-B29AC0BE9604}" type="presParOf" srcId="{CAF107EE-A2AC-4446-A041-5B70F7450ECA}" destId="{C57F8B1F-35A6-41ED-B904-7EC2DA1CC887}" srcOrd="3" destOrd="0" presId="urn:microsoft.com/office/officeart/2018/2/layout/IconVerticalSolidList"/>
    <dgm:cxn modelId="{0640E311-CA45-4D93-8442-D42E7100E40E}" type="presParOf" srcId="{3C363BFF-2D66-4151-B0DF-334DDDDDC2A4}" destId="{7A385414-7050-4950-9902-3B053671856F}" srcOrd="11" destOrd="0" presId="urn:microsoft.com/office/officeart/2018/2/layout/IconVerticalSolidList"/>
    <dgm:cxn modelId="{613D1F61-8E3A-475D-90FF-979E8CA80528}" type="presParOf" srcId="{3C363BFF-2D66-4151-B0DF-334DDDDDC2A4}" destId="{87AC6D91-5BC3-42D4-A26E-81C0ED4D5351}" srcOrd="12" destOrd="0" presId="urn:microsoft.com/office/officeart/2018/2/layout/IconVerticalSolidList"/>
    <dgm:cxn modelId="{E453FB60-3C7B-40BC-945D-D3C4DC1515B5}" type="presParOf" srcId="{87AC6D91-5BC3-42D4-A26E-81C0ED4D5351}" destId="{BC86744D-D0EB-491E-96E4-E42F89C0AE4F}" srcOrd="0" destOrd="0" presId="urn:microsoft.com/office/officeart/2018/2/layout/IconVerticalSolidList"/>
    <dgm:cxn modelId="{92F2EA13-C937-4CE1-88D2-C2AF4CB6FF9D}" type="presParOf" srcId="{87AC6D91-5BC3-42D4-A26E-81C0ED4D5351}" destId="{C0E42F3B-AC5E-4198-AE0C-9BB5E855F1A1}" srcOrd="1" destOrd="0" presId="urn:microsoft.com/office/officeart/2018/2/layout/IconVerticalSolidList"/>
    <dgm:cxn modelId="{DFA6E900-51E1-4B44-B842-D790C1B0682C}" type="presParOf" srcId="{87AC6D91-5BC3-42D4-A26E-81C0ED4D5351}" destId="{A371FE9A-E09E-47F6-A11F-BBA1A3EF5A6F}" srcOrd="2" destOrd="0" presId="urn:microsoft.com/office/officeart/2018/2/layout/IconVerticalSolidList"/>
    <dgm:cxn modelId="{13CD8FF8-8912-4343-86F7-5C5326F82121}" type="presParOf" srcId="{87AC6D91-5BC3-42D4-A26E-81C0ED4D5351}" destId="{0BB44C8C-64E2-42FD-9717-5B10375B77BE}" srcOrd="3" destOrd="0" presId="urn:microsoft.com/office/officeart/2018/2/layout/IconVerticalSolidList"/>
    <dgm:cxn modelId="{DF5B7A73-5B14-443D-B71E-47CFDAD0365D}" type="presParOf" srcId="{3C363BFF-2D66-4151-B0DF-334DDDDDC2A4}" destId="{DE0328B4-30C7-46B9-96CE-5F09B4B051A0}" srcOrd="13" destOrd="0" presId="urn:microsoft.com/office/officeart/2018/2/layout/IconVerticalSolidList"/>
    <dgm:cxn modelId="{A77F07FA-E916-46C9-9A31-44736D0E1828}" type="presParOf" srcId="{3C363BFF-2D66-4151-B0DF-334DDDDDC2A4}" destId="{3EB496F3-3E14-4579-8EFC-7C2EBF0605F4}" srcOrd="14" destOrd="0" presId="urn:microsoft.com/office/officeart/2018/2/layout/IconVerticalSolidList"/>
    <dgm:cxn modelId="{7CC3C1A1-4947-4714-A1B4-F9831C09BA98}" type="presParOf" srcId="{3EB496F3-3E14-4579-8EFC-7C2EBF0605F4}" destId="{26C2C5DB-C8F3-4704-8E50-12486E629E93}" srcOrd="0" destOrd="0" presId="urn:microsoft.com/office/officeart/2018/2/layout/IconVerticalSolidList"/>
    <dgm:cxn modelId="{EA6F8F4B-413E-4CFA-B207-6CFA2D839F9E}" type="presParOf" srcId="{3EB496F3-3E14-4579-8EFC-7C2EBF0605F4}" destId="{1AE53748-2431-4739-9108-60B56FD361B0}" srcOrd="1" destOrd="0" presId="urn:microsoft.com/office/officeart/2018/2/layout/IconVerticalSolidList"/>
    <dgm:cxn modelId="{7D735333-74EA-424C-BC38-B9ABBB18B354}" type="presParOf" srcId="{3EB496F3-3E14-4579-8EFC-7C2EBF0605F4}" destId="{C879EC85-6A00-493B-87DB-4D1CEF6EA1C6}" srcOrd="2" destOrd="0" presId="urn:microsoft.com/office/officeart/2018/2/layout/IconVerticalSolidList"/>
    <dgm:cxn modelId="{93CEC75E-3A8A-416F-AC56-46246C1AFE0B}" type="presParOf" srcId="{3EB496F3-3E14-4579-8EFC-7C2EBF0605F4}" destId="{3395D39F-C785-4CB8-952B-AC045DD21D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973CB-5DF2-4F87-A949-D447C5C733C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382D7A-CCCA-4C7E-BB98-E725FF3083ED}">
      <dgm:prSet/>
      <dgm:spPr/>
      <dgm:t>
        <a:bodyPr/>
        <a:lstStyle/>
        <a:p>
          <a:r>
            <a:rPr lang="en-US" b="0" i="0"/>
            <a:t>So, after we applied decision tree algorithm to a dataset that contains 101 animals, we tested the dataset with the 16 features, 70 animals for training and 31 animals for testing.</a:t>
          </a:r>
          <a:endParaRPr lang="en-US"/>
        </a:p>
      </dgm:t>
    </dgm:pt>
    <dgm:pt modelId="{EEEB6160-9C74-45DA-B8FD-10AF7F885A62}" type="parTrans" cxnId="{C1409650-12F8-4DB0-9548-C0185DA3824D}">
      <dgm:prSet/>
      <dgm:spPr/>
      <dgm:t>
        <a:bodyPr/>
        <a:lstStyle/>
        <a:p>
          <a:endParaRPr lang="en-US"/>
        </a:p>
      </dgm:t>
    </dgm:pt>
    <dgm:pt modelId="{0FE6D995-70F3-4EB9-989E-02A9BD9166C4}" type="sibTrans" cxnId="{C1409650-12F8-4DB0-9548-C0185DA3824D}">
      <dgm:prSet/>
      <dgm:spPr/>
      <dgm:t>
        <a:bodyPr/>
        <a:lstStyle/>
        <a:p>
          <a:endParaRPr lang="en-US"/>
        </a:p>
      </dgm:t>
    </dgm:pt>
    <dgm:pt modelId="{972D3516-6C4E-475B-9DD2-FF4FA468E9EC}">
      <dgm:prSet/>
      <dgm:spPr/>
      <dgm:t>
        <a:bodyPr/>
        <a:lstStyle/>
        <a:p>
          <a:r>
            <a:rPr lang="en-US" b="0" i="0"/>
            <a:t>We came up with a breakdown of which animals are in which type.</a:t>
          </a:r>
          <a:endParaRPr lang="en-US"/>
        </a:p>
      </dgm:t>
    </dgm:pt>
    <dgm:pt modelId="{40638D87-B4DF-4D93-81D6-2A2C489A81C0}" type="parTrans" cxnId="{C9D545DA-D275-41B9-BAAB-C47C38AB3A38}">
      <dgm:prSet/>
      <dgm:spPr/>
      <dgm:t>
        <a:bodyPr/>
        <a:lstStyle/>
        <a:p>
          <a:endParaRPr lang="en-US"/>
        </a:p>
      </dgm:t>
    </dgm:pt>
    <dgm:pt modelId="{F123DDC4-E913-4580-A97C-4E6DE713DA8A}" type="sibTrans" cxnId="{C9D545DA-D275-41B9-BAAB-C47C38AB3A38}">
      <dgm:prSet/>
      <dgm:spPr/>
      <dgm:t>
        <a:bodyPr/>
        <a:lstStyle/>
        <a:p>
          <a:endParaRPr lang="en-US"/>
        </a:p>
      </dgm:t>
    </dgm:pt>
    <dgm:pt modelId="{59EED06E-56A6-43D6-9611-787730A6227D}">
      <dgm:prSet/>
      <dgm:spPr/>
      <dgm:t>
        <a:bodyPr/>
        <a:lstStyle/>
        <a:p>
          <a:r>
            <a:rPr lang="en-US" b="0" i="0"/>
            <a:t>We came up with 7 classes, each class has a group of animals that could live in the same place:</a:t>
          </a:r>
          <a:endParaRPr lang="en-US"/>
        </a:p>
      </dgm:t>
    </dgm:pt>
    <dgm:pt modelId="{81421689-8C6E-43BF-B1DC-E88C352380EB}" type="parTrans" cxnId="{0411EBFB-7CD5-4526-A868-83A1857B98C7}">
      <dgm:prSet/>
      <dgm:spPr/>
      <dgm:t>
        <a:bodyPr/>
        <a:lstStyle/>
        <a:p>
          <a:endParaRPr lang="en-US"/>
        </a:p>
      </dgm:t>
    </dgm:pt>
    <dgm:pt modelId="{55C305A8-81F7-4199-AB01-67C715162995}" type="sibTrans" cxnId="{0411EBFB-7CD5-4526-A868-83A1857B98C7}">
      <dgm:prSet/>
      <dgm:spPr/>
      <dgm:t>
        <a:bodyPr/>
        <a:lstStyle/>
        <a:p>
          <a:endParaRPr lang="en-US"/>
        </a:p>
      </dgm:t>
    </dgm:pt>
    <dgm:pt modelId="{C311B8E8-AC48-434C-8623-922253336995}">
      <dgm:prSet/>
      <dgm:spPr/>
      <dgm:t>
        <a:bodyPr/>
        <a:lstStyle/>
        <a:p>
          <a:r>
            <a:rPr lang="en-US" b="0" i="0"/>
            <a:t>Class 1 group is for mammal.</a:t>
          </a:r>
          <a:endParaRPr lang="en-US"/>
        </a:p>
      </dgm:t>
    </dgm:pt>
    <dgm:pt modelId="{1491B788-BA05-43FD-91E2-7932F9DEC37F}" type="parTrans" cxnId="{E477211F-182A-40DD-A55E-A81BC51583DA}">
      <dgm:prSet/>
      <dgm:spPr/>
      <dgm:t>
        <a:bodyPr/>
        <a:lstStyle/>
        <a:p>
          <a:endParaRPr lang="en-US"/>
        </a:p>
      </dgm:t>
    </dgm:pt>
    <dgm:pt modelId="{595F2E9F-FF4B-4333-8CD3-E0E66066B46C}" type="sibTrans" cxnId="{E477211F-182A-40DD-A55E-A81BC51583DA}">
      <dgm:prSet/>
      <dgm:spPr/>
      <dgm:t>
        <a:bodyPr/>
        <a:lstStyle/>
        <a:p>
          <a:endParaRPr lang="en-US"/>
        </a:p>
      </dgm:t>
    </dgm:pt>
    <dgm:pt modelId="{3DDEA0C9-160B-4C82-AF73-F96E0A1B76FC}">
      <dgm:prSet/>
      <dgm:spPr/>
      <dgm:t>
        <a:bodyPr/>
        <a:lstStyle/>
        <a:p>
          <a:r>
            <a:rPr lang="en-US" b="0" i="0"/>
            <a:t>Class 2 group is for bird.</a:t>
          </a:r>
          <a:endParaRPr lang="en-US"/>
        </a:p>
      </dgm:t>
    </dgm:pt>
    <dgm:pt modelId="{0277D568-F4A6-4ADE-A31B-B45AF1A43BE2}" type="parTrans" cxnId="{FFB95087-BE53-4CDD-83C0-B4051B5E8C2E}">
      <dgm:prSet/>
      <dgm:spPr/>
      <dgm:t>
        <a:bodyPr/>
        <a:lstStyle/>
        <a:p>
          <a:endParaRPr lang="en-US"/>
        </a:p>
      </dgm:t>
    </dgm:pt>
    <dgm:pt modelId="{E915454C-E19C-46DD-8593-23B897254318}" type="sibTrans" cxnId="{FFB95087-BE53-4CDD-83C0-B4051B5E8C2E}">
      <dgm:prSet/>
      <dgm:spPr/>
      <dgm:t>
        <a:bodyPr/>
        <a:lstStyle/>
        <a:p>
          <a:endParaRPr lang="en-US"/>
        </a:p>
      </dgm:t>
    </dgm:pt>
    <dgm:pt modelId="{5033212C-8A89-4056-AC66-4F3BD9CC44BE}">
      <dgm:prSet/>
      <dgm:spPr/>
      <dgm:t>
        <a:bodyPr/>
        <a:lstStyle/>
        <a:p>
          <a:r>
            <a:rPr lang="en-US" b="0" i="0"/>
            <a:t>Class 3 group is for reptile.</a:t>
          </a:r>
          <a:endParaRPr lang="en-US"/>
        </a:p>
      </dgm:t>
    </dgm:pt>
    <dgm:pt modelId="{7FC3C345-F24F-489F-A619-93E4DA6D0CD5}" type="parTrans" cxnId="{CAAFF4CE-31E6-49A4-98FE-B5E618F0F2B1}">
      <dgm:prSet/>
      <dgm:spPr/>
      <dgm:t>
        <a:bodyPr/>
        <a:lstStyle/>
        <a:p>
          <a:endParaRPr lang="en-US"/>
        </a:p>
      </dgm:t>
    </dgm:pt>
    <dgm:pt modelId="{74D7EC29-5D56-4B34-A8FB-29239D4AA586}" type="sibTrans" cxnId="{CAAFF4CE-31E6-49A4-98FE-B5E618F0F2B1}">
      <dgm:prSet/>
      <dgm:spPr/>
      <dgm:t>
        <a:bodyPr/>
        <a:lstStyle/>
        <a:p>
          <a:endParaRPr lang="en-US"/>
        </a:p>
      </dgm:t>
    </dgm:pt>
    <dgm:pt modelId="{4A1C0EFE-4114-4458-8C69-F0FA4AF5CCD3}">
      <dgm:prSet/>
      <dgm:spPr/>
      <dgm:t>
        <a:bodyPr/>
        <a:lstStyle/>
        <a:p>
          <a:r>
            <a:rPr lang="en-US" b="0" i="0"/>
            <a:t>Class 4 group is for fish.</a:t>
          </a:r>
          <a:endParaRPr lang="en-US"/>
        </a:p>
      </dgm:t>
    </dgm:pt>
    <dgm:pt modelId="{1ECD699C-7B88-451F-B3AF-7705DC535C08}" type="parTrans" cxnId="{87A83F5D-7668-4ED5-8247-0336568F138F}">
      <dgm:prSet/>
      <dgm:spPr/>
      <dgm:t>
        <a:bodyPr/>
        <a:lstStyle/>
        <a:p>
          <a:endParaRPr lang="en-US"/>
        </a:p>
      </dgm:t>
    </dgm:pt>
    <dgm:pt modelId="{DC6A41D6-757E-4739-A8B0-D7A3122D3106}" type="sibTrans" cxnId="{87A83F5D-7668-4ED5-8247-0336568F138F}">
      <dgm:prSet/>
      <dgm:spPr/>
      <dgm:t>
        <a:bodyPr/>
        <a:lstStyle/>
        <a:p>
          <a:endParaRPr lang="en-US"/>
        </a:p>
      </dgm:t>
    </dgm:pt>
    <dgm:pt modelId="{34C98107-81B7-475B-B097-75CC83A73095}">
      <dgm:prSet/>
      <dgm:spPr/>
      <dgm:t>
        <a:bodyPr/>
        <a:lstStyle/>
        <a:p>
          <a:r>
            <a:rPr lang="en-US" b="0" i="0"/>
            <a:t>Class 5 group is for amphibian.</a:t>
          </a:r>
          <a:endParaRPr lang="en-US"/>
        </a:p>
      </dgm:t>
    </dgm:pt>
    <dgm:pt modelId="{08FC300D-D7E1-45B3-BB72-FF6E9998B46D}" type="parTrans" cxnId="{882FE187-0B45-48FE-8AA5-6CADCA62BB3B}">
      <dgm:prSet/>
      <dgm:spPr/>
      <dgm:t>
        <a:bodyPr/>
        <a:lstStyle/>
        <a:p>
          <a:endParaRPr lang="en-US"/>
        </a:p>
      </dgm:t>
    </dgm:pt>
    <dgm:pt modelId="{ACEFC9A1-CA0F-412C-85DA-CE2FC72817AC}" type="sibTrans" cxnId="{882FE187-0B45-48FE-8AA5-6CADCA62BB3B}">
      <dgm:prSet/>
      <dgm:spPr/>
      <dgm:t>
        <a:bodyPr/>
        <a:lstStyle/>
        <a:p>
          <a:endParaRPr lang="en-US"/>
        </a:p>
      </dgm:t>
    </dgm:pt>
    <dgm:pt modelId="{F6FC9788-37CC-43C6-83BC-5DF7F19DBD2F}">
      <dgm:prSet/>
      <dgm:spPr/>
      <dgm:t>
        <a:bodyPr/>
        <a:lstStyle/>
        <a:p>
          <a:r>
            <a:rPr lang="en-US" b="0" i="0"/>
            <a:t>Class 6 group is for bug.</a:t>
          </a:r>
          <a:endParaRPr lang="en-US"/>
        </a:p>
      </dgm:t>
    </dgm:pt>
    <dgm:pt modelId="{A5E66976-CDBD-4C0D-8CF6-D7751262B30E}" type="parTrans" cxnId="{958059FF-13EA-4ECA-9CD4-E325C449A38C}">
      <dgm:prSet/>
      <dgm:spPr/>
      <dgm:t>
        <a:bodyPr/>
        <a:lstStyle/>
        <a:p>
          <a:endParaRPr lang="en-US"/>
        </a:p>
      </dgm:t>
    </dgm:pt>
    <dgm:pt modelId="{D7AC4B31-8B5B-4C30-AF24-BE042797D629}" type="sibTrans" cxnId="{958059FF-13EA-4ECA-9CD4-E325C449A38C}">
      <dgm:prSet/>
      <dgm:spPr/>
      <dgm:t>
        <a:bodyPr/>
        <a:lstStyle/>
        <a:p>
          <a:endParaRPr lang="en-US"/>
        </a:p>
      </dgm:t>
    </dgm:pt>
    <dgm:pt modelId="{A3AB6F19-7130-48F6-986E-10262361616A}">
      <dgm:prSet/>
      <dgm:spPr/>
      <dgm:t>
        <a:bodyPr/>
        <a:lstStyle/>
        <a:p>
          <a:r>
            <a:rPr lang="en-US" b="0" i="0"/>
            <a:t>Class 7 group is for invertebrate.</a:t>
          </a:r>
          <a:endParaRPr lang="en-US"/>
        </a:p>
      </dgm:t>
    </dgm:pt>
    <dgm:pt modelId="{91C31DF6-7BB7-4C27-8B00-FBA0CC5722FD}" type="parTrans" cxnId="{28D48F59-0800-4684-B711-011F7EBB54A6}">
      <dgm:prSet/>
      <dgm:spPr/>
      <dgm:t>
        <a:bodyPr/>
        <a:lstStyle/>
        <a:p>
          <a:endParaRPr lang="en-US"/>
        </a:p>
      </dgm:t>
    </dgm:pt>
    <dgm:pt modelId="{FB2D1DA0-C43D-43E2-AC44-F6BCBB152615}" type="sibTrans" cxnId="{28D48F59-0800-4684-B711-011F7EBB54A6}">
      <dgm:prSet/>
      <dgm:spPr/>
      <dgm:t>
        <a:bodyPr/>
        <a:lstStyle/>
        <a:p>
          <a:endParaRPr lang="en-US"/>
        </a:p>
      </dgm:t>
    </dgm:pt>
    <dgm:pt modelId="{95439C0D-0AAA-410F-8CAE-C6D91517DE7D}" type="pres">
      <dgm:prSet presAssocID="{B7D973CB-5DF2-4F87-A949-D447C5C733C6}" presName="Name0" presStyleCnt="0">
        <dgm:presLayoutVars>
          <dgm:dir/>
          <dgm:animLvl val="lvl"/>
          <dgm:resizeHandles val="exact"/>
        </dgm:presLayoutVars>
      </dgm:prSet>
      <dgm:spPr/>
    </dgm:pt>
    <dgm:pt modelId="{B0F5C36B-D2E3-4B0A-9555-D7A4BB064C5F}" type="pres">
      <dgm:prSet presAssocID="{59EED06E-56A6-43D6-9611-787730A6227D}" presName="boxAndChildren" presStyleCnt="0"/>
      <dgm:spPr/>
    </dgm:pt>
    <dgm:pt modelId="{9D99608F-F999-4115-915E-2AF2215B6585}" type="pres">
      <dgm:prSet presAssocID="{59EED06E-56A6-43D6-9611-787730A6227D}" presName="parentTextBox" presStyleLbl="node1" presStyleIdx="0" presStyleCnt="3"/>
      <dgm:spPr/>
    </dgm:pt>
    <dgm:pt modelId="{DA203BF1-CAC5-4A8E-A1FE-CE760B031990}" type="pres">
      <dgm:prSet presAssocID="{59EED06E-56A6-43D6-9611-787730A6227D}" presName="entireBox" presStyleLbl="node1" presStyleIdx="0" presStyleCnt="3"/>
      <dgm:spPr/>
    </dgm:pt>
    <dgm:pt modelId="{A6C382E6-6EE0-457D-8B76-054F8CE9A889}" type="pres">
      <dgm:prSet presAssocID="{59EED06E-56A6-43D6-9611-787730A6227D}" presName="descendantBox" presStyleCnt="0"/>
      <dgm:spPr/>
    </dgm:pt>
    <dgm:pt modelId="{CDF78D8C-1169-45AC-B543-DC06FBFA286C}" type="pres">
      <dgm:prSet presAssocID="{C311B8E8-AC48-434C-8623-922253336995}" presName="childTextBox" presStyleLbl="fgAccFollowNode1" presStyleIdx="0" presStyleCnt="7">
        <dgm:presLayoutVars>
          <dgm:bulletEnabled val="1"/>
        </dgm:presLayoutVars>
      </dgm:prSet>
      <dgm:spPr/>
    </dgm:pt>
    <dgm:pt modelId="{7C3394DE-1EE1-4974-845B-AF7CF671BF4F}" type="pres">
      <dgm:prSet presAssocID="{3DDEA0C9-160B-4C82-AF73-F96E0A1B76FC}" presName="childTextBox" presStyleLbl="fgAccFollowNode1" presStyleIdx="1" presStyleCnt="7">
        <dgm:presLayoutVars>
          <dgm:bulletEnabled val="1"/>
        </dgm:presLayoutVars>
      </dgm:prSet>
      <dgm:spPr/>
    </dgm:pt>
    <dgm:pt modelId="{93F3CA55-491A-4BE5-9C90-D5B5BF995273}" type="pres">
      <dgm:prSet presAssocID="{5033212C-8A89-4056-AC66-4F3BD9CC44BE}" presName="childTextBox" presStyleLbl="fgAccFollowNode1" presStyleIdx="2" presStyleCnt="7">
        <dgm:presLayoutVars>
          <dgm:bulletEnabled val="1"/>
        </dgm:presLayoutVars>
      </dgm:prSet>
      <dgm:spPr/>
    </dgm:pt>
    <dgm:pt modelId="{46FA12F8-19EF-49D9-AC24-3F2FDE8AD899}" type="pres">
      <dgm:prSet presAssocID="{4A1C0EFE-4114-4458-8C69-F0FA4AF5CCD3}" presName="childTextBox" presStyleLbl="fgAccFollowNode1" presStyleIdx="3" presStyleCnt="7">
        <dgm:presLayoutVars>
          <dgm:bulletEnabled val="1"/>
        </dgm:presLayoutVars>
      </dgm:prSet>
      <dgm:spPr/>
    </dgm:pt>
    <dgm:pt modelId="{C75FF667-EE98-4F50-8D9B-52AEA152BB79}" type="pres">
      <dgm:prSet presAssocID="{34C98107-81B7-475B-B097-75CC83A73095}" presName="childTextBox" presStyleLbl="fgAccFollowNode1" presStyleIdx="4" presStyleCnt="7">
        <dgm:presLayoutVars>
          <dgm:bulletEnabled val="1"/>
        </dgm:presLayoutVars>
      </dgm:prSet>
      <dgm:spPr/>
    </dgm:pt>
    <dgm:pt modelId="{892E04CD-B238-4B1C-B0A9-2133A05EC1B3}" type="pres">
      <dgm:prSet presAssocID="{F6FC9788-37CC-43C6-83BC-5DF7F19DBD2F}" presName="childTextBox" presStyleLbl="fgAccFollowNode1" presStyleIdx="5" presStyleCnt="7">
        <dgm:presLayoutVars>
          <dgm:bulletEnabled val="1"/>
        </dgm:presLayoutVars>
      </dgm:prSet>
      <dgm:spPr/>
    </dgm:pt>
    <dgm:pt modelId="{3F292C8D-6522-4522-9F94-336B3B2BE5EA}" type="pres">
      <dgm:prSet presAssocID="{A3AB6F19-7130-48F6-986E-10262361616A}" presName="childTextBox" presStyleLbl="fgAccFollowNode1" presStyleIdx="6" presStyleCnt="7">
        <dgm:presLayoutVars>
          <dgm:bulletEnabled val="1"/>
        </dgm:presLayoutVars>
      </dgm:prSet>
      <dgm:spPr/>
    </dgm:pt>
    <dgm:pt modelId="{832EB77D-7E88-4475-8A8E-58629B16B00D}" type="pres">
      <dgm:prSet presAssocID="{F123DDC4-E913-4580-A97C-4E6DE713DA8A}" presName="sp" presStyleCnt="0"/>
      <dgm:spPr/>
    </dgm:pt>
    <dgm:pt modelId="{3B552700-4D2E-4105-A472-622F6C86AFE6}" type="pres">
      <dgm:prSet presAssocID="{972D3516-6C4E-475B-9DD2-FF4FA468E9EC}" presName="arrowAndChildren" presStyleCnt="0"/>
      <dgm:spPr/>
    </dgm:pt>
    <dgm:pt modelId="{C6BB9667-F797-4565-9402-B9F9F2E77091}" type="pres">
      <dgm:prSet presAssocID="{972D3516-6C4E-475B-9DD2-FF4FA468E9EC}" presName="parentTextArrow" presStyleLbl="node1" presStyleIdx="1" presStyleCnt="3"/>
      <dgm:spPr/>
    </dgm:pt>
    <dgm:pt modelId="{38C3D6FD-FE64-416A-8188-3139D4EDDE96}" type="pres">
      <dgm:prSet presAssocID="{0FE6D995-70F3-4EB9-989E-02A9BD9166C4}" presName="sp" presStyleCnt="0"/>
      <dgm:spPr/>
    </dgm:pt>
    <dgm:pt modelId="{3F9CFB4B-B78D-46EE-8FDE-23A99D93FE2F}" type="pres">
      <dgm:prSet presAssocID="{21382D7A-CCCA-4C7E-BB98-E725FF3083ED}" presName="arrowAndChildren" presStyleCnt="0"/>
      <dgm:spPr/>
    </dgm:pt>
    <dgm:pt modelId="{A646FCDB-5F0F-4D60-91F7-A34DDB7C9853}" type="pres">
      <dgm:prSet presAssocID="{21382D7A-CCCA-4C7E-BB98-E725FF3083ED}" presName="parentTextArrow" presStyleLbl="node1" presStyleIdx="2" presStyleCnt="3"/>
      <dgm:spPr/>
    </dgm:pt>
  </dgm:ptLst>
  <dgm:cxnLst>
    <dgm:cxn modelId="{84AACF0C-4757-41D2-9111-D0AE57117E6B}" type="presOf" srcId="{C311B8E8-AC48-434C-8623-922253336995}" destId="{CDF78D8C-1169-45AC-B543-DC06FBFA286C}" srcOrd="0" destOrd="0" presId="urn:microsoft.com/office/officeart/2005/8/layout/process4"/>
    <dgm:cxn modelId="{E477211F-182A-40DD-A55E-A81BC51583DA}" srcId="{59EED06E-56A6-43D6-9611-787730A6227D}" destId="{C311B8E8-AC48-434C-8623-922253336995}" srcOrd="0" destOrd="0" parTransId="{1491B788-BA05-43FD-91E2-7932F9DEC37F}" sibTransId="{595F2E9F-FF4B-4333-8CD3-E0E66066B46C}"/>
    <dgm:cxn modelId="{B4BED021-C41F-4C73-A5A5-7BF2E88A76BA}" type="presOf" srcId="{59EED06E-56A6-43D6-9611-787730A6227D}" destId="{DA203BF1-CAC5-4A8E-A1FE-CE760B031990}" srcOrd="1" destOrd="0" presId="urn:microsoft.com/office/officeart/2005/8/layout/process4"/>
    <dgm:cxn modelId="{87A83F5D-7668-4ED5-8247-0336568F138F}" srcId="{59EED06E-56A6-43D6-9611-787730A6227D}" destId="{4A1C0EFE-4114-4458-8C69-F0FA4AF5CCD3}" srcOrd="3" destOrd="0" parTransId="{1ECD699C-7B88-451F-B3AF-7705DC535C08}" sibTransId="{DC6A41D6-757E-4739-A8B0-D7A3122D3106}"/>
    <dgm:cxn modelId="{DFF0A767-F01C-42E0-8FE6-4C38CFDB157A}" type="presOf" srcId="{21382D7A-CCCA-4C7E-BB98-E725FF3083ED}" destId="{A646FCDB-5F0F-4D60-91F7-A34DDB7C9853}" srcOrd="0" destOrd="0" presId="urn:microsoft.com/office/officeart/2005/8/layout/process4"/>
    <dgm:cxn modelId="{7F8BB947-DB3B-49F0-BC2D-AA537D5CA666}" type="presOf" srcId="{972D3516-6C4E-475B-9DD2-FF4FA468E9EC}" destId="{C6BB9667-F797-4565-9402-B9F9F2E77091}" srcOrd="0" destOrd="0" presId="urn:microsoft.com/office/officeart/2005/8/layout/process4"/>
    <dgm:cxn modelId="{C1409650-12F8-4DB0-9548-C0185DA3824D}" srcId="{B7D973CB-5DF2-4F87-A949-D447C5C733C6}" destId="{21382D7A-CCCA-4C7E-BB98-E725FF3083ED}" srcOrd="0" destOrd="0" parTransId="{EEEB6160-9C74-45DA-B8FD-10AF7F885A62}" sibTransId="{0FE6D995-70F3-4EB9-989E-02A9BD9166C4}"/>
    <dgm:cxn modelId="{A969D776-916E-4D9B-84D6-A20C31E62AB9}" type="presOf" srcId="{5033212C-8A89-4056-AC66-4F3BD9CC44BE}" destId="{93F3CA55-491A-4BE5-9C90-D5B5BF995273}" srcOrd="0" destOrd="0" presId="urn:microsoft.com/office/officeart/2005/8/layout/process4"/>
    <dgm:cxn modelId="{C4C55379-D097-4879-B925-D319EF98CB9E}" type="presOf" srcId="{3DDEA0C9-160B-4C82-AF73-F96E0A1B76FC}" destId="{7C3394DE-1EE1-4974-845B-AF7CF671BF4F}" srcOrd="0" destOrd="0" presId="urn:microsoft.com/office/officeart/2005/8/layout/process4"/>
    <dgm:cxn modelId="{28D48F59-0800-4684-B711-011F7EBB54A6}" srcId="{59EED06E-56A6-43D6-9611-787730A6227D}" destId="{A3AB6F19-7130-48F6-986E-10262361616A}" srcOrd="6" destOrd="0" parTransId="{91C31DF6-7BB7-4C27-8B00-FBA0CC5722FD}" sibTransId="{FB2D1DA0-C43D-43E2-AC44-F6BCBB152615}"/>
    <dgm:cxn modelId="{3B87AE83-AB75-4987-BF59-4C0E03D7DDD6}" type="presOf" srcId="{F6FC9788-37CC-43C6-83BC-5DF7F19DBD2F}" destId="{892E04CD-B238-4B1C-B0A9-2133A05EC1B3}" srcOrd="0" destOrd="0" presId="urn:microsoft.com/office/officeart/2005/8/layout/process4"/>
    <dgm:cxn modelId="{FFB95087-BE53-4CDD-83C0-B4051B5E8C2E}" srcId="{59EED06E-56A6-43D6-9611-787730A6227D}" destId="{3DDEA0C9-160B-4C82-AF73-F96E0A1B76FC}" srcOrd="1" destOrd="0" parTransId="{0277D568-F4A6-4ADE-A31B-B45AF1A43BE2}" sibTransId="{E915454C-E19C-46DD-8593-23B897254318}"/>
    <dgm:cxn modelId="{882FE187-0B45-48FE-8AA5-6CADCA62BB3B}" srcId="{59EED06E-56A6-43D6-9611-787730A6227D}" destId="{34C98107-81B7-475B-B097-75CC83A73095}" srcOrd="4" destOrd="0" parTransId="{08FC300D-D7E1-45B3-BB72-FF6E9998B46D}" sibTransId="{ACEFC9A1-CA0F-412C-85DA-CE2FC72817AC}"/>
    <dgm:cxn modelId="{4E6F8898-6621-44B0-903A-A1308B219CCD}" type="presOf" srcId="{B7D973CB-5DF2-4F87-A949-D447C5C733C6}" destId="{95439C0D-0AAA-410F-8CAE-C6D91517DE7D}" srcOrd="0" destOrd="0" presId="urn:microsoft.com/office/officeart/2005/8/layout/process4"/>
    <dgm:cxn modelId="{4CF27CA8-618C-48D2-9665-CB85E7276125}" type="presOf" srcId="{34C98107-81B7-475B-B097-75CC83A73095}" destId="{C75FF667-EE98-4F50-8D9B-52AEA152BB79}" srcOrd="0" destOrd="0" presId="urn:microsoft.com/office/officeart/2005/8/layout/process4"/>
    <dgm:cxn modelId="{11BEA4AB-03D6-4D0D-BCCF-A84F5B6385C6}" type="presOf" srcId="{59EED06E-56A6-43D6-9611-787730A6227D}" destId="{9D99608F-F999-4115-915E-2AF2215B6585}" srcOrd="0" destOrd="0" presId="urn:microsoft.com/office/officeart/2005/8/layout/process4"/>
    <dgm:cxn modelId="{CAAFF4CE-31E6-49A4-98FE-B5E618F0F2B1}" srcId="{59EED06E-56A6-43D6-9611-787730A6227D}" destId="{5033212C-8A89-4056-AC66-4F3BD9CC44BE}" srcOrd="2" destOrd="0" parTransId="{7FC3C345-F24F-489F-A619-93E4DA6D0CD5}" sibTransId="{74D7EC29-5D56-4B34-A8FB-29239D4AA586}"/>
    <dgm:cxn modelId="{C9D545DA-D275-41B9-BAAB-C47C38AB3A38}" srcId="{B7D973CB-5DF2-4F87-A949-D447C5C733C6}" destId="{972D3516-6C4E-475B-9DD2-FF4FA468E9EC}" srcOrd="1" destOrd="0" parTransId="{40638D87-B4DF-4D93-81D6-2A2C489A81C0}" sibTransId="{F123DDC4-E913-4580-A97C-4E6DE713DA8A}"/>
    <dgm:cxn modelId="{81934AEC-AED2-4C77-A29A-9A8111ECA785}" type="presOf" srcId="{A3AB6F19-7130-48F6-986E-10262361616A}" destId="{3F292C8D-6522-4522-9F94-336B3B2BE5EA}" srcOrd="0" destOrd="0" presId="urn:microsoft.com/office/officeart/2005/8/layout/process4"/>
    <dgm:cxn modelId="{25A476F7-811D-4C91-A172-00CB4ACA3EA3}" type="presOf" srcId="{4A1C0EFE-4114-4458-8C69-F0FA4AF5CCD3}" destId="{46FA12F8-19EF-49D9-AC24-3F2FDE8AD899}" srcOrd="0" destOrd="0" presId="urn:microsoft.com/office/officeart/2005/8/layout/process4"/>
    <dgm:cxn modelId="{0411EBFB-7CD5-4526-A868-83A1857B98C7}" srcId="{B7D973CB-5DF2-4F87-A949-D447C5C733C6}" destId="{59EED06E-56A6-43D6-9611-787730A6227D}" srcOrd="2" destOrd="0" parTransId="{81421689-8C6E-43BF-B1DC-E88C352380EB}" sibTransId="{55C305A8-81F7-4199-AB01-67C715162995}"/>
    <dgm:cxn modelId="{958059FF-13EA-4ECA-9CD4-E325C449A38C}" srcId="{59EED06E-56A6-43D6-9611-787730A6227D}" destId="{F6FC9788-37CC-43C6-83BC-5DF7F19DBD2F}" srcOrd="5" destOrd="0" parTransId="{A5E66976-CDBD-4C0D-8CF6-D7751262B30E}" sibTransId="{D7AC4B31-8B5B-4C30-AF24-BE042797D629}"/>
    <dgm:cxn modelId="{3FE2999E-DE53-4078-BC76-897C045D76A7}" type="presParOf" srcId="{95439C0D-0AAA-410F-8CAE-C6D91517DE7D}" destId="{B0F5C36B-D2E3-4B0A-9555-D7A4BB064C5F}" srcOrd="0" destOrd="0" presId="urn:microsoft.com/office/officeart/2005/8/layout/process4"/>
    <dgm:cxn modelId="{0E6DCD9F-3AD3-49A3-8956-3DB209B271EA}" type="presParOf" srcId="{B0F5C36B-D2E3-4B0A-9555-D7A4BB064C5F}" destId="{9D99608F-F999-4115-915E-2AF2215B6585}" srcOrd="0" destOrd="0" presId="urn:microsoft.com/office/officeart/2005/8/layout/process4"/>
    <dgm:cxn modelId="{82A883A2-F49F-42BC-A535-B78D9AA5F0F0}" type="presParOf" srcId="{B0F5C36B-D2E3-4B0A-9555-D7A4BB064C5F}" destId="{DA203BF1-CAC5-4A8E-A1FE-CE760B031990}" srcOrd="1" destOrd="0" presId="urn:microsoft.com/office/officeart/2005/8/layout/process4"/>
    <dgm:cxn modelId="{3EB8FD14-4E0A-4308-85C9-C6C5D0535C56}" type="presParOf" srcId="{B0F5C36B-D2E3-4B0A-9555-D7A4BB064C5F}" destId="{A6C382E6-6EE0-457D-8B76-054F8CE9A889}" srcOrd="2" destOrd="0" presId="urn:microsoft.com/office/officeart/2005/8/layout/process4"/>
    <dgm:cxn modelId="{E1C44E28-BBE6-4E76-887B-9F3027E2F9FA}" type="presParOf" srcId="{A6C382E6-6EE0-457D-8B76-054F8CE9A889}" destId="{CDF78D8C-1169-45AC-B543-DC06FBFA286C}" srcOrd="0" destOrd="0" presId="urn:microsoft.com/office/officeart/2005/8/layout/process4"/>
    <dgm:cxn modelId="{623323E6-0327-4F91-816D-62AA199F1965}" type="presParOf" srcId="{A6C382E6-6EE0-457D-8B76-054F8CE9A889}" destId="{7C3394DE-1EE1-4974-845B-AF7CF671BF4F}" srcOrd="1" destOrd="0" presId="urn:microsoft.com/office/officeart/2005/8/layout/process4"/>
    <dgm:cxn modelId="{8723C61E-0825-445C-B1D2-F2CC3D576800}" type="presParOf" srcId="{A6C382E6-6EE0-457D-8B76-054F8CE9A889}" destId="{93F3CA55-491A-4BE5-9C90-D5B5BF995273}" srcOrd="2" destOrd="0" presId="urn:microsoft.com/office/officeart/2005/8/layout/process4"/>
    <dgm:cxn modelId="{F616787E-C8D4-410E-BF38-0375EEDE6D48}" type="presParOf" srcId="{A6C382E6-6EE0-457D-8B76-054F8CE9A889}" destId="{46FA12F8-19EF-49D9-AC24-3F2FDE8AD899}" srcOrd="3" destOrd="0" presId="urn:microsoft.com/office/officeart/2005/8/layout/process4"/>
    <dgm:cxn modelId="{E1C916ED-D111-4FC0-8A4D-5FD94C788AEF}" type="presParOf" srcId="{A6C382E6-6EE0-457D-8B76-054F8CE9A889}" destId="{C75FF667-EE98-4F50-8D9B-52AEA152BB79}" srcOrd="4" destOrd="0" presId="urn:microsoft.com/office/officeart/2005/8/layout/process4"/>
    <dgm:cxn modelId="{6C63D913-B588-4BA0-89C1-D618DCEA50D4}" type="presParOf" srcId="{A6C382E6-6EE0-457D-8B76-054F8CE9A889}" destId="{892E04CD-B238-4B1C-B0A9-2133A05EC1B3}" srcOrd="5" destOrd="0" presId="urn:microsoft.com/office/officeart/2005/8/layout/process4"/>
    <dgm:cxn modelId="{F71E37E4-1F72-44B8-B528-C01A2A5BDAF7}" type="presParOf" srcId="{A6C382E6-6EE0-457D-8B76-054F8CE9A889}" destId="{3F292C8D-6522-4522-9F94-336B3B2BE5EA}" srcOrd="6" destOrd="0" presId="urn:microsoft.com/office/officeart/2005/8/layout/process4"/>
    <dgm:cxn modelId="{47D48558-B8EA-4906-AA01-14D08355B400}" type="presParOf" srcId="{95439C0D-0AAA-410F-8CAE-C6D91517DE7D}" destId="{832EB77D-7E88-4475-8A8E-58629B16B00D}" srcOrd="1" destOrd="0" presId="urn:microsoft.com/office/officeart/2005/8/layout/process4"/>
    <dgm:cxn modelId="{6B11475D-BAA7-4FE7-A84E-80744DD4A29E}" type="presParOf" srcId="{95439C0D-0AAA-410F-8CAE-C6D91517DE7D}" destId="{3B552700-4D2E-4105-A472-622F6C86AFE6}" srcOrd="2" destOrd="0" presId="urn:microsoft.com/office/officeart/2005/8/layout/process4"/>
    <dgm:cxn modelId="{DD6E03FD-F82A-48A6-ACE2-3EEF9EB8B19E}" type="presParOf" srcId="{3B552700-4D2E-4105-A472-622F6C86AFE6}" destId="{C6BB9667-F797-4565-9402-B9F9F2E77091}" srcOrd="0" destOrd="0" presId="urn:microsoft.com/office/officeart/2005/8/layout/process4"/>
    <dgm:cxn modelId="{A4460A62-2EBB-4336-925B-78F8312715C5}" type="presParOf" srcId="{95439C0D-0AAA-410F-8CAE-C6D91517DE7D}" destId="{38C3D6FD-FE64-416A-8188-3139D4EDDE96}" srcOrd="3" destOrd="0" presId="urn:microsoft.com/office/officeart/2005/8/layout/process4"/>
    <dgm:cxn modelId="{0EA86131-9A36-408C-AC11-D73650BDAEFD}" type="presParOf" srcId="{95439C0D-0AAA-410F-8CAE-C6D91517DE7D}" destId="{3F9CFB4B-B78D-46EE-8FDE-23A99D93FE2F}" srcOrd="4" destOrd="0" presId="urn:microsoft.com/office/officeart/2005/8/layout/process4"/>
    <dgm:cxn modelId="{1C78D7B2-9FAF-46FD-946E-B7B2BF1A14AB}" type="presParOf" srcId="{3F9CFB4B-B78D-46EE-8FDE-23A99D93FE2F}" destId="{A646FCDB-5F0F-4D60-91F7-A34DDB7C985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5B643-13BD-46CD-8BD6-C2084F5A7A86}">
      <dsp:nvSpPr>
        <dsp:cNvPr id="0" name=""/>
        <dsp:cNvSpPr/>
      </dsp:nvSpPr>
      <dsp:spPr>
        <a:xfrm>
          <a:off x="0" y="640"/>
          <a:ext cx="6391275" cy="5379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A1443-83CB-486B-82E9-AA0B6741245E}">
      <dsp:nvSpPr>
        <dsp:cNvPr id="0" name=""/>
        <dsp:cNvSpPr/>
      </dsp:nvSpPr>
      <dsp:spPr>
        <a:xfrm>
          <a:off x="162742" y="121688"/>
          <a:ext cx="295894" cy="295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87E49-FE45-4F8D-B96D-EA12AA04BB52}">
      <dsp:nvSpPr>
        <dsp:cNvPr id="0" name=""/>
        <dsp:cNvSpPr/>
      </dsp:nvSpPr>
      <dsp:spPr>
        <a:xfrm>
          <a:off x="621378" y="640"/>
          <a:ext cx="5769896" cy="537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7" tIns="56937" rIns="56937" bIns="56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Importing libraries </a:t>
          </a:r>
          <a:endParaRPr lang="en-US" sz="1600" kern="1200"/>
        </a:p>
      </dsp:txBody>
      <dsp:txXfrm>
        <a:off x="621378" y="640"/>
        <a:ext cx="5769896" cy="537990"/>
      </dsp:txXfrm>
    </dsp:sp>
    <dsp:sp modelId="{C0E09DF4-AF31-4C72-A175-1642C86C5870}">
      <dsp:nvSpPr>
        <dsp:cNvPr id="0" name=""/>
        <dsp:cNvSpPr/>
      </dsp:nvSpPr>
      <dsp:spPr>
        <a:xfrm>
          <a:off x="0" y="673128"/>
          <a:ext cx="6391275" cy="5379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2FE6F-2CFA-40AC-958F-8B0AE4B7AE0D}">
      <dsp:nvSpPr>
        <dsp:cNvPr id="0" name=""/>
        <dsp:cNvSpPr/>
      </dsp:nvSpPr>
      <dsp:spPr>
        <a:xfrm>
          <a:off x="162742" y="794176"/>
          <a:ext cx="295894" cy="2958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461C9-25C5-4F4B-88C9-F135AB0A6D09}">
      <dsp:nvSpPr>
        <dsp:cNvPr id="0" name=""/>
        <dsp:cNvSpPr/>
      </dsp:nvSpPr>
      <dsp:spPr>
        <a:xfrm>
          <a:off x="621378" y="673128"/>
          <a:ext cx="5769896" cy="537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7" tIns="56937" rIns="56937" bIns="56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Importing dataset </a:t>
          </a:r>
          <a:endParaRPr lang="en-US" sz="1600" kern="1200"/>
        </a:p>
      </dsp:txBody>
      <dsp:txXfrm>
        <a:off x="621378" y="673128"/>
        <a:ext cx="5769896" cy="537990"/>
      </dsp:txXfrm>
    </dsp:sp>
    <dsp:sp modelId="{6468AD13-C03A-45B2-AF34-F3B0D37A7636}">
      <dsp:nvSpPr>
        <dsp:cNvPr id="0" name=""/>
        <dsp:cNvSpPr/>
      </dsp:nvSpPr>
      <dsp:spPr>
        <a:xfrm>
          <a:off x="0" y="1345616"/>
          <a:ext cx="6391275" cy="5379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84496-D8FB-4F53-BB86-53BF079A58FE}">
      <dsp:nvSpPr>
        <dsp:cNvPr id="0" name=""/>
        <dsp:cNvSpPr/>
      </dsp:nvSpPr>
      <dsp:spPr>
        <a:xfrm>
          <a:off x="162742" y="1466664"/>
          <a:ext cx="295894" cy="2958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67140-2399-40A5-8E2A-71B5A49D33F7}">
      <dsp:nvSpPr>
        <dsp:cNvPr id="0" name=""/>
        <dsp:cNvSpPr/>
      </dsp:nvSpPr>
      <dsp:spPr>
        <a:xfrm>
          <a:off x="621378" y="1345616"/>
          <a:ext cx="5769896" cy="537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7" tIns="56937" rIns="56937" bIns="56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Extracting features list from dataset</a:t>
          </a:r>
          <a:endParaRPr lang="en-US" sz="1600" kern="1200"/>
        </a:p>
      </dsp:txBody>
      <dsp:txXfrm>
        <a:off x="621378" y="1345616"/>
        <a:ext cx="5769896" cy="537990"/>
      </dsp:txXfrm>
    </dsp:sp>
    <dsp:sp modelId="{EBA5F3C8-4A73-4297-A599-9C385058F0EC}">
      <dsp:nvSpPr>
        <dsp:cNvPr id="0" name=""/>
        <dsp:cNvSpPr/>
      </dsp:nvSpPr>
      <dsp:spPr>
        <a:xfrm>
          <a:off x="0" y="2018104"/>
          <a:ext cx="6391275" cy="5379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AEA53-E733-4712-8388-48EBE8D4D155}">
      <dsp:nvSpPr>
        <dsp:cNvPr id="0" name=""/>
        <dsp:cNvSpPr/>
      </dsp:nvSpPr>
      <dsp:spPr>
        <a:xfrm>
          <a:off x="162742" y="2139152"/>
          <a:ext cx="295894" cy="2958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32D68-1B86-49D7-A905-028C2D24B6E7}">
      <dsp:nvSpPr>
        <dsp:cNvPr id="0" name=""/>
        <dsp:cNvSpPr/>
      </dsp:nvSpPr>
      <dsp:spPr>
        <a:xfrm>
          <a:off x="621378" y="2018104"/>
          <a:ext cx="2876073" cy="537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7" tIns="56937" rIns="56937" bIns="56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Splitting dataset</a:t>
          </a:r>
          <a:endParaRPr lang="en-US" sz="1600" kern="1200"/>
        </a:p>
      </dsp:txBody>
      <dsp:txXfrm>
        <a:off x="621378" y="2018104"/>
        <a:ext cx="2876073" cy="537990"/>
      </dsp:txXfrm>
    </dsp:sp>
    <dsp:sp modelId="{C4C11152-ABAA-4DC8-83FE-27B8842B0EEE}">
      <dsp:nvSpPr>
        <dsp:cNvPr id="0" name=""/>
        <dsp:cNvSpPr/>
      </dsp:nvSpPr>
      <dsp:spPr>
        <a:xfrm>
          <a:off x="3497452" y="2018104"/>
          <a:ext cx="2893822" cy="537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7" tIns="56937" rIns="56937" bIns="5693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Distribution of classes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Distribution in test set</a:t>
          </a:r>
          <a:endParaRPr lang="en-US" sz="1300" kern="1200"/>
        </a:p>
      </dsp:txBody>
      <dsp:txXfrm>
        <a:off x="3497452" y="2018104"/>
        <a:ext cx="2893822" cy="537990"/>
      </dsp:txXfrm>
    </dsp:sp>
    <dsp:sp modelId="{5692056F-DADF-447E-BDEF-EE02C685A438}">
      <dsp:nvSpPr>
        <dsp:cNvPr id="0" name=""/>
        <dsp:cNvSpPr/>
      </dsp:nvSpPr>
      <dsp:spPr>
        <a:xfrm>
          <a:off x="0" y="2690592"/>
          <a:ext cx="6391275" cy="5379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8DD6E-8507-4DE3-B10B-15AED61A788B}">
      <dsp:nvSpPr>
        <dsp:cNvPr id="0" name=""/>
        <dsp:cNvSpPr/>
      </dsp:nvSpPr>
      <dsp:spPr>
        <a:xfrm>
          <a:off x="162742" y="2811640"/>
          <a:ext cx="295894" cy="2958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27810-ED79-4255-8D86-4EF6E14B5EAE}">
      <dsp:nvSpPr>
        <dsp:cNvPr id="0" name=""/>
        <dsp:cNvSpPr/>
      </dsp:nvSpPr>
      <dsp:spPr>
        <a:xfrm>
          <a:off x="621378" y="2690592"/>
          <a:ext cx="5769896" cy="537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7" tIns="56937" rIns="56937" bIns="56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Training decision tree classifier</a:t>
          </a:r>
          <a:endParaRPr lang="en-US" sz="1600" kern="1200"/>
        </a:p>
      </dsp:txBody>
      <dsp:txXfrm>
        <a:off x="621378" y="2690592"/>
        <a:ext cx="5769896" cy="537990"/>
      </dsp:txXfrm>
    </dsp:sp>
    <dsp:sp modelId="{09B0B5FF-96D5-401D-9FA9-94EC950FC378}">
      <dsp:nvSpPr>
        <dsp:cNvPr id="0" name=""/>
        <dsp:cNvSpPr/>
      </dsp:nvSpPr>
      <dsp:spPr>
        <a:xfrm>
          <a:off x="0" y="3363080"/>
          <a:ext cx="6391275" cy="5379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7F644-C401-4BAA-93FC-5ED15AC0F754}">
      <dsp:nvSpPr>
        <dsp:cNvPr id="0" name=""/>
        <dsp:cNvSpPr/>
      </dsp:nvSpPr>
      <dsp:spPr>
        <a:xfrm>
          <a:off x="162742" y="3484128"/>
          <a:ext cx="295894" cy="2958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F8B1F-35A6-41ED-B904-7EC2DA1CC887}">
      <dsp:nvSpPr>
        <dsp:cNvPr id="0" name=""/>
        <dsp:cNvSpPr/>
      </dsp:nvSpPr>
      <dsp:spPr>
        <a:xfrm>
          <a:off x="621378" y="3363080"/>
          <a:ext cx="5769896" cy="537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7" tIns="56937" rIns="56937" bIns="56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Accuracy and classification report of classifier</a:t>
          </a:r>
          <a:endParaRPr lang="en-US" sz="1600" kern="1200"/>
        </a:p>
      </dsp:txBody>
      <dsp:txXfrm>
        <a:off x="621378" y="3363080"/>
        <a:ext cx="5769896" cy="537990"/>
      </dsp:txXfrm>
    </dsp:sp>
    <dsp:sp modelId="{BC86744D-D0EB-491E-96E4-E42F89C0AE4F}">
      <dsp:nvSpPr>
        <dsp:cNvPr id="0" name=""/>
        <dsp:cNvSpPr/>
      </dsp:nvSpPr>
      <dsp:spPr>
        <a:xfrm>
          <a:off x="0" y="4035568"/>
          <a:ext cx="6391275" cy="5379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42F3B-AC5E-4198-AE0C-9BB5E855F1A1}">
      <dsp:nvSpPr>
        <dsp:cNvPr id="0" name=""/>
        <dsp:cNvSpPr/>
      </dsp:nvSpPr>
      <dsp:spPr>
        <a:xfrm>
          <a:off x="162742" y="4156616"/>
          <a:ext cx="295894" cy="29589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4C8C-64E2-42FD-9717-5B10375B77BE}">
      <dsp:nvSpPr>
        <dsp:cNvPr id="0" name=""/>
        <dsp:cNvSpPr/>
      </dsp:nvSpPr>
      <dsp:spPr>
        <a:xfrm>
          <a:off x="621378" y="4035568"/>
          <a:ext cx="5769896" cy="537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7" tIns="56937" rIns="56937" bIns="56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Confusion matrix</a:t>
          </a:r>
          <a:endParaRPr lang="en-US" sz="1600" kern="1200"/>
        </a:p>
      </dsp:txBody>
      <dsp:txXfrm>
        <a:off x="621378" y="4035568"/>
        <a:ext cx="5769896" cy="537990"/>
      </dsp:txXfrm>
    </dsp:sp>
    <dsp:sp modelId="{26C2C5DB-C8F3-4704-8E50-12486E629E93}">
      <dsp:nvSpPr>
        <dsp:cNvPr id="0" name=""/>
        <dsp:cNvSpPr/>
      </dsp:nvSpPr>
      <dsp:spPr>
        <a:xfrm>
          <a:off x="0" y="4708056"/>
          <a:ext cx="6391275" cy="5379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53748-2431-4739-9108-60B56FD361B0}">
      <dsp:nvSpPr>
        <dsp:cNvPr id="0" name=""/>
        <dsp:cNvSpPr/>
      </dsp:nvSpPr>
      <dsp:spPr>
        <a:xfrm>
          <a:off x="162742" y="4829104"/>
          <a:ext cx="295894" cy="29589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5D39F-C785-4CB8-952B-AC045DD21D76}">
      <dsp:nvSpPr>
        <dsp:cNvPr id="0" name=""/>
        <dsp:cNvSpPr/>
      </dsp:nvSpPr>
      <dsp:spPr>
        <a:xfrm>
          <a:off x="621378" y="4708056"/>
          <a:ext cx="5769896" cy="537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7" tIns="56937" rIns="56937" bIns="56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Decision tree visualization </a:t>
          </a:r>
          <a:endParaRPr lang="en-US" sz="1600" kern="1200"/>
        </a:p>
      </dsp:txBody>
      <dsp:txXfrm>
        <a:off x="621378" y="4708056"/>
        <a:ext cx="5769896" cy="537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03BF1-CAC5-4A8E-A1FE-CE760B031990}">
      <dsp:nvSpPr>
        <dsp:cNvPr id="0" name=""/>
        <dsp:cNvSpPr/>
      </dsp:nvSpPr>
      <dsp:spPr>
        <a:xfrm>
          <a:off x="0" y="3949459"/>
          <a:ext cx="6391275" cy="129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We came up with 7 classes, each class has a group of animals that could live in the same place:</a:t>
          </a:r>
          <a:endParaRPr lang="en-US" sz="1600" kern="1200"/>
        </a:p>
      </dsp:txBody>
      <dsp:txXfrm>
        <a:off x="0" y="3949459"/>
        <a:ext cx="6391275" cy="700002"/>
      </dsp:txXfrm>
    </dsp:sp>
    <dsp:sp modelId="{CDF78D8C-1169-45AC-B543-DC06FBFA286C}">
      <dsp:nvSpPr>
        <dsp:cNvPr id="0" name=""/>
        <dsp:cNvSpPr/>
      </dsp:nvSpPr>
      <dsp:spPr>
        <a:xfrm>
          <a:off x="780" y="4623535"/>
          <a:ext cx="912816" cy="5962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Class 1 group is for mammal.</a:t>
          </a:r>
          <a:endParaRPr lang="en-US" sz="800" kern="1200"/>
        </a:p>
      </dsp:txBody>
      <dsp:txXfrm>
        <a:off x="780" y="4623535"/>
        <a:ext cx="912816" cy="596298"/>
      </dsp:txXfrm>
    </dsp:sp>
    <dsp:sp modelId="{7C3394DE-1EE1-4974-845B-AF7CF671BF4F}">
      <dsp:nvSpPr>
        <dsp:cNvPr id="0" name=""/>
        <dsp:cNvSpPr/>
      </dsp:nvSpPr>
      <dsp:spPr>
        <a:xfrm>
          <a:off x="913596" y="4623535"/>
          <a:ext cx="912816" cy="596298"/>
        </a:xfrm>
        <a:prstGeom prst="rect">
          <a:avLst/>
        </a:prstGeom>
        <a:solidFill>
          <a:schemeClr val="accent2">
            <a:tint val="40000"/>
            <a:alpha val="90000"/>
            <a:hueOff val="-3434031"/>
            <a:satOff val="177"/>
            <a:lumOff val="9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434031"/>
              <a:satOff val="177"/>
              <a:lumOff val="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Class 2 group is for bird.</a:t>
          </a:r>
          <a:endParaRPr lang="en-US" sz="800" kern="1200"/>
        </a:p>
      </dsp:txBody>
      <dsp:txXfrm>
        <a:off x="913596" y="4623535"/>
        <a:ext cx="912816" cy="596298"/>
      </dsp:txXfrm>
    </dsp:sp>
    <dsp:sp modelId="{93F3CA55-491A-4BE5-9C90-D5B5BF995273}">
      <dsp:nvSpPr>
        <dsp:cNvPr id="0" name=""/>
        <dsp:cNvSpPr/>
      </dsp:nvSpPr>
      <dsp:spPr>
        <a:xfrm>
          <a:off x="1826412" y="4623535"/>
          <a:ext cx="912816" cy="596298"/>
        </a:xfrm>
        <a:prstGeom prst="rect">
          <a:avLst/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Class 3 group is for reptile.</a:t>
          </a:r>
          <a:endParaRPr lang="en-US" sz="800" kern="1200"/>
        </a:p>
      </dsp:txBody>
      <dsp:txXfrm>
        <a:off x="1826412" y="4623535"/>
        <a:ext cx="912816" cy="596298"/>
      </dsp:txXfrm>
    </dsp:sp>
    <dsp:sp modelId="{46FA12F8-19EF-49D9-AC24-3F2FDE8AD899}">
      <dsp:nvSpPr>
        <dsp:cNvPr id="0" name=""/>
        <dsp:cNvSpPr/>
      </dsp:nvSpPr>
      <dsp:spPr>
        <a:xfrm>
          <a:off x="2739229" y="4623535"/>
          <a:ext cx="912816" cy="596298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Class 4 group is for fish.</a:t>
          </a:r>
          <a:endParaRPr lang="en-US" sz="800" kern="1200"/>
        </a:p>
      </dsp:txBody>
      <dsp:txXfrm>
        <a:off x="2739229" y="4623535"/>
        <a:ext cx="912816" cy="596298"/>
      </dsp:txXfrm>
    </dsp:sp>
    <dsp:sp modelId="{C75FF667-EE98-4F50-8D9B-52AEA152BB79}">
      <dsp:nvSpPr>
        <dsp:cNvPr id="0" name=""/>
        <dsp:cNvSpPr/>
      </dsp:nvSpPr>
      <dsp:spPr>
        <a:xfrm>
          <a:off x="3652045" y="4623535"/>
          <a:ext cx="912816" cy="596298"/>
        </a:xfrm>
        <a:prstGeom prst="rect">
          <a:avLst/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Class 5 group is for amphibian.</a:t>
          </a:r>
          <a:endParaRPr lang="en-US" sz="800" kern="1200"/>
        </a:p>
      </dsp:txBody>
      <dsp:txXfrm>
        <a:off x="3652045" y="4623535"/>
        <a:ext cx="912816" cy="596298"/>
      </dsp:txXfrm>
    </dsp:sp>
    <dsp:sp modelId="{892E04CD-B238-4B1C-B0A9-2133A05EC1B3}">
      <dsp:nvSpPr>
        <dsp:cNvPr id="0" name=""/>
        <dsp:cNvSpPr/>
      </dsp:nvSpPr>
      <dsp:spPr>
        <a:xfrm>
          <a:off x="4564862" y="4623535"/>
          <a:ext cx="912816" cy="596298"/>
        </a:xfrm>
        <a:prstGeom prst="rect">
          <a:avLst/>
        </a:prstGeom>
        <a:solidFill>
          <a:schemeClr val="accent2">
            <a:tint val="40000"/>
            <a:alpha val="90000"/>
            <a:hueOff val="-17170153"/>
            <a:satOff val="884"/>
            <a:lumOff val="4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7170153"/>
              <a:satOff val="884"/>
              <a:lumOff val="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Class 6 group is for bug.</a:t>
          </a:r>
          <a:endParaRPr lang="en-US" sz="800" kern="1200"/>
        </a:p>
      </dsp:txBody>
      <dsp:txXfrm>
        <a:off x="4564862" y="4623535"/>
        <a:ext cx="912816" cy="596298"/>
      </dsp:txXfrm>
    </dsp:sp>
    <dsp:sp modelId="{3F292C8D-6522-4522-9F94-336B3B2BE5EA}">
      <dsp:nvSpPr>
        <dsp:cNvPr id="0" name=""/>
        <dsp:cNvSpPr/>
      </dsp:nvSpPr>
      <dsp:spPr>
        <a:xfrm>
          <a:off x="5477678" y="4623535"/>
          <a:ext cx="912816" cy="596298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Class 7 group is for invertebrate.</a:t>
          </a:r>
          <a:endParaRPr lang="en-US" sz="800" kern="1200"/>
        </a:p>
      </dsp:txBody>
      <dsp:txXfrm>
        <a:off x="5477678" y="4623535"/>
        <a:ext cx="912816" cy="596298"/>
      </dsp:txXfrm>
    </dsp:sp>
    <dsp:sp modelId="{C6BB9667-F797-4565-9402-B9F9F2E77091}">
      <dsp:nvSpPr>
        <dsp:cNvPr id="0" name=""/>
        <dsp:cNvSpPr/>
      </dsp:nvSpPr>
      <dsp:spPr>
        <a:xfrm rot="10800000">
          <a:off x="0" y="1975193"/>
          <a:ext cx="6391275" cy="1993710"/>
        </a:xfrm>
        <a:prstGeom prst="upArrowCallou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We came up with a breakdown of which animals are in which type.</a:t>
          </a:r>
          <a:endParaRPr lang="en-US" sz="1600" kern="1200"/>
        </a:p>
      </dsp:txBody>
      <dsp:txXfrm rot="10800000">
        <a:off x="0" y="1975193"/>
        <a:ext cx="6391275" cy="1295453"/>
      </dsp:txXfrm>
    </dsp:sp>
    <dsp:sp modelId="{A646FCDB-5F0F-4D60-91F7-A34DDB7C9853}">
      <dsp:nvSpPr>
        <dsp:cNvPr id="0" name=""/>
        <dsp:cNvSpPr/>
      </dsp:nvSpPr>
      <dsp:spPr>
        <a:xfrm rot="10800000">
          <a:off x="0" y="927"/>
          <a:ext cx="6391275" cy="1993710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So, after we applied decision tree algorithm to a dataset that contains 101 animals, we tested the dataset with the 16 features, 70 animals for training and 31 animals for testing.</a:t>
          </a:r>
          <a:endParaRPr lang="en-US" sz="1600" kern="1200"/>
        </a:p>
      </dsp:txBody>
      <dsp:txXfrm rot="10800000">
        <a:off x="0" y="927"/>
        <a:ext cx="6391275" cy="1295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3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9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2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85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4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6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8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5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8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8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3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2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7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0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8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4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obrava.wordpress.com/2019/05/22/universal-healthcare-and-artificial-intelligence-tren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zoo-animal-classification#zoo.csv" TargetMode="External"/><Relationship Id="rId2" Type="http://schemas.openxmlformats.org/officeDocument/2006/relationships/hyperlink" Target="https://stackabuse.com/decision-trees-in-python-with-scikit-lear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ight, sitting, night, table&#10;&#10;Description generated with very high confidence">
            <a:extLst>
              <a:ext uri="{FF2B5EF4-FFF2-40B4-BE49-F238E27FC236}">
                <a16:creationId xmlns:a16="http://schemas.microsoft.com/office/drawing/2014/main" id="{C9E7E4B9-D5C6-4E81-92A5-F18EA4BBE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07" b="57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40242"/>
            <a:ext cx="8552646" cy="19804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Animal Recognition – Classification by Using Features</a:t>
            </a:r>
          </a:p>
          <a:p>
            <a:pPr>
              <a:lnSpc>
                <a:spcPct val="90000"/>
              </a:lnSpc>
            </a:pPr>
            <a:br>
              <a:rPr lang="en-US" sz="1400" dirty="0"/>
            </a:b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FE87E5-0FB8-403F-B1E6-339DFFFB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6110786"/>
            <a:ext cx="7969714" cy="4518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1"/>
                </a:solidFill>
              </a:rPr>
              <a:t>By Asil Fawalha &amp; Waiyat Hamdani</a:t>
            </a:r>
          </a:p>
          <a:p>
            <a:pPr marL="0" indent="0">
              <a:buNone/>
            </a:pPr>
            <a:endParaRPr lang="en-US" cap="al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F47F23-612A-456A-99C0-0268735E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6DD193-FF7C-4C3E-B02D-49EF99F2A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98053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969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277D-12C3-4B00-ABCF-0AD4195A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90C8-10B2-4A2E-9317-FA86A4EB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https://stackabuse.com/decision-trees-in-python-with-scikit-learn/</a:t>
            </a:r>
            <a:br>
              <a:rPr lang="en-US" dirty="0"/>
            </a:br>
            <a:endParaRPr lang="en-US"/>
          </a:p>
          <a:p>
            <a:r>
              <a:rPr lang="en-US" u="sng" dirty="0">
                <a:ea typeface="+mn-lt"/>
                <a:cs typeface="+mn-lt"/>
                <a:hlinkClick r:id="rId3"/>
              </a:rPr>
              <a:t>https://www.kaggle.com/uciml/zoo-animal-classification#zoo.csv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B69-8A3C-41BE-91B8-6949BC5F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Specific Aims/Overview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F377-B909-424D-8B4C-CD68DB56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 Light"/>
              </a:rPr>
              <a:t>Animal classification technology is a process or classification technique that identifies animal kinds in artificial intelligence.</a:t>
            </a:r>
          </a:p>
          <a:p>
            <a:r>
              <a:rPr lang="en-US" sz="2000" dirty="0">
                <a:cs typeface="Calibri Light"/>
              </a:rPr>
              <a:t>Animal classification experiment is done by using a set of features based on a dataset for 101 animals.</a:t>
            </a:r>
          </a:p>
          <a:p>
            <a:r>
              <a:rPr lang="en-US" sz="2000" dirty="0">
                <a:cs typeface="Calibri Light"/>
              </a:rPr>
              <a:t>The main goal of the project is to classify the animal from any given dataset, and surely based on features.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7473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D605-1F18-4FAC-BE71-F8C8C61F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FAC70-8D71-4758-84D9-98020124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The purpose for this dataset is to be able to predict the classification of the animals, based upon the variables. </a:t>
            </a:r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This dataset consists of 101 animals from a zoo.csv. 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There are 16 variables with various traits to describe the animals. </a:t>
            </a:r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The 7 Class Types are: Mammal, Bird, Reptile, Fish, Amphibian, Bug and Invertebrate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4" name="Picture 4" descr="A picture containing rain&#10;&#10;Description generated with very high confidence">
            <a:extLst>
              <a:ext uri="{FF2B5EF4-FFF2-40B4-BE49-F238E27FC236}">
                <a16:creationId xmlns:a16="http://schemas.microsoft.com/office/drawing/2014/main" id="{F11C42E5-01B3-4EA1-8B29-37D1E82DA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07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33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EC323D-3BDA-4E9E-86D5-D5A84E0F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5B8BCA5-F36C-47FF-B14F-7965292C8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231107"/>
              </p:ext>
            </p:extLst>
          </p:nvPr>
        </p:nvGraphicFramePr>
        <p:xfrm>
          <a:off x="5194300" y="1137554"/>
          <a:ext cx="6391275" cy="458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053">
                  <a:extLst>
                    <a:ext uri="{9D8B030D-6E8A-4147-A177-3AD203B41FA5}">
                      <a16:colId xmlns:a16="http://schemas.microsoft.com/office/drawing/2014/main" val="3420175340"/>
                    </a:ext>
                  </a:extLst>
                </a:gridCol>
                <a:gridCol w="3459222">
                  <a:extLst>
                    <a:ext uri="{9D8B030D-6E8A-4147-A177-3AD203B41FA5}">
                      <a16:colId xmlns:a16="http://schemas.microsoft.com/office/drawing/2014/main" val="2894683467"/>
                    </a:ext>
                  </a:extLst>
                </a:gridCol>
              </a:tblGrid>
              <a:tr h="573457">
                <a:tc>
                  <a:txBody>
                    <a:bodyPr/>
                    <a:lstStyle/>
                    <a:p>
                      <a:r>
                        <a:rPr lang="en-US" sz="2500"/>
                        <a:t>Hair</a:t>
                      </a:r>
                    </a:p>
                  </a:txBody>
                  <a:tcPr marL="130536" marR="130536" marT="65269" marB="6526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Backbone</a:t>
                      </a:r>
                    </a:p>
                  </a:txBody>
                  <a:tcPr marL="130536" marR="130536" marT="65269" marB="65269"/>
                </a:tc>
                <a:extLst>
                  <a:ext uri="{0D108BD9-81ED-4DB2-BD59-A6C34878D82A}">
                    <a16:rowId xmlns:a16="http://schemas.microsoft.com/office/drawing/2014/main" val="186380077"/>
                  </a:ext>
                </a:extLst>
              </a:tr>
              <a:tr h="573457">
                <a:tc>
                  <a:txBody>
                    <a:bodyPr/>
                    <a:lstStyle/>
                    <a:p>
                      <a:r>
                        <a:rPr lang="en-US" sz="2500"/>
                        <a:t>Feathers</a:t>
                      </a:r>
                    </a:p>
                  </a:txBody>
                  <a:tcPr marL="130536" marR="130536" marT="65269" marB="6526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Breaths</a:t>
                      </a:r>
                    </a:p>
                  </a:txBody>
                  <a:tcPr marL="130536" marR="130536" marT="65269" marB="65269"/>
                </a:tc>
                <a:extLst>
                  <a:ext uri="{0D108BD9-81ED-4DB2-BD59-A6C34878D82A}">
                    <a16:rowId xmlns:a16="http://schemas.microsoft.com/office/drawing/2014/main" val="17382906"/>
                  </a:ext>
                </a:extLst>
              </a:tr>
              <a:tr h="573457">
                <a:tc>
                  <a:txBody>
                    <a:bodyPr/>
                    <a:lstStyle/>
                    <a:p>
                      <a:r>
                        <a:rPr lang="en-US" sz="2500"/>
                        <a:t>Eggs</a:t>
                      </a:r>
                    </a:p>
                  </a:txBody>
                  <a:tcPr marL="130536" marR="130536" marT="65269" marB="6526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Venomous</a:t>
                      </a:r>
                    </a:p>
                  </a:txBody>
                  <a:tcPr marL="130536" marR="130536" marT="65269" marB="65269"/>
                </a:tc>
                <a:extLst>
                  <a:ext uri="{0D108BD9-81ED-4DB2-BD59-A6C34878D82A}">
                    <a16:rowId xmlns:a16="http://schemas.microsoft.com/office/drawing/2014/main" val="2734186208"/>
                  </a:ext>
                </a:extLst>
              </a:tr>
              <a:tr h="573457">
                <a:tc>
                  <a:txBody>
                    <a:bodyPr/>
                    <a:lstStyle/>
                    <a:p>
                      <a:r>
                        <a:rPr lang="en-US" sz="2500"/>
                        <a:t>Milk</a:t>
                      </a:r>
                    </a:p>
                  </a:txBody>
                  <a:tcPr marL="130536" marR="130536" marT="65269" marB="6526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Fins</a:t>
                      </a:r>
                    </a:p>
                  </a:txBody>
                  <a:tcPr marL="130536" marR="130536" marT="65269" marB="65269"/>
                </a:tc>
                <a:extLst>
                  <a:ext uri="{0D108BD9-81ED-4DB2-BD59-A6C34878D82A}">
                    <a16:rowId xmlns:a16="http://schemas.microsoft.com/office/drawing/2014/main" val="766031119"/>
                  </a:ext>
                </a:extLst>
              </a:tr>
              <a:tr h="573457">
                <a:tc>
                  <a:txBody>
                    <a:bodyPr/>
                    <a:lstStyle/>
                    <a:p>
                      <a:r>
                        <a:rPr lang="en-US" sz="2500"/>
                        <a:t>Airborne</a:t>
                      </a:r>
                    </a:p>
                  </a:txBody>
                  <a:tcPr marL="130536" marR="130536" marT="65269" marB="6526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Legs</a:t>
                      </a:r>
                    </a:p>
                  </a:txBody>
                  <a:tcPr marL="130536" marR="130536" marT="65269" marB="65269"/>
                </a:tc>
                <a:extLst>
                  <a:ext uri="{0D108BD9-81ED-4DB2-BD59-A6C34878D82A}">
                    <a16:rowId xmlns:a16="http://schemas.microsoft.com/office/drawing/2014/main" val="1590692273"/>
                  </a:ext>
                </a:extLst>
              </a:tr>
              <a:tr h="573457">
                <a:tc>
                  <a:txBody>
                    <a:bodyPr/>
                    <a:lstStyle/>
                    <a:p>
                      <a:r>
                        <a:rPr lang="en-US" sz="2500"/>
                        <a:t>Aquatic</a:t>
                      </a:r>
                    </a:p>
                  </a:txBody>
                  <a:tcPr marL="130536" marR="130536" marT="65269" marB="6526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Tail</a:t>
                      </a:r>
                    </a:p>
                  </a:txBody>
                  <a:tcPr marL="130536" marR="130536" marT="65269" marB="65269"/>
                </a:tc>
                <a:extLst>
                  <a:ext uri="{0D108BD9-81ED-4DB2-BD59-A6C34878D82A}">
                    <a16:rowId xmlns:a16="http://schemas.microsoft.com/office/drawing/2014/main" val="2941976158"/>
                  </a:ext>
                </a:extLst>
              </a:tr>
              <a:tr h="573457">
                <a:tc>
                  <a:txBody>
                    <a:bodyPr/>
                    <a:lstStyle/>
                    <a:p>
                      <a:r>
                        <a:rPr lang="en-US" sz="2500"/>
                        <a:t>Predator</a:t>
                      </a:r>
                    </a:p>
                  </a:txBody>
                  <a:tcPr marL="130536" marR="130536" marT="65269" marB="6526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Domestic</a:t>
                      </a:r>
                    </a:p>
                  </a:txBody>
                  <a:tcPr marL="130536" marR="130536" marT="65269" marB="65269"/>
                </a:tc>
                <a:extLst>
                  <a:ext uri="{0D108BD9-81ED-4DB2-BD59-A6C34878D82A}">
                    <a16:rowId xmlns:a16="http://schemas.microsoft.com/office/drawing/2014/main" val="3191091353"/>
                  </a:ext>
                </a:extLst>
              </a:tr>
              <a:tr h="573457">
                <a:tc>
                  <a:txBody>
                    <a:bodyPr/>
                    <a:lstStyle/>
                    <a:p>
                      <a:r>
                        <a:rPr lang="en-US" sz="2500"/>
                        <a:t>Toothed</a:t>
                      </a:r>
                    </a:p>
                  </a:txBody>
                  <a:tcPr marL="130536" marR="130536" marT="65269" marB="6526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Catsize</a:t>
                      </a:r>
                    </a:p>
                  </a:txBody>
                  <a:tcPr marL="130536" marR="130536" marT="65269" marB="65269"/>
                </a:tc>
                <a:extLst>
                  <a:ext uri="{0D108BD9-81ED-4DB2-BD59-A6C34878D82A}">
                    <a16:rowId xmlns:a16="http://schemas.microsoft.com/office/drawing/2014/main" val="46511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D5356D-9749-4FD9-B76D-DB4A4716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Methodology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FA8CD0A-4A47-415E-B993-BD010124B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3537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411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5D38014-FD28-4BF5-938E-AB34310CF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843" y="906464"/>
            <a:ext cx="4234348" cy="275275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4BC1B90-4A0F-4BBC-9CEF-0EED1C40F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994" y="1143588"/>
            <a:ext cx="3980349" cy="253938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D10FDA9-9FBB-419E-A1C3-4A377494D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758" y="909504"/>
            <a:ext cx="4081949" cy="2753551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7EAA-76FE-4E1C-965E-6B34A00E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Methodology- Splitting Dataset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2C93C-C69C-4BCC-8DCD-543A87A45E4C}"/>
              </a:ext>
            </a:extLst>
          </p:cNvPr>
          <p:cNvSpPr txBox="1"/>
          <p:nvPr/>
        </p:nvSpPr>
        <p:spPr>
          <a:xfrm>
            <a:off x="459510" y="3901254"/>
            <a:ext cx="3557016" cy="23209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Distribution of classes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0C306-3566-4A39-84E7-70B3E2CE2AF5}"/>
              </a:ext>
            </a:extLst>
          </p:cNvPr>
          <p:cNvSpPr txBox="1"/>
          <p:nvPr/>
        </p:nvSpPr>
        <p:spPr>
          <a:xfrm>
            <a:off x="8178594" y="3903165"/>
            <a:ext cx="3557016" cy="228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Distribution in test set</a:t>
            </a:r>
          </a:p>
        </p:txBody>
      </p:sp>
    </p:spTree>
    <p:extLst>
      <p:ext uri="{BB962C8B-B14F-4D97-AF65-F5344CB8AC3E}">
        <p14:creationId xmlns:p14="http://schemas.microsoft.com/office/powerpoint/2010/main" val="121033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BBB8-71A2-4663-A13E-9F162762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71033"/>
            <a:ext cx="9672095" cy="437476"/>
          </a:xfrm>
        </p:spPr>
        <p:txBody>
          <a:bodyPr/>
          <a:lstStyle/>
          <a:p>
            <a:r>
              <a:rPr lang="en-US" dirty="0"/>
              <a:t>Experiment and Results- Accuracy and Classification Report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18FBEE-A49F-4E3A-87EA-D6A3C2BFE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412692"/>
              </p:ext>
            </p:extLst>
          </p:nvPr>
        </p:nvGraphicFramePr>
        <p:xfrm>
          <a:off x="922866" y="2286000"/>
          <a:ext cx="10450511" cy="456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66">
                  <a:extLst>
                    <a:ext uri="{9D8B030D-6E8A-4147-A177-3AD203B41FA5}">
                      <a16:colId xmlns:a16="http://schemas.microsoft.com/office/drawing/2014/main" val="3983592574"/>
                    </a:ext>
                  </a:extLst>
                </a:gridCol>
                <a:gridCol w="1522409">
                  <a:extLst>
                    <a:ext uri="{9D8B030D-6E8A-4147-A177-3AD203B41FA5}">
                      <a16:colId xmlns:a16="http://schemas.microsoft.com/office/drawing/2014/main" val="4006256006"/>
                    </a:ext>
                  </a:extLst>
                </a:gridCol>
                <a:gridCol w="1900432">
                  <a:extLst>
                    <a:ext uri="{9D8B030D-6E8A-4147-A177-3AD203B41FA5}">
                      <a16:colId xmlns:a16="http://schemas.microsoft.com/office/drawing/2014/main" val="915024722"/>
                    </a:ext>
                  </a:extLst>
                </a:gridCol>
                <a:gridCol w="2090102">
                  <a:extLst>
                    <a:ext uri="{9D8B030D-6E8A-4147-A177-3AD203B41FA5}">
                      <a16:colId xmlns:a16="http://schemas.microsoft.com/office/drawing/2014/main" val="527049681"/>
                    </a:ext>
                  </a:extLst>
                </a:gridCol>
                <a:gridCol w="2090102">
                  <a:extLst>
                    <a:ext uri="{9D8B030D-6E8A-4147-A177-3AD203B41FA5}">
                      <a16:colId xmlns:a16="http://schemas.microsoft.com/office/drawing/2014/main" val="3374006738"/>
                    </a:ext>
                  </a:extLst>
                </a:gridCol>
              </a:tblGrid>
              <a:tr h="539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79819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76988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34681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60196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98691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28429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7079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5695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11769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21085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9955"/>
                  </a:ext>
                </a:extLst>
              </a:tr>
              <a:tr h="335320">
                <a:tc gridSpan="5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Testing Accuracy of the Experiment:          </a:t>
                      </a:r>
                      <a:r>
                        <a:rPr lang="en-US" sz="1800" b="0" i="0" u="none" strike="noStrike" noProof="0" dirty="0">
                          <a:latin typeface="Century Gothic"/>
                        </a:rPr>
                        <a:t>0.967741935483871 - </a:t>
                      </a:r>
                      <a:r>
                        <a:rPr lang="en-US" sz="1800" b="0" i="0" u="none" strike="noStrike" noProof="0" dirty="0"/>
                        <a:t>96.77%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80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CF4CF-E61E-45AF-ABDB-6416E79A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EBEBEB"/>
                </a:solidFill>
              </a:rPr>
              <a:t>Experiment and Results-</a:t>
            </a: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Confusion Matrix</a:t>
            </a:r>
          </a:p>
        </p:txBody>
      </p:sp>
      <p:pic>
        <p:nvPicPr>
          <p:cNvPr id="4" name="Picture 4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EBCE6C23-9A6D-419E-88C6-05145A070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170714"/>
            <a:ext cx="6470907" cy="45134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195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AE4E-133C-4E4E-9B13-F10761D9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Experiment and Results- Decision Tree Visualization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B29537D-7642-4643-A40D-3E2091EE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295826"/>
            <a:ext cx="6391533" cy="4266347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41214251-06B0-4AFB-83C0-F0D28CEF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19466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Animal Recognition – Classification by Using Features   </vt:lpstr>
      <vt:lpstr>Specific Aims/Overview</vt:lpstr>
      <vt:lpstr>Data</vt:lpstr>
      <vt:lpstr>Features</vt:lpstr>
      <vt:lpstr>Methodology</vt:lpstr>
      <vt:lpstr>Methodology- Splitting Dataset </vt:lpstr>
      <vt:lpstr>Experiment and Results- Accuracy and Classification Report</vt:lpstr>
      <vt:lpstr>Experiment and Results- Confusion Matrix</vt:lpstr>
      <vt:lpstr>Experiment and Results- Decision Tree Visualization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471</cp:revision>
  <dcterms:created xsi:type="dcterms:W3CDTF">2020-05-03T04:42:08Z</dcterms:created>
  <dcterms:modified xsi:type="dcterms:W3CDTF">2020-05-04T04:34:42Z</dcterms:modified>
</cp:coreProperties>
</file>