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e18ec3a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e18ec3a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0c58c7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0c58c7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e18ec3a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e18ec3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e18ec3a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e18ec3a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e18ec3a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e18ec3a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e18ec3a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e18ec3a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e18ec3a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e18ec3a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Pathf</a:t>
            </a:r>
            <a:r>
              <a:rPr lang="en" sz="72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ï</a:t>
            </a:r>
            <a:r>
              <a:rPr lang="en" sz="7200"/>
              <a:t>nder</a:t>
            </a:r>
            <a:endParaRPr sz="72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Waiyat Hamdani, Asil Falwalha, Elizabeth Endri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Wu - CSC 265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Elizabeth and Asil (Team Manager) - Vigenere Cipher Implementation and GUI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Waiyat - Socket Programming, server and GUI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Language: Python and used IDLE and PyCharm throughout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GUI - Tkinter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Functionalities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Connect and chat with up to five users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The application only given to the trusted </a:t>
            </a:r>
            <a:r>
              <a:rPr lang="en" sz="2400"/>
              <a:t>governments</a:t>
            </a:r>
            <a:r>
              <a:rPr lang="en" sz="2400"/>
              <a:t>  officials which is closed server which is safe from any other users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Encryption technique used → Vigenere Cipher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The master key has been program into the application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We created the dictionary of all </a:t>
            </a:r>
            <a:r>
              <a:rPr lang="en" sz="2400"/>
              <a:t>characters</a:t>
            </a:r>
            <a:r>
              <a:rPr lang="en" sz="2400"/>
              <a:t> to a number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designed it using a multi threaded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117100" y="2145025"/>
            <a:ext cx="922500" cy="10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</a:t>
            </a:r>
            <a:endParaRPr b="1"/>
          </a:p>
        </p:txBody>
      </p:sp>
      <p:cxnSp>
        <p:nvCxnSpPr>
          <p:cNvPr id="79" name="Google Shape;79;p16"/>
          <p:cNvCxnSpPr/>
          <p:nvPr/>
        </p:nvCxnSpPr>
        <p:spPr>
          <a:xfrm flipH="1">
            <a:off x="2802375" y="2225775"/>
            <a:ext cx="1303200" cy="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>
            <a:off x="5085825" y="2318025"/>
            <a:ext cx="14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>
            <a:off x="4809050" y="3194500"/>
            <a:ext cx="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/>
          <p:nvPr/>
        </p:nvSpPr>
        <p:spPr>
          <a:xfrm>
            <a:off x="1522300" y="1960525"/>
            <a:ext cx="1280100" cy="5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endParaRPr b="1"/>
          </a:p>
        </p:txBody>
      </p:sp>
      <p:sp>
        <p:nvSpPr>
          <p:cNvPr id="83" name="Google Shape;83;p16"/>
          <p:cNvSpPr/>
          <p:nvPr/>
        </p:nvSpPr>
        <p:spPr>
          <a:xfrm>
            <a:off x="6538925" y="2156575"/>
            <a:ext cx="1303200" cy="4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endParaRPr b="1"/>
          </a:p>
        </p:txBody>
      </p:sp>
      <p:sp>
        <p:nvSpPr>
          <p:cNvPr id="84" name="Google Shape;84;p16"/>
          <p:cNvSpPr/>
          <p:nvPr/>
        </p:nvSpPr>
        <p:spPr>
          <a:xfrm>
            <a:off x="4290100" y="3886450"/>
            <a:ext cx="1430100" cy="5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lient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907675" y="21154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 and Q&amp;A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Person Scenario 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87975" y="1186100"/>
            <a:ext cx="8347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Between 2 people just run 2 applications instead of three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0" y="1639425"/>
            <a:ext cx="8347198" cy="32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3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Person Scenario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0075"/>
            <a:ext cx="9144001" cy="41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 rot="-1920459">
            <a:off x="836029" y="2119731"/>
            <a:ext cx="1612543" cy="7997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 rot="-1963673">
            <a:off x="972863" y="2363045"/>
            <a:ext cx="1124758" cy="31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Ciphertext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46325" y="120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Implement another algorithm possibly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Fix Bugs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Maybe use ASCII instead UTF8?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