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9666758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9666758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9666758f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9666758f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9666758f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9666758f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9666758f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9666758f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9666758f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9666758f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9666758f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9666758f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9666758f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9666758f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youtube.com/watch?v=G1XNgqeet4g" TargetMode="External"/><Relationship Id="rId4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383500"/>
            <a:ext cx="8520600" cy="182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Software Engineering Project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GDProject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21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Yashiya Minor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Dane Medlin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Austin Silfies-heater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Cameron Pacileo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our Product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Our product is designed to provide a visual representation of sociological data and its </a:t>
            </a:r>
            <a:r>
              <a:rPr lang="en"/>
              <a:t>correlation</a:t>
            </a:r>
            <a:r>
              <a:rPr lang="en"/>
              <a:t> with specific </a:t>
            </a:r>
            <a:r>
              <a:rPr lang="en"/>
              <a:t>relative</a:t>
            </a:r>
            <a:r>
              <a:rPr lang="en"/>
              <a:t> variables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If an </a:t>
            </a:r>
            <a:r>
              <a:rPr lang="en"/>
              <a:t>individual is seeking to find data on a specific country in the world, our website would be </a:t>
            </a:r>
            <a:r>
              <a:rPr lang="en"/>
              <a:t>capable of creating and exporting a graph to the user which will provide the user with a visual representation of the data with a varying type of graph.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Along with graph creation, our website also provides the user with options to add </a:t>
            </a:r>
            <a:r>
              <a:rPr lang="en"/>
              <a:t>variables</a:t>
            </a:r>
            <a:r>
              <a:rPr lang="en"/>
              <a:t> onto the graph, and add more countries. This adds to the amount of data that the graph can hold.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is our audience?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Anyone who wants an intuitive data comparison chart.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Data Analysts interested in comparisons between countries at specific time frames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People who like nice graphs and have internet access</a:t>
            </a:r>
            <a:endParaRPr sz="2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209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pic>
        <p:nvPicPr>
          <p:cNvPr descr="Group 6's spectacular demo reel" id="73" name="Google Shape;73;p16" title="GDProjec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2175" y="445025"/>
            <a:ext cx="5913800" cy="443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243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System Model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50" y="1017738"/>
            <a:ext cx="4531725" cy="255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2275" y="1017725"/>
            <a:ext cx="4531725" cy="2551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Customer/Partner Team Feedback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" sz="2900"/>
              <a:t>Parts of the product were not intuitive enough</a:t>
            </a:r>
            <a:endParaRPr sz="2900"/>
          </a:p>
          <a:p>
            <a:pPr indent="-4127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" sz="2900"/>
              <a:t>Exact purpose of the product was unclear</a:t>
            </a:r>
            <a:endParaRPr sz="2900"/>
          </a:p>
          <a:p>
            <a:pPr indent="-4127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" sz="2900"/>
              <a:t>Product was not yet fully functional</a:t>
            </a:r>
            <a:endParaRPr sz="2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Additional Enhancements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" sz="2900"/>
              <a:t>Additional parameters to examine and test with</a:t>
            </a:r>
            <a:endParaRPr sz="2900"/>
          </a:p>
          <a:p>
            <a:pPr indent="-4127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" sz="2900"/>
              <a:t>Export button to save graphs for personal use</a:t>
            </a:r>
            <a:endParaRPr sz="2900"/>
          </a:p>
          <a:p>
            <a:pPr indent="-4127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" sz="2900"/>
              <a:t>Further improvements on intuitiveness</a:t>
            </a:r>
            <a:endParaRPr sz="2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Challenges / Lessons Learned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" sz="2900"/>
              <a:t>Unclear assignments -&gt; cover our backs</a:t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" sz="2900"/>
              <a:t>Lack of precise instructions -&gt; work with peers</a:t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" sz="2900"/>
              <a:t>Little prior experience -&gt; adaptability</a:t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" sz="2900"/>
              <a:t>Online environment -&gt; Discord &amp; pings</a:t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" sz="2900"/>
              <a:t>Multiple assignments at once -&gt; task delegation</a:t>
            </a:r>
            <a:endParaRPr sz="29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