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053-8E44-4202-8B84-213FF69CAC97}" type="datetimeFigureOut">
              <a:rPr lang="es-PE" smtClean="0"/>
              <a:t>05/05/2016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7BC5-C1F5-4656-A15D-4E195F46C29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011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053-8E44-4202-8B84-213FF69CAC97}" type="datetimeFigureOut">
              <a:rPr lang="es-PE" smtClean="0"/>
              <a:t>05/05/2016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7BC5-C1F5-4656-A15D-4E195F46C29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94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053-8E44-4202-8B84-213FF69CAC97}" type="datetimeFigureOut">
              <a:rPr lang="es-PE" smtClean="0"/>
              <a:t>05/05/2016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7BC5-C1F5-4656-A15D-4E195F46C295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38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053-8E44-4202-8B84-213FF69CAC97}" type="datetimeFigureOut">
              <a:rPr lang="es-PE" smtClean="0"/>
              <a:t>05/05/2016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7BC5-C1F5-4656-A15D-4E195F46C29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495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053-8E44-4202-8B84-213FF69CAC97}" type="datetimeFigureOut">
              <a:rPr lang="es-PE" smtClean="0"/>
              <a:t>05/05/2016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7BC5-C1F5-4656-A15D-4E195F46C295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657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053-8E44-4202-8B84-213FF69CAC97}" type="datetimeFigureOut">
              <a:rPr lang="es-PE" smtClean="0"/>
              <a:t>05/05/2016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7BC5-C1F5-4656-A15D-4E195F46C29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9844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053-8E44-4202-8B84-213FF69CAC97}" type="datetimeFigureOut">
              <a:rPr lang="es-PE" smtClean="0"/>
              <a:t>05/05/2016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7BC5-C1F5-4656-A15D-4E195F46C29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5744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053-8E44-4202-8B84-213FF69CAC97}" type="datetimeFigureOut">
              <a:rPr lang="es-PE" smtClean="0"/>
              <a:t>05/05/2016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7BC5-C1F5-4656-A15D-4E195F46C29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896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053-8E44-4202-8B84-213FF69CAC97}" type="datetimeFigureOut">
              <a:rPr lang="es-PE" smtClean="0"/>
              <a:t>05/05/2016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7BC5-C1F5-4656-A15D-4E195F46C29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45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053-8E44-4202-8B84-213FF69CAC97}" type="datetimeFigureOut">
              <a:rPr lang="es-PE" smtClean="0"/>
              <a:t>05/05/2016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7BC5-C1F5-4656-A15D-4E195F46C29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445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053-8E44-4202-8B84-213FF69CAC97}" type="datetimeFigureOut">
              <a:rPr lang="es-PE" smtClean="0"/>
              <a:t>05/05/2016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7BC5-C1F5-4656-A15D-4E195F46C29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432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053-8E44-4202-8B84-213FF69CAC97}" type="datetimeFigureOut">
              <a:rPr lang="es-PE" smtClean="0"/>
              <a:t>05/05/2016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7BC5-C1F5-4656-A15D-4E195F46C29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108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053-8E44-4202-8B84-213FF69CAC97}" type="datetimeFigureOut">
              <a:rPr lang="es-PE" smtClean="0"/>
              <a:t>05/05/2016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7BC5-C1F5-4656-A15D-4E195F46C29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512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053-8E44-4202-8B84-213FF69CAC97}" type="datetimeFigureOut">
              <a:rPr lang="es-PE" smtClean="0"/>
              <a:t>05/05/2016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7BC5-C1F5-4656-A15D-4E195F46C29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55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053-8E44-4202-8B84-213FF69CAC97}" type="datetimeFigureOut">
              <a:rPr lang="es-PE" smtClean="0"/>
              <a:t>05/05/2016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7BC5-C1F5-4656-A15D-4E195F46C29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288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053-8E44-4202-8B84-213FF69CAC97}" type="datetimeFigureOut">
              <a:rPr lang="es-PE" smtClean="0"/>
              <a:t>05/05/2016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7BC5-C1F5-4656-A15D-4E195F46C29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30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A053-8E44-4202-8B84-213FF69CAC97}" type="datetimeFigureOut">
              <a:rPr lang="es-PE" smtClean="0"/>
              <a:t>05/05/2016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327BC5-C1F5-4656-A15D-4E195F46C29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324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FLUJO DE EVALUACIÓN DE DESEMPEÑO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GRUPO ELECTRODATA 2016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4139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AUTOEVALUACIÓN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smtClean="0"/>
              <a:t>1.Ficha Datos:</a:t>
            </a:r>
          </a:p>
          <a:p>
            <a:pPr marL="514350" indent="-514350">
              <a:buFont typeface="+mj-lt"/>
              <a:buAutoNum type="arabicParenR"/>
            </a:pPr>
            <a:r>
              <a:rPr lang="es-PE" dirty="0" smtClean="0"/>
              <a:t>Nombre:</a:t>
            </a:r>
          </a:p>
          <a:p>
            <a:pPr marL="514350" indent="-514350">
              <a:buFont typeface="+mj-lt"/>
              <a:buAutoNum type="arabicParenR"/>
            </a:pPr>
            <a:r>
              <a:rPr lang="es-PE" dirty="0" smtClean="0"/>
              <a:t>Cargo:</a:t>
            </a:r>
          </a:p>
          <a:p>
            <a:pPr marL="514350" indent="-514350">
              <a:buFont typeface="+mj-lt"/>
              <a:buAutoNum type="arabicParenR"/>
            </a:pPr>
            <a:r>
              <a:rPr lang="es-PE" dirty="0" smtClean="0"/>
              <a:t>Área/Gerencia: </a:t>
            </a:r>
          </a:p>
          <a:p>
            <a:pPr marL="514350" indent="-514350">
              <a:buFont typeface="+mj-lt"/>
              <a:buAutoNum type="arabicParenR"/>
            </a:pPr>
            <a:r>
              <a:rPr lang="es-PE" dirty="0" smtClean="0"/>
              <a:t>Jefe Directo:</a:t>
            </a:r>
          </a:p>
          <a:p>
            <a:pPr marL="0" indent="0">
              <a:buNone/>
            </a:pPr>
            <a:r>
              <a:rPr lang="es-PE" dirty="0" smtClean="0"/>
              <a:t>*Se sugiere un desplegable.</a:t>
            </a:r>
          </a:p>
          <a:p>
            <a:pPr marL="0" indent="0">
              <a:buNone/>
            </a:pPr>
            <a:r>
              <a:rPr lang="es-PE" dirty="0" smtClean="0"/>
              <a:t>Si todos los datos son correctos dar </a:t>
            </a:r>
            <a:r>
              <a:rPr lang="es-PE" dirty="0" err="1" smtClean="0"/>
              <a:t>click</a:t>
            </a:r>
            <a:r>
              <a:rPr lang="es-PE" dirty="0" smtClean="0"/>
              <a:t> en ACEPTAR.</a:t>
            </a:r>
          </a:p>
          <a:p>
            <a:pPr marL="0" indent="0">
              <a:buNone/>
            </a:pPr>
            <a:r>
              <a:rPr lang="es-PE" dirty="0" smtClean="0"/>
              <a:t>Si algún dato es erróneo enviar solicitud de modificación a Recursos Humanos e ingresar en la casilla una justificación.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692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AUTOEVALUACIÓN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2. INDICACIONES</a:t>
            </a:r>
          </a:p>
          <a:p>
            <a:pPr>
              <a:buFont typeface="+mj-lt"/>
              <a:buAutoNum type="arabicParenR"/>
            </a:pPr>
            <a:r>
              <a:rPr lang="es-PE" dirty="0" smtClean="0"/>
              <a:t>Leer cada enunciado antes de empezar</a:t>
            </a:r>
          </a:p>
          <a:p>
            <a:pPr>
              <a:buFont typeface="+mj-lt"/>
              <a:buAutoNum type="arabicParenR"/>
            </a:pPr>
            <a:r>
              <a:rPr lang="es-PE" dirty="0" smtClean="0"/>
              <a:t>Llenar todos los campos solicitados</a:t>
            </a:r>
          </a:p>
          <a:p>
            <a:pPr>
              <a:buFont typeface="+mj-lt"/>
              <a:buAutoNum type="arabicParenR"/>
            </a:pPr>
            <a:r>
              <a:rPr lang="es-PE" dirty="0" smtClean="0"/>
              <a:t>Dar Clic en guardar si deseas continuar luego con la evaluación.</a:t>
            </a:r>
          </a:p>
          <a:p>
            <a:pPr>
              <a:buFont typeface="+mj-lt"/>
              <a:buAutoNum type="arabicParenR"/>
            </a:pPr>
            <a:r>
              <a:rPr lang="es-PE" dirty="0" smtClean="0"/>
              <a:t>Cualquier consulta contactarse con el área de Gestión del Talento Humano.</a:t>
            </a:r>
          </a:p>
          <a:p>
            <a:pPr>
              <a:buFont typeface="+mj-lt"/>
              <a:buAutoNum type="alphaLcParenR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424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AUTOEVALUACIÓN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3. Hoja de Objetivos ( Para Gerencias y Jefaturas)</a:t>
            </a:r>
          </a:p>
          <a:p>
            <a:pPr marL="0" indent="0">
              <a:buNone/>
            </a:pP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05236"/>
              </p:ext>
            </p:extLst>
          </p:nvPr>
        </p:nvGraphicFramePr>
        <p:xfrm>
          <a:off x="1246388" y="3012106"/>
          <a:ext cx="104991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77"/>
                <a:gridCol w="1609859"/>
                <a:gridCol w="2756079"/>
                <a:gridCol w="2717442"/>
                <a:gridCol w="2202286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Objetivo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Descripción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Indicador de medición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Justificación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Calificación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47730" y="4031087"/>
            <a:ext cx="10689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tx2"/>
                </a:solidFill>
              </a:rPr>
              <a:t>     </a:t>
            </a:r>
          </a:p>
          <a:p>
            <a:endParaRPr lang="es-PE" dirty="0">
              <a:solidFill>
                <a:schemeClr val="tx2"/>
              </a:solidFill>
            </a:endParaRPr>
          </a:p>
          <a:p>
            <a:r>
              <a:rPr lang="es-PE" dirty="0" smtClean="0">
                <a:solidFill>
                  <a:schemeClr val="tx2"/>
                </a:solidFill>
              </a:rPr>
              <a:t>    4.</a:t>
            </a:r>
            <a:r>
              <a:rPr lang="es-PE" dirty="0" smtClean="0">
                <a:solidFill>
                  <a:schemeClr val="tx2"/>
                </a:solidFill>
              </a:rPr>
              <a:t> Hoja de funciones ( Supervisores, analistas y asistentes) </a:t>
            </a:r>
          </a:p>
          <a:p>
            <a:r>
              <a:rPr lang="es-PE" dirty="0">
                <a:solidFill>
                  <a:schemeClr val="tx2"/>
                </a:solidFill>
              </a:rPr>
              <a:t> </a:t>
            </a:r>
            <a:endParaRPr lang="es-PE" dirty="0" smtClean="0">
              <a:solidFill>
                <a:schemeClr val="tx2"/>
              </a:solidFill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8190"/>
              </p:ext>
            </p:extLst>
          </p:nvPr>
        </p:nvGraphicFramePr>
        <p:xfrm>
          <a:off x="1246387" y="5067493"/>
          <a:ext cx="77430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77"/>
                <a:gridCol w="1609859"/>
                <a:gridCol w="2717442"/>
                <a:gridCol w="2202286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Función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Descripción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Justificación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Calificación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914400" y="3810475"/>
            <a:ext cx="3013656" cy="541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Calificación final: 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914400" y="6038006"/>
            <a:ext cx="3013656" cy="541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Calificación final: </a:t>
            </a:r>
            <a:endParaRPr lang="es-PE" dirty="0"/>
          </a:p>
        </p:txBody>
      </p:sp>
      <p:sp>
        <p:nvSpPr>
          <p:cNvPr id="10" name="Rectángulo 9"/>
          <p:cNvSpPr/>
          <p:nvPr/>
        </p:nvSpPr>
        <p:spPr>
          <a:xfrm>
            <a:off x="6774287" y="6143223"/>
            <a:ext cx="1841679" cy="436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GUARDAR</a:t>
            </a:r>
            <a:endParaRPr lang="es-PE" dirty="0"/>
          </a:p>
        </p:txBody>
      </p:sp>
      <p:sp>
        <p:nvSpPr>
          <p:cNvPr id="11" name="Rectángulo 10"/>
          <p:cNvSpPr/>
          <p:nvPr/>
        </p:nvSpPr>
        <p:spPr>
          <a:xfrm>
            <a:off x="9090338" y="6143223"/>
            <a:ext cx="1841679" cy="436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FINALIZAR</a:t>
            </a:r>
            <a:endParaRPr lang="es-PE" dirty="0"/>
          </a:p>
        </p:txBody>
      </p:sp>
      <p:sp>
        <p:nvSpPr>
          <p:cNvPr id="12" name="Rectángulo 11"/>
          <p:cNvSpPr/>
          <p:nvPr/>
        </p:nvSpPr>
        <p:spPr>
          <a:xfrm>
            <a:off x="4458236" y="6143223"/>
            <a:ext cx="1841679" cy="436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MODIFICAR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804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PLAN DE MEJORA 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059815"/>
              </p:ext>
            </p:extLst>
          </p:nvPr>
        </p:nvGraphicFramePr>
        <p:xfrm>
          <a:off x="2364995" y="2134831"/>
          <a:ext cx="6379759" cy="251444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192385"/>
                <a:gridCol w="3187374"/>
              </a:tblGrid>
              <a:tr h="532041">
                <a:tc>
                  <a:txBody>
                    <a:bodyPr/>
                    <a:lstStyle/>
                    <a:p>
                      <a:r>
                        <a:rPr lang="es-PE" dirty="0" smtClean="0"/>
                        <a:t>ÁREAS</a:t>
                      </a:r>
                      <a:r>
                        <a:rPr lang="es-PE" baseline="0" dirty="0" smtClean="0"/>
                        <a:t> DE MEJORA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COMENTARIO</a:t>
                      </a:r>
                      <a:endParaRPr lang="es-PE" dirty="0"/>
                    </a:p>
                  </a:txBody>
                  <a:tcPr/>
                </a:tc>
              </a:tr>
              <a:tr h="532041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918318">
                <a:tc>
                  <a:txBody>
                    <a:bodyPr/>
                    <a:lstStyle/>
                    <a:p>
                      <a:r>
                        <a:rPr lang="es-PE" b="1" dirty="0" smtClean="0"/>
                        <a:t>ACTIVIDADES</a:t>
                      </a:r>
                      <a:r>
                        <a:rPr lang="es-PE" b="1" baseline="0" dirty="0" smtClean="0"/>
                        <a:t> ORIENTADAS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 smtClean="0"/>
                        <a:t>ACCIONES</a:t>
                      </a:r>
                      <a:r>
                        <a:rPr lang="es-PE" b="1" baseline="0" dirty="0" smtClean="0"/>
                        <a:t> ESPECÍFICAS A TOMAR</a:t>
                      </a:r>
                      <a:endParaRPr lang="es-PE" b="1" dirty="0"/>
                    </a:p>
                  </a:txBody>
                  <a:tcPr/>
                </a:tc>
              </a:tr>
              <a:tr h="532041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7675808" y="5100034"/>
            <a:ext cx="3245477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GUARDAR Y FINALIZAR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089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REPORTES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Autoevaluaciones iniciadas y no terminadas ( en proceso)</a:t>
            </a:r>
          </a:p>
          <a:p>
            <a:r>
              <a:rPr lang="es-PE" dirty="0" smtClean="0"/>
              <a:t>Autoevaluaciones cerradas ( terminadas)</a:t>
            </a:r>
          </a:p>
          <a:p>
            <a:r>
              <a:rPr lang="es-PE" dirty="0" smtClean="0"/>
              <a:t>Evaluaciones concluidas ( Evaluación terminada)</a:t>
            </a:r>
          </a:p>
          <a:p>
            <a:r>
              <a:rPr lang="es-PE" dirty="0" smtClean="0"/>
              <a:t>Modificaciones de recursos humanos( Evaluación finalizada)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Reportes de correos:</a:t>
            </a:r>
          </a:p>
          <a:p>
            <a:r>
              <a:rPr lang="es-PE" dirty="0" smtClean="0"/>
              <a:t>Trabajador inicia una autoevaluación</a:t>
            </a:r>
          </a:p>
          <a:p>
            <a:r>
              <a:rPr lang="es-PE" dirty="0" smtClean="0"/>
              <a:t>Avisar al evaluador que tiene una pendiente por resolver.</a:t>
            </a:r>
          </a:p>
          <a:p>
            <a:r>
              <a:rPr lang="es-PE" dirty="0" smtClean="0"/>
              <a:t>Enviar al correo del evaluado su nota final e invitar al jefe a realizar el </a:t>
            </a:r>
            <a:r>
              <a:rPr lang="es-PE" dirty="0" err="1" smtClean="0"/>
              <a:t>feedback</a:t>
            </a:r>
            <a:r>
              <a:rPr lang="es-PE" dirty="0" smtClean="0"/>
              <a:t>.</a:t>
            </a:r>
          </a:p>
          <a:p>
            <a:endParaRPr lang="es-PE" dirty="0" smtClean="0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1565787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224</Words>
  <Application>Microsoft Office PowerPoint</Application>
  <PresentationFormat>Panorámica</PresentationFormat>
  <Paragraphs>53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FLUJO DE EVALUACIÓN DE DESEMPEÑO</vt:lpstr>
      <vt:lpstr>AUTOEVALUACIÓN</vt:lpstr>
      <vt:lpstr>AUTOEVALUACIÓN</vt:lpstr>
      <vt:lpstr>AUTOEVALUACIÓN</vt:lpstr>
      <vt:lpstr>PLAN DE MEJORA </vt:lpstr>
      <vt:lpstr>REPORTES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FLUJO DE EVALUACIÓN DE DESEMPEÑO</dc:title>
  <dc:creator>zumiko rivadeneryra</dc:creator>
  <cp:lastModifiedBy>zumiko rivadeneryra</cp:lastModifiedBy>
  <cp:revision>7</cp:revision>
  <dcterms:created xsi:type="dcterms:W3CDTF">2016-05-05T19:59:15Z</dcterms:created>
  <dcterms:modified xsi:type="dcterms:W3CDTF">2016-05-05T21:27:42Z</dcterms:modified>
</cp:coreProperties>
</file>