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66" r:id="rId6"/>
    <p:sldId id="265" r:id="rId7"/>
    <p:sldId id="259" r:id="rId8"/>
    <p:sldId id="267" r:id="rId9"/>
    <p:sldId id="268" r:id="rId10"/>
    <p:sldId id="258" r:id="rId11"/>
    <p:sldId id="263" r:id="rId12"/>
    <p:sldId id="261" r:id="rId13"/>
    <p:sldId id="269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C0EE83B8-4B06-4C10-9D11-9F5A7586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3455" y="117836"/>
            <a:ext cx="6598762" cy="6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17" y="2432394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11" y="4023162"/>
            <a:ext cx="1970724" cy="12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59" y="1825625"/>
            <a:ext cx="2557282" cy="478100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06" y="2473884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83" y="3299072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33" y="2312641"/>
            <a:ext cx="3803008" cy="28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66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51" y="2429915"/>
            <a:ext cx="2614059" cy="3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68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59" y="1986161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4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36" y="1691184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3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37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O que é?</vt:lpstr>
      <vt:lpstr>O que é?</vt:lpstr>
      <vt:lpstr>Como funciona?</vt:lpstr>
      <vt:lpstr>Como funciona?</vt:lpstr>
      <vt:lpstr>Como funciona?</vt:lpstr>
      <vt:lpstr>Quem se beneficia?</vt:lpstr>
      <vt:lpstr>Monetização</vt:lpstr>
      <vt:lpstr>Riscos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37</cp:revision>
  <dcterms:created xsi:type="dcterms:W3CDTF">2017-08-06T03:51:08Z</dcterms:created>
  <dcterms:modified xsi:type="dcterms:W3CDTF">2017-08-06T14:21:09Z</dcterms:modified>
</cp:coreProperties>
</file>