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60" r:id="rId4"/>
    <p:sldId id="257" r:id="rId5"/>
    <p:sldId id="259" r:id="rId6"/>
    <p:sldId id="258" r:id="rId7"/>
    <p:sldId id="263" r:id="rId8"/>
    <p:sldId id="261" r:id="rId9"/>
    <p:sldId id="264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 snapToGrid="0">
      <p:cViewPr varScale="1">
        <p:scale>
          <a:sx n="73" d="100"/>
          <a:sy n="73" d="100"/>
        </p:scale>
        <p:origin x="2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2AAC-8AA4-4327-964B-53827A1879F3}" type="datetimeFigureOut">
              <a:rPr lang="en-US" smtClean="0"/>
              <a:t>06-Aug-17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D0014-05EA-4DD4-A1CD-CC9BD22423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382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2AAC-8AA4-4327-964B-53827A1879F3}" type="datetimeFigureOut">
              <a:rPr lang="en-US" smtClean="0"/>
              <a:t>06-Aug-17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D0014-05EA-4DD4-A1CD-CC9BD22423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991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2AAC-8AA4-4327-964B-53827A1879F3}" type="datetimeFigureOut">
              <a:rPr lang="en-US" smtClean="0"/>
              <a:t>06-Aug-17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D0014-05EA-4DD4-A1CD-CC9BD22423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6456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C714D-B1CE-464B-BA2D-457A1AE0EA95}" type="datetimeFigureOut">
              <a:rPr lang="en-US" smtClean="0"/>
              <a:t>06-Aug-17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AF5CA-638E-4415-B0FE-A9CE11B231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5629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C714D-B1CE-464B-BA2D-457A1AE0EA95}" type="datetimeFigureOut">
              <a:rPr lang="en-US" smtClean="0"/>
              <a:t>06-Aug-17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AF5CA-638E-4415-B0FE-A9CE11B231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419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C714D-B1CE-464B-BA2D-457A1AE0EA95}" type="datetimeFigureOut">
              <a:rPr lang="en-US" smtClean="0"/>
              <a:t>06-Aug-17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AF5CA-638E-4415-B0FE-A9CE11B231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9622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C714D-B1CE-464B-BA2D-457A1AE0EA95}" type="datetimeFigureOut">
              <a:rPr lang="en-US" smtClean="0"/>
              <a:t>06-Aug-17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AF5CA-638E-4415-B0FE-A9CE11B231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709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C714D-B1CE-464B-BA2D-457A1AE0EA95}" type="datetimeFigureOut">
              <a:rPr lang="en-US" smtClean="0"/>
              <a:t>06-Aug-17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AF5CA-638E-4415-B0FE-A9CE11B231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9496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C714D-B1CE-464B-BA2D-457A1AE0EA95}" type="datetimeFigureOut">
              <a:rPr lang="en-US" smtClean="0"/>
              <a:t>06-Aug-17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AF5CA-638E-4415-B0FE-A9CE11B231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540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C714D-B1CE-464B-BA2D-457A1AE0EA95}" type="datetimeFigureOut">
              <a:rPr lang="en-US" smtClean="0"/>
              <a:t>06-Aug-17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AF5CA-638E-4415-B0FE-A9CE11B231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3356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C714D-B1CE-464B-BA2D-457A1AE0EA95}" type="datetimeFigureOut">
              <a:rPr lang="en-US" smtClean="0"/>
              <a:t>06-Aug-17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AF5CA-638E-4415-B0FE-A9CE11B231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085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2AAC-8AA4-4327-964B-53827A1879F3}" type="datetimeFigureOut">
              <a:rPr lang="en-US" smtClean="0"/>
              <a:t>06-Aug-17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D0014-05EA-4DD4-A1CD-CC9BD22423D1}" type="slidenum">
              <a:rPr lang="en-US" smtClean="0"/>
              <a:t>‹nº›</a:t>
            </a:fld>
            <a:endParaRPr lang="en-US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5375" y="5468058"/>
            <a:ext cx="1212519" cy="1218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8603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C714D-B1CE-464B-BA2D-457A1AE0EA95}" type="datetimeFigureOut">
              <a:rPr lang="en-US" smtClean="0"/>
              <a:t>06-Aug-17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AF5CA-638E-4415-B0FE-A9CE11B231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5042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C714D-B1CE-464B-BA2D-457A1AE0EA95}" type="datetimeFigureOut">
              <a:rPr lang="en-US" smtClean="0"/>
              <a:t>06-Aug-17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AF5CA-638E-4415-B0FE-A9CE11B231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3379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C714D-B1CE-464B-BA2D-457A1AE0EA95}" type="datetimeFigureOut">
              <a:rPr lang="en-US" smtClean="0"/>
              <a:t>06-Aug-17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AF5CA-638E-4415-B0FE-A9CE11B231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07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2AAC-8AA4-4327-964B-53827A1879F3}" type="datetimeFigureOut">
              <a:rPr lang="en-US" smtClean="0"/>
              <a:t>06-Aug-17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D0014-05EA-4DD4-A1CD-CC9BD22423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423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2AAC-8AA4-4327-964B-53827A1879F3}" type="datetimeFigureOut">
              <a:rPr lang="en-US" smtClean="0"/>
              <a:t>06-Aug-17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D0014-05EA-4DD4-A1CD-CC9BD22423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244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2AAC-8AA4-4327-964B-53827A1879F3}" type="datetimeFigureOut">
              <a:rPr lang="en-US" smtClean="0"/>
              <a:t>06-Aug-17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D0014-05EA-4DD4-A1CD-CC9BD22423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663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2AAC-8AA4-4327-964B-53827A1879F3}" type="datetimeFigureOut">
              <a:rPr lang="en-US" smtClean="0"/>
              <a:t>06-Aug-17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D0014-05EA-4DD4-A1CD-CC9BD22423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662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2AAC-8AA4-4327-964B-53827A1879F3}" type="datetimeFigureOut">
              <a:rPr lang="en-US" smtClean="0"/>
              <a:t>06-Aug-17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D0014-05EA-4DD4-A1CD-CC9BD22423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229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2AAC-8AA4-4327-964B-53827A1879F3}" type="datetimeFigureOut">
              <a:rPr lang="en-US" smtClean="0"/>
              <a:t>06-Aug-17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D0014-05EA-4DD4-A1CD-CC9BD22423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752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2AAC-8AA4-4327-964B-53827A1879F3}" type="datetimeFigureOut">
              <a:rPr lang="en-US" smtClean="0"/>
              <a:t>06-Aug-17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D0014-05EA-4DD4-A1CD-CC9BD22423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719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32AAC-8AA4-4327-964B-53827A1879F3}" type="datetimeFigureOut">
              <a:rPr lang="en-US" smtClean="0"/>
              <a:t>06-Aug-17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D0014-05EA-4DD4-A1CD-CC9BD22423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926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C714D-B1CE-464B-BA2D-457A1AE0EA95}" type="datetimeFigureOut">
              <a:rPr lang="en-US" smtClean="0"/>
              <a:t>06-Aug-17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AF5CA-638E-4415-B0FE-A9CE11B231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467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5230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8800" dirty="0" smtClean="0">
                <a:solidFill>
                  <a:schemeClr val="bg1"/>
                </a:solidFill>
                <a:latin typeface="cafÈ &amp; brewery" pitchFamily="2" charset="0"/>
              </a:rPr>
              <a:t>Nossa motivação</a:t>
            </a:r>
            <a:endParaRPr lang="en-US" sz="8800" dirty="0">
              <a:solidFill>
                <a:schemeClr val="bg1"/>
              </a:solidFill>
            </a:endParaRPr>
          </a:p>
        </p:txBody>
      </p:sp>
      <p:sp>
        <p:nvSpPr>
          <p:cNvPr id="4" name="AutoShape 2" descr="Resultado de imagem para wall street bar"/>
          <p:cNvSpPr>
            <a:spLocks noChangeAspect="1" noChangeArrowheads="1"/>
          </p:cNvSpPr>
          <p:nvPr/>
        </p:nvSpPr>
        <p:spPr bwMode="auto">
          <a:xfrm>
            <a:off x="-458380" y="6032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 descr="Resultado de imagem para wall street bar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224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3353" y="1690688"/>
            <a:ext cx="6645294" cy="4983970"/>
          </a:xfrm>
          <a:prstGeom prst="rect">
            <a:avLst/>
          </a:prstGeom>
          <a:noFill/>
          <a:effectLst>
            <a:glow rad="127000">
              <a:schemeClr val="accent1">
                <a:alpha val="0"/>
              </a:schemeClr>
            </a:glow>
            <a:reflection endPos="0" dist="50800" dir="5400000" sy="-100000" algn="bl" rotWithShape="0"/>
            <a:softEdge rad="152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07989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1781" y="36852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8800" dirty="0" smtClean="0">
                <a:solidFill>
                  <a:schemeClr val="bg1"/>
                </a:solidFill>
                <a:latin typeface="cafÈ &amp; brewery" pitchFamily="2" charset="0"/>
              </a:rPr>
              <a:t>O que é?</a:t>
            </a:r>
            <a:endParaRPr lang="en-US" sz="8800" dirty="0">
              <a:solidFill>
                <a:schemeClr val="bg1"/>
              </a:solidFill>
              <a:latin typeface="cafÈ &amp; brewery" pitchFamily="2" charset="0"/>
            </a:endParaRP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1052" y="2173991"/>
            <a:ext cx="3325113" cy="3551127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8030" y="3303518"/>
            <a:ext cx="3962956" cy="161168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721" y="2173991"/>
            <a:ext cx="3803008" cy="2846391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6577" y="2343703"/>
            <a:ext cx="2614059" cy="3324844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29333" y="2233695"/>
            <a:ext cx="4180349" cy="3378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381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4.07407E-6 L -0.23515 -4.07407E-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4.44444E-6 L -0.175 -0.00463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50" y="-231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515 -4.07407E-6 L -3.75E-6 -4.07407E-6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58" y="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2516" y="1691184"/>
            <a:ext cx="5443056" cy="5166816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9998" y="1995215"/>
            <a:ext cx="4348091" cy="4459876"/>
          </a:xfrm>
          <a:prstGeom prst="rect">
            <a:avLst/>
          </a:prstGeom>
        </p:spPr>
      </p:pic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286245" y="36562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8800" dirty="0" smtClean="0">
                <a:solidFill>
                  <a:schemeClr val="bg1"/>
                </a:solidFill>
                <a:latin typeface="cafÈ &amp; brewery" pitchFamily="2" charset="0"/>
              </a:rPr>
              <a:t>Como funciona?</a:t>
            </a:r>
            <a:endParaRPr lang="en-US" sz="8800" dirty="0">
              <a:solidFill>
                <a:schemeClr val="bg1"/>
              </a:solidFill>
              <a:latin typeface="cafÈ &amp; brewery" pitchFamily="2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9792" y="1995215"/>
            <a:ext cx="5105780" cy="385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3842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961780" y="33612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8800" dirty="0" smtClean="0">
                <a:solidFill>
                  <a:schemeClr val="bg1"/>
                </a:solidFill>
                <a:latin typeface="cafÈ &amp; brewery" pitchFamily="2" charset="0"/>
              </a:rPr>
              <a:t>Quem se beneficia?</a:t>
            </a:r>
            <a:endParaRPr lang="en-US" sz="8800" dirty="0">
              <a:solidFill>
                <a:schemeClr val="bg1"/>
              </a:solidFill>
              <a:latin typeface="cafÈ &amp; brewery" pitchFamily="2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906" y="2392402"/>
            <a:ext cx="3040411" cy="3139115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2330" y="2643998"/>
            <a:ext cx="4776509" cy="2635925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9168" y="3412638"/>
            <a:ext cx="1456311" cy="1098644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5690" y="3412638"/>
            <a:ext cx="1456310" cy="1098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6771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8800" dirty="0" smtClean="0">
                <a:solidFill>
                  <a:schemeClr val="bg1"/>
                </a:solidFill>
                <a:latin typeface="cafÈ &amp; brewery" pitchFamily="2" charset="0"/>
              </a:rPr>
              <a:t>Monetização</a:t>
            </a:r>
            <a:endParaRPr lang="en-US" sz="8800" dirty="0">
              <a:solidFill>
                <a:schemeClr val="bg1"/>
              </a:solidFill>
              <a:latin typeface="cafÈ &amp; brewery" pitchFamily="2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1608" y="2138440"/>
            <a:ext cx="2802194" cy="2818928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9600" y="2677141"/>
            <a:ext cx="4492800" cy="283812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385" y="2138440"/>
            <a:ext cx="3287611" cy="2214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0088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8800" dirty="0" smtClean="0">
                <a:solidFill>
                  <a:schemeClr val="bg1"/>
                </a:solidFill>
                <a:latin typeface="cafÈ &amp; brewery" pitchFamily="2" charset="0"/>
              </a:rPr>
              <a:t>Riscos</a:t>
            </a:r>
            <a:endParaRPr lang="en-US" sz="8800" dirty="0">
              <a:solidFill>
                <a:schemeClr val="bg1"/>
              </a:solidFill>
              <a:latin typeface="cafÈ &amp; brewery" pitchFamily="2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3588" y="1789507"/>
            <a:ext cx="3596704" cy="3978618"/>
          </a:xfrm>
          <a:prstGeom prst="rect">
            <a:avLst/>
          </a:prstGeom>
        </p:spPr>
      </p:pic>
      <p:sp>
        <p:nvSpPr>
          <p:cNvPr id="7" name="Elipse 6"/>
          <p:cNvSpPr/>
          <p:nvPr/>
        </p:nvSpPr>
        <p:spPr>
          <a:xfrm>
            <a:off x="4041058" y="4129548"/>
            <a:ext cx="1622322" cy="1674695"/>
          </a:xfrm>
          <a:prstGeom prst="ellipse">
            <a:avLst/>
          </a:prstGeom>
          <a:noFill/>
          <a:ln w="698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573" y="2314699"/>
            <a:ext cx="3151529" cy="3000469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0818" y="3814933"/>
            <a:ext cx="1970724" cy="1256953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77527" y="3409895"/>
            <a:ext cx="2044015" cy="155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1171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8800" dirty="0" smtClean="0">
                <a:solidFill>
                  <a:schemeClr val="bg1"/>
                </a:solidFill>
                <a:latin typeface="cafÈ &amp; brewery" pitchFamily="2" charset="0"/>
              </a:rPr>
              <a:t>Escalando a ideia</a:t>
            </a:r>
            <a:endParaRPr lang="en-US" sz="8800" dirty="0">
              <a:solidFill>
                <a:schemeClr val="bg1"/>
              </a:solidFill>
              <a:latin typeface="cafÈ &amp; brewery" pitchFamily="2" charset="0"/>
            </a:endParaRP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8046" y="2133360"/>
            <a:ext cx="3995908" cy="3735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1653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8800" dirty="0" smtClean="0">
                <a:solidFill>
                  <a:schemeClr val="bg1"/>
                </a:solidFill>
                <a:latin typeface="cafÈ &amp; brewery" pitchFamily="2" charset="0"/>
              </a:rPr>
              <a:t>Vamos ver na prática</a:t>
            </a:r>
            <a:endParaRPr lang="en-US" sz="8800" dirty="0">
              <a:solidFill>
                <a:schemeClr val="bg1"/>
              </a:solidFill>
              <a:latin typeface="cafÈ &amp; brewer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09230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</TotalTime>
  <Words>22</Words>
  <Application>Microsoft Office PowerPoint</Application>
  <PresentationFormat>Widescreen</PresentationFormat>
  <Paragraphs>8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Arial</vt:lpstr>
      <vt:lpstr>cafÈ &amp; brewery</vt:lpstr>
      <vt:lpstr>Calibri</vt:lpstr>
      <vt:lpstr>Calibri Light</vt:lpstr>
      <vt:lpstr>Tema do Office</vt:lpstr>
      <vt:lpstr>Personalizar design</vt:lpstr>
      <vt:lpstr>Apresentação do PowerPoint</vt:lpstr>
      <vt:lpstr>Nossa motivação</vt:lpstr>
      <vt:lpstr>O que é?</vt:lpstr>
      <vt:lpstr>Como funciona?</vt:lpstr>
      <vt:lpstr>Quem se beneficia?</vt:lpstr>
      <vt:lpstr>Monetização</vt:lpstr>
      <vt:lpstr>Riscos</vt:lpstr>
      <vt:lpstr>Escalando a ideia</vt:lpstr>
      <vt:lpstr>Vamos ver na prática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Aloysio Lopes</dc:creator>
  <cp:lastModifiedBy>Aloysio Lopes</cp:lastModifiedBy>
  <cp:revision>35</cp:revision>
  <dcterms:created xsi:type="dcterms:W3CDTF">2017-08-06T03:51:08Z</dcterms:created>
  <dcterms:modified xsi:type="dcterms:W3CDTF">2017-08-06T12:48:54Z</dcterms:modified>
</cp:coreProperties>
</file>