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9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4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19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2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0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9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35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375" y="5468058"/>
            <a:ext cx="1212519" cy="121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0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4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37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4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6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6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2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1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8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TopBeer</a:t>
            </a:r>
            <a:endParaRPr lang="en-US" sz="8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893" y="639766"/>
            <a:ext cx="5434213" cy="54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18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 que é?</a:t>
            </a:r>
            <a:endParaRPr lang="en-US" sz="8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Tema do Office</vt:lpstr>
      <vt:lpstr>Personalizar design</vt:lpstr>
      <vt:lpstr>TopBeer</vt:lpstr>
      <vt:lpstr>O que é?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Aloysio Lopes</dc:creator>
  <cp:lastModifiedBy>Aloysio Lopes</cp:lastModifiedBy>
  <cp:revision>6</cp:revision>
  <dcterms:created xsi:type="dcterms:W3CDTF">2017-08-06T03:51:08Z</dcterms:created>
  <dcterms:modified xsi:type="dcterms:W3CDTF">2017-08-06T06:06:24Z</dcterms:modified>
</cp:coreProperties>
</file>