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59" r:id="rId6"/>
    <p:sldId id="258" r:id="rId7"/>
    <p:sldId id="263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9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5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75" y="5468058"/>
            <a:ext cx="1212519" cy="12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0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4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7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979B9DDF-549D-4716-89B2-25006E64D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3455" y="117836"/>
            <a:ext cx="6598762" cy="65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Nossa motivação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4" name="AutoShape 2" descr="Resultado de imagem para wall street bar"/>
          <p:cNvSpPr>
            <a:spLocks noChangeAspect="1" noChangeArrowheads="1"/>
          </p:cNvSpPr>
          <p:nvPr/>
        </p:nvSpPr>
        <p:spPr bwMode="auto">
          <a:xfrm>
            <a:off x="-458380" y="603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sultado de imagem para wall street b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24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53" y="1690688"/>
            <a:ext cx="6645294" cy="49839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reflection endPos="0" dist="50800" dir="5400000" sy="-100000" algn="bl" rotWithShape="0"/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989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781" y="3685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O que é?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52" y="2173991"/>
            <a:ext cx="3325113" cy="35511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30" y="3303518"/>
            <a:ext cx="3962956" cy="16116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21" y="2173991"/>
            <a:ext cx="3803008" cy="28463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77" y="2343703"/>
            <a:ext cx="2614059" cy="33248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9333" y="2233695"/>
            <a:ext cx="4180349" cy="33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8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23515 -4.0740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-0.175 -0.00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2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5 -4.07407E-6 L -3.75E-6 -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16" y="1691184"/>
            <a:ext cx="5443056" cy="51668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998" y="1995215"/>
            <a:ext cx="4348091" cy="4459876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86245" y="3656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Como funciona?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92" y="1995215"/>
            <a:ext cx="5105780" cy="38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84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61780" y="336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Quem se beneficia?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06" y="2392402"/>
            <a:ext cx="3040411" cy="31391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30" y="2643998"/>
            <a:ext cx="4776509" cy="26359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68" y="3412638"/>
            <a:ext cx="1456311" cy="10986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690" y="3412638"/>
            <a:ext cx="1456310" cy="10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Monetização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608" y="2138440"/>
            <a:ext cx="2802194" cy="281892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00" y="2677141"/>
            <a:ext cx="4492800" cy="28381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85" y="2138440"/>
            <a:ext cx="3287611" cy="22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0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Riscos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88" y="1789507"/>
            <a:ext cx="3596704" cy="3978618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041058" y="4129548"/>
            <a:ext cx="1622322" cy="1674695"/>
          </a:xfrm>
          <a:prstGeom prst="ellipse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73" y="2314699"/>
            <a:ext cx="3151529" cy="30004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818" y="3814933"/>
            <a:ext cx="1970724" cy="125695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527" y="3409895"/>
            <a:ext cx="2044015" cy="15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1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Escalando a ideia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46" y="2133360"/>
            <a:ext cx="3995908" cy="37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6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Vamos ver na prática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230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22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cafÈ &amp; brewery</vt:lpstr>
      <vt:lpstr>Calibri</vt:lpstr>
      <vt:lpstr>Calibri Light</vt:lpstr>
      <vt:lpstr>Tema do Office</vt:lpstr>
      <vt:lpstr>Personalizar design</vt:lpstr>
      <vt:lpstr>Apresentação do PowerPoint</vt:lpstr>
      <vt:lpstr>Nossa motivação</vt:lpstr>
      <vt:lpstr>O que é?</vt:lpstr>
      <vt:lpstr>Como funciona?</vt:lpstr>
      <vt:lpstr>Quem se beneficia?</vt:lpstr>
      <vt:lpstr>Monetização</vt:lpstr>
      <vt:lpstr>Riscos</vt:lpstr>
      <vt:lpstr>Escalando a ideia</vt:lpstr>
      <vt:lpstr>Vamos ver na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Aloysio Lopes</dc:creator>
  <cp:lastModifiedBy>Luiz Henrique</cp:lastModifiedBy>
  <cp:revision>36</cp:revision>
  <dcterms:created xsi:type="dcterms:W3CDTF">2017-08-06T03:51:08Z</dcterms:created>
  <dcterms:modified xsi:type="dcterms:W3CDTF">2017-08-06T13:26:57Z</dcterms:modified>
</cp:coreProperties>
</file>