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66" r:id="rId6"/>
    <p:sldId id="265" r:id="rId7"/>
    <p:sldId id="259" r:id="rId8"/>
    <p:sldId id="267" r:id="rId9"/>
    <p:sldId id="268" r:id="rId10"/>
    <p:sldId id="258" r:id="rId11"/>
    <p:sldId id="263" r:id="rId12"/>
    <p:sldId id="261" r:id="rId13"/>
    <p:sldId id="269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C0EE83B8-4B06-4C10-9D11-9F5A7586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455" y="117836"/>
            <a:ext cx="6598762" cy="65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Monetização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08" y="2138440"/>
            <a:ext cx="2802194" cy="281892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00" y="2677141"/>
            <a:ext cx="4492800" cy="2838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85" y="2138440"/>
            <a:ext cx="3287611" cy="22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88" y="1789507"/>
            <a:ext cx="3596704" cy="397861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041058" y="4129548"/>
            <a:ext cx="1622322" cy="1674695"/>
          </a:xfrm>
          <a:prstGeom prst="ellipse">
            <a:avLst/>
          </a:prstGeom>
          <a:noFill/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Riscos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17" y="2432394"/>
            <a:ext cx="3151529" cy="30004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11" y="4023162"/>
            <a:ext cx="1970724" cy="12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7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Escalando a ideia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46" y="2133360"/>
            <a:ext cx="3995908" cy="37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6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Vamos ver na prática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230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Nossa motivação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m para wall street bar"/>
          <p:cNvSpPr>
            <a:spLocks noChangeAspect="1" noChangeArrowheads="1"/>
          </p:cNvSpPr>
          <p:nvPr/>
        </p:nvSpPr>
        <p:spPr bwMode="auto">
          <a:xfrm>
            <a:off x="-458380" y="60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sultado de imagem para wall street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24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53" y="1690688"/>
            <a:ext cx="6645294" cy="49839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endPos="0" dist="50800" dir="5400000" sy="-100000" algn="bl" rotWithShape="0"/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89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06" y="2473884"/>
            <a:ext cx="4180349" cy="33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83" y="3299072"/>
            <a:ext cx="3962956" cy="16116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33" y="2312641"/>
            <a:ext cx="3803008" cy="28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066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1781" y="368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51" y="2429915"/>
            <a:ext cx="2614059" cy="3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68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6" y="1691184"/>
            <a:ext cx="5443056" cy="516681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59" y="1986161"/>
            <a:ext cx="5105780" cy="38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74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36" y="1691184"/>
            <a:ext cx="4348091" cy="4459876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86245" y="3656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Como funciona?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93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61780" y="336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afÈ &amp; brewery" pitchFamily="2" charset="0"/>
              </a:rPr>
              <a:t>Quem se beneficia?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06" y="2392402"/>
            <a:ext cx="3040411" cy="31391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30" y="2643998"/>
            <a:ext cx="4776509" cy="26359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68" y="3412638"/>
            <a:ext cx="1456311" cy="10986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690" y="3412638"/>
            <a:ext cx="1456310" cy="10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37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cafÈ &amp; brewery</vt:lpstr>
      <vt:lpstr>Calibri</vt:lpstr>
      <vt:lpstr>Calibri Light</vt:lpstr>
      <vt:lpstr>Tema do Office</vt:lpstr>
      <vt:lpstr>Personalizar design</vt:lpstr>
      <vt:lpstr>Apresentação do PowerPoint</vt:lpstr>
      <vt:lpstr>Nossa motivação</vt:lpstr>
      <vt:lpstr>O que é?</vt:lpstr>
      <vt:lpstr>O que é?</vt:lpstr>
      <vt:lpstr>O que é?</vt:lpstr>
      <vt:lpstr>Como funciona?</vt:lpstr>
      <vt:lpstr>Como funciona?</vt:lpstr>
      <vt:lpstr>Como funciona?</vt:lpstr>
      <vt:lpstr>Quem se beneficia?</vt:lpstr>
      <vt:lpstr>Monetização</vt:lpstr>
      <vt:lpstr>Riscos</vt:lpstr>
      <vt:lpstr>Riscos</vt:lpstr>
      <vt:lpstr>Escalando a ideia</vt:lpstr>
      <vt:lpstr>Vamos ver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Luiz Henrique</cp:lastModifiedBy>
  <cp:revision>36</cp:revision>
  <dcterms:created xsi:type="dcterms:W3CDTF">2017-08-06T03:51:08Z</dcterms:created>
  <dcterms:modified xsi:type="dcterms:W3CDTF">2017-08-06T13:23:41Z</dcterms:modified>
</cp:coreProperties>
</file>