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0" r:id="rId4"/>
    <p:sldId id="257" r:id="rId5"/>
    <p:sldId id="259" r:id="rId6"/>
    <p:sldId id="258" r:id="rId7"/>
    <p:sldId id="263" r:id="rId8"/>
    <p:sldId id="261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51" d="100"/>
          <a:sy n="51" d="100"/>
        </p:scale>
        <p:origin x="9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9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45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62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19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62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0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49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4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35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8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375" y="5468058"/>
            <a:ext cx="1212519" cy="121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60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042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379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2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4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6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6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2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5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1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2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6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979B9DDF-549D-4716-89B2-25006E64D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903455" y="117836"/>
            <a:ext cx="6598762" cy="659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3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cafÈ &amp; brewery" pitchFamily="2" charset="0"/>
              </a:rPr>
              <a:t>Nossa motivação</a:t>
            </a:r>
            <a:endParaRPr lang="en-US" sz="8800" dirty="0">
              <a:solidFill>
                <a:schemeClr val="bg1"/>
              </a:solidFill>
            </a:endParaRPr>
          </a:p>
        </p:txBody>
      </p:sp>
      <p:sp>
        <p:nvSpPr>
          <p:cNvPr id="4" name="AutoShape 2" descr="Resultado de imagem para wall street bar"/>
          <p:cNvSpPr>
            <a:spLocks noChangeAspect="1" noChangeArrowheads="1"/>
          </p:cNvSpPr>
          <p:nvPr/>
        </p:nvSpPr>
        <p:spPr bwMode="auto">
          <a:xfrm>
            <a:off x="-458380" y="6032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Resultado de imagem para wall street ba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224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353" y="1690688"/>
            <a:ext cx="6645294" cy="498397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reflection endPos="0" dist="50800" dir="5400000" sy="-100000" algn="bl" rotWithShape="0"/>
            <a:softEdge rad="152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79894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1781" y="3685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cafÈ &amp; brewery" pitchFamily="2" charset="0"/>
              </a:rPr>
              <a:t>O que é?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052" y="2173991"/>
            <a:ext cx="3325113" cy="355112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030" y="3303518"/>
            <a:ext cx="3962956" cy="161168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721" y="2173991"/>
            <a:ext cx="3803008" cy="284639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6577" y="2343703"/>
            <a:ext cx="2614059" cy="332484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9333" y="2233695"/>
            <a:ext cx="4180349" cy="337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8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07407E-6 L -0.23515 -4.07407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44444E-6 L -0.175 -0.0046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0" y="-23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515 -4.07407E-6 L -3.75E-6 -4.07407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8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516" y="1691184"/>
            <a:ext cx="5443056" cy="516681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998" y="1995215"/>
            <a:ext cx="4348091" cy="4459876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286245" y="3656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cafÈ &amp; brewery" pitchFamily="2" charset="0"/>
              </a:rPr>
              <a:t>Como funciona?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792" y="1995215"/>
            <a:ext cx="5105780" cy="38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84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961780" y="3361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cafÈ &amp; brewery" pitchFamily="2" charset="0"/>
              </a:rPr>
              <a:t>Quem se beneficia?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06" y="2392402"/>
            <a:ext cx="3040411" cy="313911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330" y="2643998"/>
            <a:ext cx="4776509" cy="263592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168" y="3412638"/>
            <a:ext cx="1456311" cy="1098644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5690" y="3412638"/>
            <a:ext cx="1456310" cy="109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77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cafÈ &amp; brewery" pitchFamily="2" charset="0"/>
              </a:rPr>
              <a:t>Monetização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608" y="2138440"/>
            <a:ext cx="2802194" cy="281892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600" y="2677141"/>
            <a:ext cx="4492800" cy="283812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385" y="2138440"/>
            <a:ext cx="3287611" cy="221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08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cafÈ &amp; brewery" pitchFamily="2" charset="0"/>
              </a:rPr>
              <a:t>Riscos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588" y="1789507"/>
            <a:ext cx="3596704" cy="3978618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4041058" y="4129548"/>
            <a:ext cx="1622322" cy="1674695"/>
          </a:xfrm>
          <a:prstGeom prst="ellipse">
            <a:avLst/>
          </a:prstGeom>
          <a:noFill/>
          <a:ln w="698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573" y="2314699"/>
            <a:ext cx="3151529" cy="300046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818" y="3814933"/>
            <a:ext cx="1970724" cy="125695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527" y="3409895"/>
            <a:ext cx="2044015" cy="155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17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cafÈ &amp; brewery" pitchFamily="2" charset="0"/>
              </a:rPr>
              <a:t>Escalando a ideia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046" y="2133360"/>
            <a:ext cx="3995908" cy="373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65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cafÈ &amp; brewery" pitchFamily="2" charset="0"/>
              </a:rPr>
              <a:t>Vamos ver na prática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556" y="1825625"/>
            <a:ext cx="2438887" cy="4893457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4150923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22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cafÈ &amp; brewery</vt:lpstr>
      <vt:lpstr>Calibri</vt:lpstr>
      <vt:lpstr>Calibri Light</vt:lpstr>
      <vt:lpstr>Tema do Office</vt:lpstr>
      <vt:lpstr>Personalizar design</vt:lpstr>
      <vt:lpstr>Apresentação do PowerPoint</vt:lpstr>
      <vt:lpstr>Nossa motivação</vt:lpstr>
      <vt:lpstr>O que é?</vt:lpstr>
      <vt:lpstr>Como funciona?</vt:lpstr>
      <vt:lpstr>Quem se beneficia?</vt:lpstr>
      <vt:lpstr>Monetização</vt:lpstr>
      <vt:lpstr>Riscos</vt:lpstr>
      <vt:lpstr>Escalando a ideia</vt:lpstr>
      <vt:lpstr>Vamos ver na prática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Aloysio Lopes</dc:creator>
  <cp:lastModifiedBy>Aloysio Lopes</cp:lastModifiedBy>
  <cp:revision>38</cp:revision>
  <dcterms:created xsi:type="dcterms:W3CDTF">2017-08-06T03:51:08Z</dcterms:created>
  <dcterms:modified xsi:type="dcterms:W3CDTF">2017-08-06T14:43:57Z</dcterms:modified>
</cp:coreProperties>
</file>