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9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4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5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375" y="5468058"/>
            <a:ext cx="1212519" cy="12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0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4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2AAC-8AA4-4327-964B-53827A1879F3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014-05EA-4DD4-A1CD-CC9BD22423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714D-B1CE-464B-BA2D-457A1AE0EA95}" type="datetimeFigureOut">
              <a:rPr lang="en-US" smtClean="0"/>
              <a:t>06-Aug-17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F5CA-638E-4415-B0FE-A9CE11B231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TopBeer</a:t>
            </a:r>
            <a:endParaRPr lang="en-US" sz="8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9" y="861382"/>
            <a:ext cx="4988736" cy="50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Nossa motivação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do de imagem para wall street bar"/>
          <p:cNvSpPr>
            <a:spLocks noChangeAspect="1" noChangeArrowheads="1"/>
          </p:cNvSpPr>
          <p:nvPr/>
        </p:nvSpPr>
        <p:spPr bwMode="auto">
          <a:xfrm>
            <a:off x="-458380" y="603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sultado de imagem para wall street b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53" y="1690688"/>
            <a:ext cx="6645294" cy="498397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8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929" y="3362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cafÈ &amp; brewery" pitchFamily="2" charset="0"/>
              </a:rPr>
              <a:t>O que é?</a:t>
            </a:r>
            <a:endParaRPr lang="en-US" sz="8800" dirty="0">
              <a:solidFill>
                <a:schemeClr val="bg1"/>
              </a:solidFill>
              <a:latin typeface="cafÈ &amp; brewery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775" y="2996417"/>
            <a:ext cx="2190274" cy="23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cafÈ &amp; brewery</vt:lpstr>
      <vt:lpstr>Calibri</vt:lpstr>
      <vt:lpstr>Calibri Light</vt:lpstr>
      <vt:lpstr>Century Gothic</vt:lpstr>
      <vt:lpstr>Tema do Office</vt:lpstr>
      <vt:lpstr>Personalizar design</vt:lpstr>
      <vt:lpstr>TopBeer</vt:lpstr>
      <vt:lpstr>Nossa motivação</vt:lpstr>
      <vt:lpstr>O que é?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Aloysio Lopes</dc:creator>
  <cp:lastModifiedBy>Aloysio Lopes</cp:lastModifiedBy>
  <cp:revision>14</cp:revision>
  <dcterms:created xsi:type="dcterms:W3CDTF">2017-08-06T03:51:08Z</dcterms:created>
  <dcterms:modified xsi:type="dcterms:W3CDTF">2017-08-06T08:26:38Z</dcterms:modified>
</cp:coreProperties>
</file>