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9" r:id="rId4"/>
    <p:sldMasterId id="2147483680" r:id="rId5"/>
    <p:sldMasterId id="2147483681" r:id="rId6"/>
    <p:sldMasterId id="2147483682" r:id="rId7"/>
    <p:sldMasterId id="2147483683" r:id="rId8"/>
    <p:sldMasterId id="2147483684" r:id="rId9"/>
    <p:sldMasterId id="2147483685" r:id="rId10"/>
    <p:sldMasterId id="2147483686" r:id="rId11"/>
    <p:sldMasterId id="2147483687" r:id="rId12"/>
    <p:sldMasterId id="2147483688" r:id="rId13"/>
    <p:sldMasterId id="2147483689" r:id="rId14"/>
    <p:sldMasterId id="2147483690" r:id="rId15"/>
    <p:sldMasterId id="2147483691" r:id="rId16"/>
    <p:sldMasterId id="2147483692" r:id="rId17"/>
    <p:sldMasterId id="2147483693" r:id="rId18"/>
    <p:sldMasterId id="2147483694" r:id="rId19"/>
    <p:sldMasterId id="2147483695" r:id="rId20"/>
    <p:sldMasterId id="2147483696" r:id="rId21"/>
    <p:sldMasterId id="2147483697" r:id="rId22"/>
  </p:sldMasterIdLst>
  <p:notesMasterIdLst>
    <p:notesMasterId r:id="rId23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Master" Target="slideMasters/slideMaster17.xml"/><Relationship Id="rId22" Type="http://schemas.openxmlformats.org/officeDocument/2006/relationships/slideMaster" Target="slideMasters/slideMaster19.xml"/><Relationship Id="rId21" Type="http://schemas.openxmlformats.org/officeDocument/2006/relationships/slideMaster" Target="slideMasters/slideMaster18.xml"/><Relationship Id="rId24" Type="http://schemas.openxmlformats.org/officeDocument/2006/relationships/slide" Target="slides/slide1.xml"/><Relationship Id="rId23" Type="http://schemas.openxmlformats.org/officeDocument/2006/relationships/notesMaster" Target="notesMasters/notesMaster1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3.xml"/><Relationship Id="rId25" Type="http://schemas.openxmlformats.org/officeDocument/2006/relationships/slide" Target="slides/slide2.xml"/><Relationship Id="rId28" Type="http://schemas.openxmlformats.org/officeDocument/2006/relationships/slide" Target="slides/slide5.xml"/><Relationship Id="rId27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6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8.xml"/><Relationship Id="rId30" Type="http://schemas.openxmlformats.org/officeDocument/2006/relationships/slide" Target="slides/slide7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0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9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2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1.xml"/><Relationship Id="rId15" Type="http://schemas.openxmlformats.org/officeDocument/2006/relationships/slideMaster" Target="slideMasters/slideMaster12.xml"/><Relationship Id="rId37" Type="http://schemas.openxmlformats.org/officeDocument/2006/relationships/slide" Target="slides/slide14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13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956550" y="6408737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0" name="Google Shape;240;p3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7" name="Google Shape;257;p34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6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1" name="Google Shape;281;p3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5" name="Google Shape;295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7" name="Google Shape;297;p38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3" name="Google Shape;313;p4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4" name="Google Shape;334;p4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5" name="Google Shape;335;p4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4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4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8" name="Google Shape;358;p44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4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4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2" name="Google Shape;372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6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4" name="Google Shape;374;p46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8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0" name="Google Shape;390;p48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48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8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1" name="Google Shape;411;p5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12" name="Google Shape;412;p5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0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50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50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2.xml"/><Relationship Id="rId3" Type="http://schemas.openxmlformats.org/officeDocument/2006/relationships/theme" Target="../theme/theme15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3.xml"/><Relationship Id="rId5" Type="http://schemas.openxmlformats.org/officeDocument/2006/relationships/theme" Target="../theme/theme11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18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theme" Target="../theme/theme10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12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4" Type="http://schemas.openxmlformats.org/officeDocument/2006/relationships/theme" Target="../theme/theme19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8.xml"/><Relationship Id="rId5" Type="http://schemas.openxmlformats.org/officeDocument/2006/relationships/theme" Target="../theme/theme14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9.xml"/><Relationship Id="rId4" Type="http://schemas.openxmlformats.org/officeDocument/2006/relationships/theme" Target="../theme/theme4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0.xml"/><Relationship Id="rId4" Type="http://schemas.openxmlformats.org/officeDocument/2006/relationships/theme" Target="../theme/theme5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1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theme" Target="../theme/theme2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13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5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12" name="Google Shape;12;p1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3" name="Google Shape;233;p3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35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269" name="Google Shape;269;p35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272" name="Google Shape;272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75" name="Google Shape;275;p3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3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88" name="Google Shape;28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91" name="Google Shape;291;p37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02" name="Google Shape;30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7" name="Google Shape;307;p3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Google Shape;308;p3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3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20" name="Google Shape;32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24" name="Google Shape;32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9" name="Google Shape;329;p4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4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43" name="Google Shape;34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43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346" name="Google Shape;346;p43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349" name="Google Shape;34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51" name="Google Shape;351;p4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52" name="Google Shape;352;p43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43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Google Shape;354;p43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65" name="Google Shape;365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8" name="Google Shape;368;p45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5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79" name="Google Shape;37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7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3" name="Google Shape;383;p4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4" name="Google Shape;384;p47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Google Shape;385;p47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47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97" name="Google Shape;39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01" name="Google Shape;401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9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9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06" name="Google Shape;406;p49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7" name="Google Shape;407;p49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Google Shape;408;p49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7956550" y="6408737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03" name="Google Shape;203;p2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/>
          <p:nvPr>
            <p:ph idx="4294967295"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es-ES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4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90" name="Google Shape;490;p6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1" name="Google Shape;491;p60"/>
          <p:cNvSpPr txBox="1"/>
          <p:nvPr>
            <p:ph idx="1" type="body"/>
          </p:nvPr>
        </p:nvSpPr>
        <p:spPr>
          <a:xfrm>
            <a:off x="914400" y="1341437"/>
            <a:ext cx="7924800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1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Criterios de aceptación</a:t>
            </a:r>
            <a:endParaRPr/>
          </a:p>
          <a:p>
            <a:pPr indent="-1396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criterios de aceptación son una serie de preceptos que validan la implementación de nuestra historia de usuario.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Para que sirven: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Ayudan al desarrollador a implementar la funcionalidad de forma correcta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criterios de aceptación se pueden mapear posteriormente sobre los tests funcionales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Ayudan a equipo de QA de cara a dar el OK a considerar finalizada la historia de usuario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criterios de aceptación deben definir juntamente con la Descripción la funcionalidad a implementar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5136" lvl="0" marL="365125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2" name="Google Shape;492;p60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  <p:sp>
        <p:nvSpPr>
          <p:cNvPr id="493" name="Google Shape;493;p60"/>
          <p:cNvSpPr txBox="1"/>
          <p:nvPr/>
        </p:nvSpPr>
        <p:spPr>
          <a:xfrm>
            <a:off x="2728912" y="5465762"/>
            <a:ext cx="2544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Criterios de aceptación</a:t>
            </a:r>
            <a:endParaRPr/>
          </a:p>
        </p:txBody>
      </p:sp>
      <p:sp>
        <p:nvSpPr>
          <p:cNvPr id="494" name="Google Shape;494;p60"/>
          <p:cNvSpPr txBox="1"/>
          <p:nvPr/>
        </p:nvSpPr>
        <p:spPr>
          <a:xfrm>
            <a:off x="2728912" y="4724400"/>
            <a:ext cx="13906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endParaRPr/>
          </a:p>
        </p:txBody>
      </p:sp>
      <p:sp>
        <p:nvSpPr>
          <p:cNvPr id="495" name="Google Shape;495;p60"/>
          <p:cNvSpPr txBox="1"/>
          <p:nvPr/>
        </p:nvSpPr>
        <p:spPr>
          <a:xfrm>
            <a:off x="3105150" y="5084762"/>
            <a:ext cx="320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496" name="Google Shape;496;p60"/>
          <p:cNvSpPr/>
          <p:nvPr/>
        </p:nvSpPr>
        <p:spPr>
          <a:xfrm>
            <a:off x="2411412" y="4724400"/>
            <a:ext cx="222250" cy="1368425"/>
          </a:xfrm>
          <a:prstGeom prst="leftBrace">
            <a:avLst>
              <a:gd fmla="val 291" name="adj1"/>
              <a:gd fmla="val 50000" name="adj2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0"/>
          <p:cNvSpPr/>
          <p:nvPr/>
        </p:nvSpPr>
        <p:spPr>
          <a:xfrm>
            <a:off x="5364162" y="4724400"/>
            <a:ext cx="220662" cy="1368425"/>
          </a:xfrm>
          <a:prstGeom prst="rightBrace">
            <a:avLst>
              <a:gd fmla="val 291" name="adj1"/>
              <a:gd fmla="val 50000" name="adj2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0"/>
          <p:cNvSpPr txBox="1"/>
          <p:nvPr/>
        </p:nvSpPr>
        <p:spPr>
          <a:xfrm>
            <a:off x="5702300" y="5084762"/>
            <a:ext cx="18129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1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04" name="Google Shape;504;p6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5" name="Google Shape;505;p61"/>
          <p:cNvSpPr txBox="1"/>
          <p:nvPr>
            <p:ph idx="1" type="body"/>
          </p:nvPr>
        </p:nvSpPr>
        <p:spPr>
          <a:xfrm>
            <a:off x="914400" y="1700212"/>
            <a:ext cx="79248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Características a cumplir por los Criterios de Aceptación </a:t>
            </a:r>
            <a:endParaRPr/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Atomicidad</a:t>
            </a: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Deben tener 2 resultados únicos: ÉXITO o FRACASO (PASA / NO-PASA).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 Ambiguos</a:t>
            </a: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Deben ser interpretados de única manera por N personas (algo como “el formulario debe tener un color alegre” no es válido. . .)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Verificables</a:t>
            </a: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Deben estar escritos de forma que el cliente los pueda verificar rápidamente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Completos</a:t>
            </a: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grupo de criterios de aceptación debe incluir todos los requisitos funcionales</a:t>
            </a:r>
            <a:endParaRPr/>
          </a:p>
        </p:txBody>
      </p:sp>
      <p:sp>
        <p:nvSpPr>
          <p:cNvPr id="506" name="Google Shape;506;p61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12" name="Google Shape;512;p6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3" name="Google Shape;513;p62"/>
          <p:cNvSpPr txBox="1"/>
          <p:nvPr>
            <p:ph idx="1" type="body"/>
          </p:nvPr>
        </p:nvSpPr>
        <p:spPr>
          <a:xfrm>
            <a:off x="914400" y="1341437"/>
            <a:ext cx="79248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1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Criterios de Aceptación </a:t>
            </a:r>
            <a:endParaRPr/>
          </a:p>
          <a:p>
            <a:pPr indent="-8636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alumno QUIERO acceder al catálogo de cursos PARA poder tomar decisiones respecto a los cursos en los cuáles inscribirme.</a:t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8636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Criterios de aceptación: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nombre de usuario DEBE tener un valor, en caso contrario se mostrará el mensaje de error pertinente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nombre de usuario DEBE tener forma de email, en caso contrario se mostrará el mensaje de error pertinente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contraseña DEBE tener un valor, en caso contrario se mostrará el mensaje de error pertinente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nombre de usuario DEBE existir en la base de datos de usuarios, en caso contrario se mostrará el mensaje de error pertinente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contraseña DEBE coincidir con la que el nombre de usuario tiene asociada en la base de datos de usuarios, en caso contrario se mostrará el mensaje de error pertinente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 el usuario y la contraseña son correctos, el usuario podrá acceder a la aplicación.</a:t>
            </a:r>
            <a:endParaRPr/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Muchas veces estos criterios de aceptación pueden parecer triviales o innecesarios, pero ser riguroso con ellos mientras redactamos las historias de usuario es la mejor manera de desarrollar la funcionalidad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5136" lvl="0" marL="365125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4" name="Google Shape;514;p62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3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20" name="Google Shape;520;p6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1" name="Google Shape;521;p63"/>
          <p:cNvSpPr txBox="1"/>
          <p:nvPr>
            <p:ph idx="1" type="body"/>
          </p:nvPr>
        </p:nvSpPr>
        <p:spPr>
          <a:xfrm>
            <a:off x="914400" y="1341437"/>
            <a:ext cx="7924800" cy="47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1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CONVERSACIÓN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9088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MUNDO IDEAL…(Disneylandia…)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clientes tienen una idea muy clara de lo que quieren desde el principio y nos lo contarán con todo lujo de detalles sin dejar nada en el tintero.</a:t>
            </a:r>
            <a:endParaRPr/>
          </a:p>
          <a:p>
            <a:pPr indent="-69088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Pero…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Estamos en EL MUNDO REAL… lo anterior NUNCA PASA!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9088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Una historia de usuario abrirá normalmente una conversación entre el equipo de desarrollo y el cliente.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9088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Normalmente, las historias de usuario no cambian a nivel conceptual. Son justamente estas conversaciones las que las volverán más detalladas. 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5136" lvl="0" marL="365125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2" name="Google Shape;522;p63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/>
          <p:nvPr/>
        </p:nvSpPr>
        <p:spPr>
          <a:xfrm>
            <a:off x="2555875" y="1916112"/>
            <a:ext cx="4319587" cy="237648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Lucida Sans"/>
              <a:buNone/>
            </a:pPr>
            <a:r>
              <a:rPr b="0" i="0" lang="es-ES" sz="14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26" name="Google Shape;426;p5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7" name="Google Shape;427;p52"/>
          <p:cNvSpPr txBox="1"/>
          <p:nvPr>
            <p:ph idx="1" type="body"/>
          </p:nvPr>
        </p:nvSpPr>
        <p:spPr>
          <a:xfrm>
            <a:off x="914400" y="1643062"/>
            <a:ext cx="7924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Definición</a:t>
            </a:r>
            <a:endParaRPr/>
          </a:p>
          <a:p>
            <a:pPr indent="-139001" lvl="0" marL="3651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1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Las historias de usuario son descripciones breves y simples de una funcionalidad, escritas desde la perspectiva de la persona que necesita una nueva capacidad de un sistema, por lo general el usuario, área de negocio o cliente.</a:t>
            </a:r>
            <a:endParaRPr/>
          </a:p>
        </p:txBody>
      </p:sp>
      <p:sp>
        <p:nvSpPr>
          <p:cNvPr id="428" name="Google Shape;428;p52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34" name="Google Shape;434;p5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5" name="Google Shape;435;p53"/>
          <p:cNvSpPr txBox="1"/>
          <p:nvPr>
            <p:ph idx="1" type="body"/>
          </p:nvPr>
        </p:nvSpPr>
        <p:spPr>
          <a:xfrm>
            <a:off x="914400" y="1643062"/>
            <a:ext cx="7924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Orígen de las Historias de Usuario: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remontan a la metodología de desarrollo ágil XP (eXtreme Programming) formulada por Kent Beck en 1999. 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Utilización: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utilizan de forma habitual en todas las metodologías de desarrollo y frameworks ágiles para escribir los requisitos y las pruebas de validación.</a:t>
            </a:r>
            <a:endParaRPr/>
          </a:p>
        </p:txBody>
      </p:sp>
      <p:sp>
        <p:nvSpPr>
          <p:cNvPr id="436" name="Google Shape;436;p53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42" name="Google Shape;442;p5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914400" y="1484312"/>
            <a:ext cx="7924800" cy="394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Agenda de estudio:</a:t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8254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</a:t>
            </a:r>
            <a:endParaRPr/>
          </a:p>
          <a:p>
            <a:pPr indent="-8254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Buenas prácticas - INVEST</a:t>
            </a:r>
            <a:endParaRPr/>
          </a:p>
          <a:p>
            <a:pPr indent="-8254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Criterios de Aceptación </a:t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8254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Conversaciones</a:t>
            </a:r>
            <a:endParaRPr/>
          </a:p>
        </p:txBody>
      </p:sp>
      <p:sp>
        <p:nvSpPr>
          <p:cNvPr id="444" name="Google Shape;444;p54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50" name="Google Shape;450;p5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1" name="Google Shape;451;p55"/>
          <p:cNvSpPr txBox="1"/>
          <p:nvPr>
            <p:ph idx="1" type="body"/>
          </p:nvPr>
        </p:nvSpPr>
        <p:spPr>
          <a:xfrm>
            <a:off x="914400" y="1462087"/>
            <a:ext cx="7924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Componentes: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ID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Identificador de la historia de usuario. </a:t>
            </a:r>
            <a:endParaRPr/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Título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Texto descriptivo de la historia de usuario.</a:t>
            </a:r>
            <a:endParaRPr/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Descripción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Descripción sintetizada de la historia de usuario. Procuramos seguir el patrón: Como [rol], quiero [objetivo], para poder [beneficio].</a:t>
            </a:r>
            <a:endParaRPr/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Estimación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Estimación del esfuerzo de implementación de la historia de usuario. También conocido como puntos de historia.</a:t>
            </a:r>
            <a:endParaRPr/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Valor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Valor (normalmente numérico) que aporta la historia de usuario al cliente o usuario. El objetivo del equipo es maximizar el valor y la satisfacción percibida por el cliente o usuario en cada iteración. Este campo determinará junto con el tiempo, el orden con el que las historias de usuario van a ser implementadas.</a:t>
            </a:r>
            <a:endParaRPr/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Dependencias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Debemos procurar que no exista dependencia entre historias, pero en los casos que no sea posible indicaremos en este campo la dependencia.</a:t>
            </a:r>
            <a:endParaRPr/>
          </a:p>
          <a:p>
            <a:pPr indent="-60452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Pruebas de aceptación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cumplen dos funciones: 1) Clarificar el contexto en el que ocurre la historia de usuario y 2) facilitar saber cuando están realmente terminadas. </a:t>
            </a:r>
            <a:endParaRPr/>
          </a:p>
        </p:txBody>
      </p:sp>
      <p:sp>
        <p:nvSpPr>
          <p:cNvPr id="452" name="Google Shape;452;p55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6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58" name="Google Shape;458;p5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9" name="Google Shape;459;p56"/>
          <p:cNvSpPr txBox="1"/>
          <p:nvPr>
            <p:ph idx="1" type="body"/>
          </p:nvPr>
        </p:nvSpPr>
        <p:spPr>
          <a:xfrm>
            <a:off x="914400" y="1341437"/>
            <a:ext cx="79248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Descripción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Descripción tiene la siguiente </a:t>
            </a:r>
            <a:r>
              <a:rPr b="1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estructura</a:t>
            </a: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&lt;</a:t>
            </a: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rol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&gt;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QUIERO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&lt;</a:t>
            </a: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objetivo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&gt;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PARA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&lt;</a:t>
            </a: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motivación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&gt;</a:t>
            </a:r>
            <a:endParaRPr/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</a:t>
            </a:r>
            <a:r>
              <a:rPr b="1" i="1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funcionalidad </a:t>
            </a: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expresada en la Historia de Usuario, debe tener la siguiente forma: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QUIEN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(rol) hará una </a:t>
            </a: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ACCIÓN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(objetivo) para satisfacer una </a:t>
            </a: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NECESIDAD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(motivación)</a:t>
            </a:r>
            <a:endParaRPr/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1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Ejemplos: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usuario QUIERO poder acceder al catálogo de cursos PARA poder tomar decisiones de los cursos en los cuáles incribirme.</a:t>
            </a:r>
            <a:endParaRPr/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usuario QUIERO poder buscar transacciones PARA poder detectar gastos innecesarios en mi cuenta durante cierto periodo de tiempo</a:t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5136" lvl="0" marL="365125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0" name="Google Shape;460;p56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66" name="Google Shape;466;p5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7" name="Google Shape;467;p57"/>
          <p:cNvSpPr txBox="1"/>
          <p:nvPr>
            <p:ph idx="1" type="body"/>
          </p:nvPr>
        </p:nvSpPr>
        <p:spPr>
          <a:xfrm>
            <a:off x="914400" y="1643062"/>
            <a:ext cx="7924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Descripción – Buenas Prácticas</a:t>
            </a:r>
            <a:endParaRPr/>
          </a:p>
          <a:p>
            <a:pPr indent="-186499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Descripción de una historia de usuario debe mapear una funcionalidad de nuestro producto o software. (y </a:t>
            </a:r>
            <a:r>
              <a:rPr b="1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solo una </a:t>
            </a: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funcionalidad).</a:t>
            </a:r>
            <a:endParaRPr/>
          </a:p>
          <a:p>
            <a:pPr indent="-186499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1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Cuando escribimos historias de usuario</a:t>
            </a: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es una buena práctica el usar </a:t>
            </a:r>
            <a:r>
              <a:rPr b="0" i="0" lang="es-ES" sz="1600" u="sng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personajes</a:t>
            </a: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en vez de roles. </a:t>
            </a:r>
            <a:endParaRPr/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usuario QUIERO consultar el catálogo de cursos PARA poder tomar decisiones respecto a los cursos en los que me incribiré.</a:t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vs: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1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alumno QUIERO consultar el catálogo de cursos PARA poder tomar decisiones respecto a los cursos en los que me inscribiré.</a:t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95136" lvl="0" marL="365125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8" name="Google Shape;468;p57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74" name="Google Shape;474;p5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75" name="Google Shape;475;p58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  <p:sp>
        <p:nvSpPr>
          <p:cNvPr id="476" name="Google Shape;476;p58"/>
          <p:cNvSpPr/>
          <p:nvPr/>
        </p:nvSpPr>
        <p:spPr>
          <a:xfrm>
            <a:off x="995362" y="2205037"/>
            <a:ext cx="6769100" cy="1944687"/>
          </a:xfrm>
          <a:prstGeom prst="flowChartPunchedCard">
            <a:avLst/>
          </a:prstGeom>
          <a:solidFill>
            <a:srgbClr val="FFFF00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ucida Sans"/>
              <a:buNone/>
            </a:pPr>
            <a:r>
              <a:rPr b="0" i="0" lang="es-ES" sz="1800" u="sng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Historia: </a:t>
            </a:r>
            <a:r>
              <a:rPr b="0" i="0" lang="es-ES" sz="1800" u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Consutar Catálogo de Cursos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ucida Sans"/>
              <a:buNone/>
            </a:pPr>
            <a:r>
              <a:rPr b="0" i="0" lang="es-ES" sz="1800" u="sng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Como: </a:t>
            </a:r>
            <a:r>
              <a:rPr b="0" i="0" lang="es-ES" sz="1800" u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Alumno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ucida Sans"/>
              <a:buNone/>
            </a:pPr>
            <a:r>
              <a:rPr b="0" i="0" lang="es-ES" sz="1800" u="sng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Quiero: </a:t>
            </a:r>
            <a:r>
              <a:rPr b="0" i="0" lang="es-ES" sz="1800" u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Consultar el Catálogo de Cursos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ucida Sans"/>
              <a:buNone/>
            </a:pPr>
            <a:r>
              <a:rPr b="0" i="0" lang="es-ES" sz="1800" u="sng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Para: </a:t>
            </a:r>
            <a:r>
              <a:rPr b="0" i="0" lang="es-ES" sz="1800" u="none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tomar decisiones respecto a los cursos en los cuáles voy a inscribirme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82" name="Google Shape;482;p5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3" name="Google Shape;483;p59"/>
          <p:cNvSpPr txBox="1"/>
          <p:nvPr>
            <p:ph idx="1" type="body"/>
          </p:nvPr>
        </p:nvSpPr>
        <p:spPr>
          <a:xfrm>
            <a:off x="914400" y="1268412"/>
            <a:ext cx="792480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Método INVEST (descrito por Bill Wake) nos ayuda a escribir “Buenas” Historias de Usuario.</a:t>
            </a:r>
            <a:endParaRPr/>
          </a:p>
          <a:p>
            <a:pPr indent="-186499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b="0" i="0" lang="es-ES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Características del Método INVEST:</a:t>
            </a:r>
            <a:endParaRPr/>
          </a:p>
          <a:p>
            <a:pPr indent="-195135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Independiente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Cada historia de usuario pueda ser planificada e implementada en cualquier orden. No dependen unas de otras, si ocurriera se deben dividir o combinar.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Negociable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Las historias deben ser negociables ya que sus detalles serán acordados por el cliente/usuario y el equipo durante la fase de «conversación».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Valor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Una historia de usuario tiene que ser valiosa para el cliente o el usuario.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Estimable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Una buena historia de usuario debe ser estimada con la precisión suficiente para ayudar al cliente o usuario a priorizar y planificar su implementación. 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Pequeña (Small)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deben ser tales que ocupen como máximo una iteración.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1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Testeable</a:t>
            </a:r>
            <a:r>
              <a:rPr b="0" i="0" lang="es-ES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La historia de usuario debe poder probarse y saber que la HU se ha completado con éxito.</a:t>
            </a:r>
            <a:endParaRPr/>
          </a:p>
          <a:p>
            <a:pPr indent="-195136" lvl="0" marL="365125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4" name="Google Shape;484;p59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Historias de Usuario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0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9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1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