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67" r:id="rId5"/>
    <p:sldId id="268" r:id="rId6"/>
    <p:sldId id="257" r:id="rId7"/>
    <p:sldId id="258" r:id="rId8"/>
    <p:sldId id="259" r:id="rId9"/>
    <p:sldId id="260" r:id="rId10"/>
    <p:sldId id="261" r:id="rId11"/>
    <p:sldId id="269" r:id="rId12"/>
    <p:sldId id="270" r:id="rId13"/>
    <p:sldId id="271" r:id="rId14"/>
    <p:sldId id="262" r:id="rId15"/>
    <p:sldId id="263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Fitness Buddy – Ai 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Fitness companion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IBM AICTE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17529" y="4253850"/>
            <a:ext cx="7980183" cy="21698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Mohammad </a:t>
            </a:r>
            <a:r>
              <a:rPr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Asim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Gautam</a:t>
            </a:r>
            <a:r>
              <a:rPr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Buddha University 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Civil </a:t>
            </a:r>
            <a:r>
              <a:rPr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AICTE Student ID 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STU5f1895fa81d351595446778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924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499530-8010-5BEE-4F83-3D87285D7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55" y="1533832"/>
            <a:ext cx="9334353" cy="4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52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Buddy demonstrates that: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Prompt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+ Foundation Models = Powerful AI with no-code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Lite enables rapid deployment at zero cost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scalable, interactive, and accessible fitness assistant is possible without training custom models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🔗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I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github.com/asim-git-hub/IBM-Cloud-Fitness-Buddy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Add user profile tracking for tailored plans</a:t>
            </a:r>
          </a:p>
          <a:p>
            <a:pPr marL="0" indent="0">
              <a:buNone/>
            </a:pPr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️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voice interaction (Speech-to-Text, Text-to-Speech)</a:t>
            </a:r>
          </a:p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⌚ Connect with wearable fitness devices</a:t>
            </a:r>
          </a:p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🌍 Include multi-language support</a:t>
            </a:r>
          </a:p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📚 Use RAG-based retrieval for context-rich responses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IBM Certifications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4" y="1166601"/>
            <a:ext cx="3860423" cy="2908324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098" y="4148522"/>
            <a:ext cx="4327803" cy="2626348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354" y="1177032"/>
            <a:ext cx="3867105" cy="289789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248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</a:t>
            </a:r>
            <a:r>
              <a:rPr lang="en-US" sz="2000" b="1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Statement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Technology used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Wow factor 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</a:p>
          <a:p>
            <a:pPr marL="305435" indent="-305435"/>
            <a:r>
              <a:rPr lang="en-US" sz="20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Git</a:t>
            </a:r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-hub Link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IBM </a:t>
            </a:r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Certifications</a:t>
            </a:r>
            <a:endParaRPr lang="en-US" sz="20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99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454426"/>
            <a:ext cx="11029615" cy="4673324"/>
          </a:xfrm>
        </p:spPr>
        <p:txBody>
          <a:bodyPr>
            <a:no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people struggle to stay consistent with fitness due to: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personalized </a:t>
            </a: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guidance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for health </a:t>
            </a: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conversational AI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Fitness Buddy – that offers: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workout suggestions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meal ideas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Motivational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tips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IBM Watson Assistant Lite on IBM Cloud Lite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Lite services</a:t>
            </a:r>
          </a:p>
          <a:p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Processing (NLP)</a:t>
            </a:r>
          </a:p>
          <a:p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Prompt-based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(watsonx.ai Prompt Lab)</a:t>
            </a:r>
          </a:p>
          <a:p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Granite foundation model</a:t>
            </a:r>
          </a:p>
          <a:p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 Generation (RAG)</a:t>
            </a:r>
          </a:p>
          <a:p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dataset needed – prompt engineering-based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Wow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Built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entirely on IBM Cloud Lite Free Tier</a:t>
            </a:r>
          </a:p>
          <a:p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upgrades or paid plans required</a:t>
            </a:r>
          </a:p>
          <a:p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Instant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responses with high accuracy</a:t>
            </a:r>
          </a:p>
          <a:p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– Web Chat / API</a:t>
            </a:r>
          </a:p>
          <a:p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personality &amp; responses</a:t>
            </a:r>
          </a:p>
          <a:p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with live chat widget support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Fitness enthusiasts &amp; beginners</a:t>
            </a:r>
          </a:p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Busy students &amp; professionals</a:t>
            </a:r>
          </a:p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Health coaches &amp; wellness mentors</a:t>
            </a:r>
          </a:p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Anyone seeking motivation for a healthy lifestyle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Successfully deployed on IBM Watsonx.ai Prompt Lab</a:t>
            </a:r>
          </a:p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Real-time interaction via Web Chat or API</a:t>
            </a:r>
          </a:p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High-quality advice without training datasets</a:t>
            </a:r>
          </a:p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Prompt-tuned responses with user-friendly tone</a:t>
            </a:r>
          </a:p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Demonstrated functional working during IBM Hackathon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4FF9D7-F7B7-D55B-3E63-184B2ED64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10" y="1532345"/>
            <a:ext cx="9535579" cy="44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4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42432B-3848-5E82-842F-F0E1B89BE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3878" y="1494503"/>
            <a:ext cx="8118375" cy="4048227"/>
          </a:xfrm>
        </p:spPr>
      </p:pic>
    </p:spTree>
    <p:extLst>
      <p:ext uri="{BB962C8B-B14F-4D97-AF65-F5344CB8AC3E}">
        <p14:creationId xmlns:p14="http://schemas.microsoft.com/office/powerpoint/2010/main" val="198400994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346</TotalTime>
  <Words>333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Fitness Buddy – Ai Fitness companion</vt:lpstr>
      <vt:lpstr>OUTLINE</vt:lpstr>
      <vt:lpstr>Problem Statement</vt:lpstr>
      <vt:lpstr>Technology Used</vt:lpstr>
      <vt:lpstr>Wow Factor</vt:lpstr>
      <vt:lpstr>End Users</vt:lpstr>
      <vt:lpstr>Result</vt:lpstr>
      <vt:lpstr>Results</vt:lpstr>
      <vt:lpstr>Results</vt:lpstr>
      <vt:lpstr>Results</vt:lpstr>
      <vt:lpstr>Conclusion</vt:lpstr>
      <vt:lpstr>GitHub Link</vt:lpstr>
      <vt:lpstr>Future Scope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Me</dc:creator>
  <cp:lastModifiedBy>ASIM</cp:lastModifiedBy>
  <cp:revision>150</cp:revision>
  <dcterms:created xsi:type="dcterms:W3CDTF">2021-05-26T16:50:10Z</dcterms:created>
  <dcterms:modified xsi:type="dcterms:W3CDTF">2025-08-10T16:13:44Z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