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CDC1BF-228B-4708-BC4C-AED501D6F8A2}" type="datetimeFigureOut">
              <a:rPr lang="en-US" smtClean="0"/>
              <a:t>8/14/2019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9ABAD0-9B35-4E7F-8944-D4FE31C9196F}" type="slidenum">
              <a:rPr lang="en-US" smtClean="0"/>
              <a:t>‹#›</a:t>
            </a:fld>
            <a:endParaRPr lang="en-US"/>
          </a:p>
        </p:txBody>
      </p:sp>
    </p:spTree>
    <p:extLst>
      <p:ext uri="{BB962C8B-B14F-4D97-AF65-F5344CB8AC3E}">
        <p14:creationId xmlns:p14="http://schemas.microsoft.com/office/powerpoint/2010/main" val="3948550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A086195-D60F-4180-BD16-F40CC641B67B}" type="datetime1">
              <a:rPr lang="en-US" smtClean="0"/>
              <a:t>8/14/2019</a:t>
            </a:fld>
            <a:endParaRPr lang="en-US"/>
          </a:p>
        </p:txBody>
      </p:sp>
      <p:sp>
        <p:nvSpPr>
          <p:cNvPr id="5" name="Footer Placeholder 4"/>
          <p:cNvSpPr>
            <a:spLocks noGrp="1"/>
          </p:cNvSpPr>
          <p:nvPr>
            <p:ph type="ftr" sz="quarter" idx="11"/>
          </p:nvPr>
        </p:nvSpPr>
        <p:spPr/>
        <p:txBody>
          <a:bodyPr/>
          <a:lstStyle/>
          <a:p>
            <a:r>
              <a:rPr lang="en-US" smtClean="0"/>
              <a:t>Cousera Capstone Project</a:t>
            </a:r>
            <a:endParaRPr lang="en-US"/>
          </a:p>
        </p:txBody>
      </p:sp>
      <p:sp>
        <p:nvSpPr>
          <p:cNvPr id="6" name="Slide Number Placeholder 5"/>
          <p:cNvSpPr>
            <a:spLocks noGrp="1"/>
          </p:cNvSpPr>
          <p:nvPr>
            <p:ph type="sldNum" sz="quarter" idx="12"/>
          </p:nvPr>
        </p:nvSpPr>
        <p:spPr/>
        <p:txBody>
          <a:bodyPr/>
          <a:lstStyle/>
          <a:p>
            <a:fld id="{A59BF7F9-76B0-4D7E-8878-C7E1DC293ED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2369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E93E87-F0B8-4AD9-A9DF-F38A026ADFC4}" type="datetime1">
              <a:rPr lang="en-US" smtClean="0"/>
              <a:t>8/14/2019</a:t>
            </a:fld>
            <a:endParaRPr lang="en-US"/>
          </a:p>
        </p:txBody>
      </p:sp>
      <p:sp>
        <p:nvSpPr>
          <p:cNvPr id="5" name="Footer Placeholder 4"/>
          <p:cNvSpPr>
            <a:spLocks noGrp="1"/>
          </p:cNvSpPr>
          <p:nvPr>
            <p:ph type="ftr" sz="quarter" idx="11"/>
          </p:nvPr>
        </p:nvSpPr>
        <p:spPr/>
        <p:txBody>
          <a:bodyPr/>
          <a:lstStyle/>
          <a:p>
            <a:r>
              <a:rPr lang="en-US" smtClean="0"/>
              <a:t>Cousera Capstone Project</a:t>
            </a:r>
            <a:endParaRPr lang="en-US"/>
          </a:p>
        </p:txBody>
      </p:sp>
      <p:sp>
        <p:nvSpPr>
          <p:cNvPr id="6" name="Slide Number Placeholder 5"/>
          <p:cNvSpPr>
            <a:spLocks noGrp="1"/>
          </p:cNvSpPr>
          <p:nvPr>
            <p:ph type="sldNum" sz="quarter" idx="12"/>
          </p:nvPr>
        </p:nvSpPr>
        <p:spPr/>
        <p:txBody>
          <a:bodyPr/>
          <a:lstStyle/>
          <a:p>
            <a:fld id="{A59BF7F9-76B0-4D7E-8878-C7E1DC293ED9}" type="slidenum">
              <a:rPr lang="en-US" smtClean="0"/>
              <a:t>‹#›</a:t>
            </a:fld>
            <a:endParaRPr lang="en-US"/>
          </a:p>
        </p:txBody>
      </p:sp>
    </p:spTree>
    <p:extLst>
      <p:ext uri="{BB962C8B-B14F-4D97-AF65-F5344CB8AC3E}">
        <p14:creationId xmlns:p14="http://schemas.microsoft.com/office/powerpoint/2010/main" val="168481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F70488-BE8C-449E-B5F6-4287A89BB7FC}" type="datetime1">
              <a:rPr lang="en-US" smtClean="0"/>
              <a:t>8/14/2019</a:t>
            </a:fld>
            <a:endParaRPr lang="en-US"/>
          </a:p>
        </p:txBody>
      </p:sp>
      <p:sp>
        <p:nvSpPr>
          <p:cNvPr id="5" name="Footer Placeholder 4"/>
          <p:cNvSpPr>
            <a:spLocks noGrp="1"/>
          </p:cNvSpPr>
          <p:nvPr>
            <p:ph type="ftr" sz="quarter" idx="11"/>
          </p:nvPr>
        </p:nvSpPr>
        <p:spPr/>
        <p:txBody>
          <a:bodyPr/>
          <a:lstStyle/>
          <a:p>
            <a:r>
              <a:rPr lang="en-US" smtClean="0"/>
              <a:t>Cousera Capstone Project</a:t>
            </a:r>
            <a:endParaRPr lang="en-US"/>
          </a:p>
        </p:txBody>
      </p:sp>
      <p:sp>
        <p:nvSpPr>
          <p:cNvPr id="6" name="Slide Number Placeholder 5"/>
          <p:cNvSpPr>
            <a:spLocks noGrp="1"/>
          </p:cNvSpPr>
          <p:nvPr>
            <p:ph type="sldNum" sz="quarter" idx="12"/>
          </p:nvPr>
        </p:nvSpPr>
        <p:spPr/>
        <p:txBody>
          <a:bodyPr/>
          <a:lstStyle/>
          <a:p>
            <a:fld id="{A59BF7F9-76B0-4D7E-8878-C7E1DC293ED9}"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180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56EF4E-7DB2-42CA-82FA-1E14011F2938}" type="datetime1">
              <a:rPr lang="en-US" smtClean="0"/>
              <a:t>8/14/2019</a:t>
            </a:fld>
            <a:endParaRPr lang="en-US"/>
          </a:p>
        </p:txBody>
      </p:sp>
      <p:sp>
        <p:nvSpPr>
          <p:cNvPr id="5" name="Footer Placeholder 4"/>
          <p:cNvSpPr>
            <a:spLocks noGrp="1"/>
          </p:cNvSpPr>
          <p:nvPr>
            <p:ph type="ftr" sz="quarter" idx="11"/>
          </p:nvPr>
        </p:nvSpPr>
        <p:spPr/>
        <p:txBody>
          <a:bodyPr/>
          <a:lstStyle/>
          <a:p>
            <a:r>
              <a:rPr lang="en-US" smtClean="0"/>
              <a:t>Cousera Capstone Project</a:t>
            </a:r>
            <a:endParaRPr lang="en-US"/>
          </a:p>
        </p:txBody>
      </p:sp>
      <p:sp>
        <p:nvSpPr>
          <p:cNvPr id="6" name="Slide Number Placeholder 5"/>
          <p:cNvSpPr>
            <a:spLocks noGrp="1"/>
          </p:cNvSpPr>
          <p:nvPr>
            <p:ph type="sldNum" sz="quarter" idx="12"/>
          </p:nvPr>
        </p:nvSpPr>
        <p:spPr/>
        <p:txBody>
          <a:bodyPr/>
          <a:lstStyle/>
          <a:p>
            <a:fld id="{A59BF7F9-76B0-4D7E-8878-C7E1DC293ED9}" type="slidenum">
              <a:rPr lang="en-US" smtClean="0"/>
              <a:t>‹#›</a:t>
            </a:fld>
            <a:endParaRPr lang="en-US"/>
          </a:p>
        </p:txBody>
      </p:sp>
    </p:spTree>
    <p:extLst>
      <p:ext uri="{BB962C8B-B14F-4D97-AF65-F5344CB8AC3E}">
        <p14:creationId xmlns:p14="http://schemas.microsoft.com/office/powerpoint/2010/main" val="659814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C6249AF-3C32-48C3-BB36-417EB89A2370}" type="datetime1">
              <a:rPr lang="en-US" smtClean="0"/>
              <a:t>8/14/2019</a:t>
            </a:fld>
            <a:endParaRPr lang="en-US"/>
          </a:p>
        </p:txBody>
      </p:sp>
      <p:sp>
        <p:nvSpPr>
          <p:cNvPr id="5" name="Footer Placeholder 4"/>
          <p:cNvSpPr>
            <a:spLocks noGrp="1"/>
          </p:cNvSpPr>
          <p:nvPr>
            <p:ph type="ftr" sz="quarter" idx="11"/>
          </p:nvPr>
        </p:nvSpPr>
        <p:spPr/>
        <p:txBody>
          <a:bodyPr/>
          <a:lstStyle/>
          <a:p>
            <a:r>
              <a:rPr lang="en-US" smtClean="0"/>
              <a:t>Cousera Capstone Project</a:t>
            </a:r>
            <a:endParaRPr lang="en-US"/>
          </a:p>
        </p:txBody>
      </p:sp>
      <p:sp>
        <p:nvSpPr>
          <p:cNvPr id="6" name="Slide Number Placeholder 5"/>
          <p:cNvSpPr>
            <a:spLocks noGrp="1"/>
          </p:cNvSpPr>
          <p:nvPr>
            <p:ph type="sldNum" sz="quarter" idx="12"/>
          </p:nvPr>
        </p:nvSpPr>
        <p:spPr/>
        <p:txBody>
          <a:bodyPr/>
          <a:lstStyle/>
          <a:p>
            <a:fld id="{A59BF7F9-76B0-4D7E-8878-C7E1DC293ED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6035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1260265-74B6-4B31-8708-4F7F9375C931}" type="datetime1">
              <a:rPr lang="en-US" smtClean="0"/>
              <a:t>8/14/2019</a:t>
            </a:fld>
            <a:endParaRPr lang="en-US"/>
          </a:p>
        </p:txBody>
      </p:sp>
      <p:sp>
        <p:nvSpPr>
          <p:cNvPr id="6" name="Footer Placeholder 5"/>
          <p:cNvSpPr>
            <a:spLocks noGrp="1"/>
          </p:cNvSpPr>
          <p:nvPr>
            <p:ph type="ftr" sz="quarter" idx="11"/>
          </p:nvPr>
        </p:nvSpPr>
        <p:spPr/>
        <p:txBody>
          <a:bodyPr/>
          <a:lstStyle/>
          <a:p>
            <a:r>
              <a:rPr lang="en-US" smtClean="0"/>
              <a:t>Cousera Capstone Project</a:t>
            </a:r>
            <a:endParaRPr lang="en-US"/>
          </a:p>
        </p:txBody>
      </p:sp>
      <p:sp>
        <p:nvSpPr>
          <p:cNvPr id="7" name="Slide Number Placeholder 6"/>
          <p:cNvSpPr>
            <a:spLocks noGrp="1"/>
          </p:cNvSpPr>
          <p:nvPr>
            <p:ph type="sldNum" sz="quarter" idx="12"/>
          </p:nvPr>
        </p:nvSpPr>
        <p:spPr/>
        <p:txBody>
          <a:bodyPr/>
          <a:lstStyle/>
          <a:p>
            <a:fld id="{A59BF7F9-76B0-4D7E-8878-C7E1DC293ED9}" type="slidenum">
              <a:rPr lang="en-US" smtClean="0"/>
              <a:t>‹#›</a:t>
            </a:fld>
            <a:endParaRPr lang="en-US"/>
          </a:p>
        </p:txBody>
      </p:sp>
    </p:spTree>
    <p:extLst>
      <p:ext uri="{BB962C8B-B14F-4D97-AF65-F5344CB8AC3E}">
        <p14:creationId xmlns:p14="http://schemas.microsoft.com/office/powerpoint/2010/main" val="3859459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C83302D-56E4-4C2C-B690-59F0A100F6F6}" type="datetime1">
              <a:rPr lang="en-US" smtClean="0"/>
              <a:t>8/14/2019</a:t>
            </a:fld>
            <a:endParaRPr lang="en-US"/>
          </a:p>
        </p:txBody>
      </p:sp>
      <p:sp>
        <p:nvSpPr>
          <p:cNvPr id="8" name="Footer Placeholder 7"/>
          <p:cNvSpPr>
            <a:spLocks noGrp="1"/>
          </p:cNvSpPr>
          <p:nvPr>
            <p:ph type="ftr" sz="quarter" idx="11"/>
          </p:nvPr>
        </p:nvSpPr>
        <p:spPr/>
        <p:txBody>
          <a:bodyPr/>
          <a:lstStyle/>
          <a:p>
            <a:r>
              <a:rPr lang="en-US" smtClean="0"/>
              <a:t>Cousera Capstone Project</a:t>
            </a:r>
            <a:endParaRPr lang="en-US"/>
          </a:p>
        </p:txBody>
      </p:sp>
      <p:sp>
        <p:nvSpPr>
          <p:cNvPr id="9" name="Slide Number Placeholder 8"/>
          <p:cNvSpPr>
            <a:spLocks noGrp="1"/>
          </p:cNvSpPr>
          <p:nvPr>
            <p:ph type="sldNum" sz="quarter" idx="12"/>
          </p:nvPr>
        </p:nvSpPr>
        <p:spPr/>
        <p:txBody>
          <a:bodyPr/>
          <a:lstStyle/>
          <a:p>
            <a:fld id="{A59BF7F9-76B0-4D7E-8878-C7E1DC293ED9}" type="slidenum">
              <a:rPr lang="en-US" smtClean="0"/>
              <a:t>‹#›</a:t>
            </a:fld>
            <a:endParaRPr lang="en-US"/>
          </a:p>
        </p:txBody>
      </p:sp>
    </p:spTree>
    <p:extLst>
      <p:ext uri="{BB962C8B-B14F-4D97-AF65-F5344CB8AC3E}">
        <p14:creationId xmlns:p14="http://schemas.microsoft.com/office/powerpoint/2010/main" val="376059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A1D2CEF-517C-4BEA-B3E4-C0F1471A91B2}" type="datetime1">
              <a:rPr lang="en-US" smtClean="0"/>
              <a:t>8/14/2019</a:t>
            </a:fld>
            <a:endParaRPr lang="en-US"/>
          </a:p>
        </p:txBody>
      </p:sp>
      <p:sp>
        <p:nvSpPr>
          <p:cNvPr id="4" name="Footer Placeholder 3"/>
          <p:cNvSpPr>
            <a:spLocks noGrp="1"/>
          </p:cNvSpPr>
          <p:nvPr>
            <p:ph type="ftr" sz="quarter" idx="11"/>
          </p:nvPr>
        </p:nvSpPr>
        <p:spPr/>
        <p:txBody>
          <a:bodyPr/>
          <a:lstStyle/>
          <a:p>
            <a:r>
              <a:rPr lang="en-US" smtClean="0"/>
              <a:t>Cousera Capstone Project</a:t>
            </a:r>
            <a:endParaRPr lang="en-US"/>
          </a:p>
        </p:txBody>
      </p:sp>
      <p:sp>
        <p:nvSpPr>
          <p:cNvPr id="5" name="Slide Number Placeholder 4"/>
          <p:cNvSpPr>
            <a:spLocks noGrp="1"/>
          </p:cNvSpPr>
          <p:nvPr>
            <p:ph type="sldNum" sz="quarter" idx="12"/>
          </p:nvPr>
        </p:nvSpPr>
        <p:spPr/>
        <p:txBody>
          <a:bodyPr/>
          <a:lstStyle/>
          <a:p>
            <a:fld id="{A59BF7F9-76B0-4D7E-8878-C7E1DC293ED9}" type="slidenum">
              <a:rPr lang="en-US" smtClean="0"/>
              <a:t>‹#›</a:t>
            </a:fld>
            <a:endParaRPr lang="en-US"/>
          </a:p>
        </p:txBody>
      </p:sp>
    </p:spTree>
    <p:extLst>
      <p:ext uri="{BB962C8B-B14F-4D97-AF65-F5344CB8AC3E}">
        <p14:creationId xmlns:p14="http://schemas.microsoft.com/office/powerpoint/2010/main" val="2608924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C1AF89-04C9-437B-8C13-2E89CAE95B24}" type="datetime1">
              <a:rPr lang="en-US" smtClean="0"/>
              <a:t>8/14/2019</a:t>
            </a:fld>
            <a:endParaRPr lang="en-US"/>
          </a:p>
        </p:txBody>
      </p:sp>
      <p:sp>
        <p:nvSpPr>
          <p:cNvPr id="3" name="Footer Placeholder 2"/>
          <p:cNvSpPr>
            <a:spLocks noGrp="1"/>
          </p:cNvSpPr>
          <p:nvPr>
            <p:ph type="ftr" sz="quarter" idx="11"/>
          </p:nvPr>
        </p:nvSpPr>
        <p:spPr/>
        <p:txBody>
          <a:bodyPr/>
          <a:lstStyle/>
          <a:p>
            <a:r>
              <a:rPr lang="en-US" smtClean="0"/>
              <a:t>Cousera Capstone Project</a:t>
            </a:r>
            <a:endParaRPr lang="en-US"/>
          </a:p>
        </p:txBody>
      </p:sp>
      <p:sp>
        <p:nvSpPr>
          <p:cNvPr id="4" name="Slide Number Placeholder 3"/>
          <p:cNvSpPr>
            <a:spLocks noGrp="1"/>
          </p:cNvSpPr>
          <p:nvPr>
            <p:ph type="sldNum" sz="quarter" idx="12"/>
          </p:nvPr>
        </p:nvSpPr>
        <p:spPr/>
        <p:txBody>
          <a:bodyPr/>
          <a:lstStyle/>
          <a:p>
            <a:fld id="{A59BF7F9-76B0-4D7E-8878-C7E1DC293ED9}" type="slidenum">
              <a:rPr lang="en-US" smtClean="0"/>
              <a:t>‹#›</a:t>
            </a:fld>
            <a:endParaRPr lang="en-US"/>
          </a:p>
        </p:txBody>
      </p:sp>
    </p:spTree>
    <p:extLst>
      <p:ext uri="{BB962C8B-B14F-4D97-AF65-F5344CB8AC3E}">
        <p14:creationId xmlns:p14="http://schemas.microsoft.com/office/powerpoint/2010/main" val="2387290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E97E21F-6225-4FFF-B9A7-56C11FC0FC89}" type="datetime1">
              <a:rPr lang="en-US" smtClean="0"/>
              <a:t>8/14/2019</a:t>
            </a:fld>
            <a:endParaRPr lang="en-US"/>
          </a:p>
        </p:txBody>
      </p:sp>
      <p:sp>
        <p:nvSpPr>
          <p:cNvPr id="6" name="Footer Placeholder 5"/>
          <p:cNvSpPr>
            <a:spLocks noGrp="1"/>
          </p:cNvSpPr>
          <p:nvPr>
            <p:ph type="ftr" sz="quarter" idx="11"/>
          </p:nvPr>
        </p:nvSpPr>
        <p:spPr/>
        <p:txBody>
          <a:bodyPr/>
          <a:lstStyle/>
          <a:p>
            <a:r>
              <a:rPr lang="en-US" smtClean="0"/>
              <a:t>Cousera Capstone Project</a:t>
            </a:r>
            <a:endParaRPr lang="en-US"/>
          </a:p>
        </p:txBody>
      </p:sp>
      <p:sp>
        <p:nvSpPr>
          <p:cNvPr id="7" name="Slide Number Placeholder 6"/>
          <p:cNvSpPr>
            <a:spLocks noGrp="1"/>
          </p:cNvSpPr>
          <p:nvPr>
            <p:ph type="sldNum" sz="quarter" idx="12"/>
          </p:nvPr>
        </p:nvSpPr>
        <p:spPr/>
        <p:txBody>
          <a:bodyPr/>
          <a:lstStyle/>
          <a:p>
            <a:fld id="{A59BF7F9-76B0-4D7E-8878-C7E1DC293ED9}" type="slidenum">
              <a:rPr lang="en-US" smtClean="0"/>
              <a:t>‹#›</a:t>
            </a:fld>
            <a:endParaRPr lang="en-US"/>
          </a:p>
        </p:txBody>
      </p:sp>
    </p:spTree>
    <p:extLst>
      <p:ext uri="{BB962C8B-B14F-4D97-AF65-F5344CB8AC3E}">
        <p14:creationId xmlns:p14="http://schemas.microsoft.com/office/powerpoint/2010/main" val="90850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AE3145-DFED-45FF-A459-07F1A0372F8E}" type="datetime1">
              <a:rPr lang="en-US" smtClean="0"/>
              <a:t>8/14/2019</a:t>
            </a:fld>
            <a:endParaRPr lang="en-US"/>
          </a:p>
        </p:txBody>
      </p:sp>
      <p:sp>
        <p:nvSpPr>
          <p:cNvPr id="6" name="Footer Placeholder 5"/>
          <p:cNvSpPr>
            <a:spLocks noGrp="1"/>
          </p:cNvSpPr>
          <p:nvPr>
            <p:ph type="ftr" sz="quarter" idx="11"/>
          </p:nvPr>
        </p:nvSpPr>
        <p:spPr/>
        <p:txBody>
          <a:bodyPr/>
          <a:lstStyle/>
          <a:p>
            <a:r>
              <a:rPr lang="en-US" smtClean="0"/>
              <a:t>Cousera Capstone Project</a:t>
            </a:r>
            <a:endParaRPr lang="en-US"/>
          </a:p>
        </p:txBody>
      </p:sp>
      <p:sp>
        <p:nvSpPr>
          <p:cNvPr id="7" name="Slide Number Placeholder 6"/>
          <p:cNvSpPr>
            <a:spLocks noGrp="1"/>
          </p:cNvSpPr>
          <p:nvPr>
            <p:ph type="sldNum" sz="quarter" idx="12"/>
          </p:nvPr>
        </p:nvSpPr>
        <p:spPr/>
        <p:txBody>
          <a:bodyPr/>
          <a:lstStyle/>
          <a:p>
            <a:fld id="{A59BF7F9-76B0-4D7E-8878-C7E1DC293ED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3021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E1A55E9-34C7-4813-BAE3-ACB2BEA5A263}" type="datetime1">
              <a:rPr lang="en-US" smtClean="0"/>
              <a:t>8/14/2019</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smtClean="0"/>
              <a:t>Cousera Capstone Project</a:t>
            </a:r>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59BF7F9-76B0-4D7E-8878-C7E1DC293ED9}"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40314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Recommender System for Groceries Contractor</a:t>
            </a:r>
            <a:endParaRPr lang="en-US" dirty="0"/>
          </a:p>
        </p:txBody>
      </p:sp>
      <p:sp>
        <p:nvSpPr>
          <p:cNvPr id="3" name="Subtitle 2"/>
          <p:cNvSpPr>
            <a:spLocks noGrp="1"/>
          </p:cNvSpPr>
          <p:nvPr>
            <p:ph type="subTitle" idx="1"/>
          </p:nvPr>
        </p:nvSpPr>
        <p:spPr/>
        <p:txBody>
          <a:bodyPr/>
          <a:lstStyle/>
          <a:p>
            <a:r>
              <a:rPr lang="en-US" dirty="0" smtClean="0"/>
              <a:t>Coursera Data Science Capstone Project</a:t>
            </a:r>
          </a:p>
        </p:txBody>
      </p:sp>
    </p:spTree>
    <p:extLst>
      <p:ext uri="{BB962C8B-B14F-4D97-AF65-F5344CB8AC3E}">
        <p14:creationId xmlns:p14="http://schemas.microsoft.com/office/powerpoint/2010/main" val="876050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Now, the dataset is fully ready to be used for machine learning (and statistical analysis) purposes.</a:t>
            </a:r>
          </a:p>
        </p:txBody>
      </p:sp>
      <p:sp>
        <p:nvSpPr>
          <p:cNvPr id="3" name="Content Placeholder 2"/>
          <p:cNvSpPr>
            <a:spLocks noGrp="1"/>
          </p:cNvSpPr>
          <p:nvPr>
            <p:ph idx="1"/>
          </p:nvPr>
        </p:nvSpPr>
        <p:spPr/>
        <p:txBody>
          <a:bodyPr/>
          <a:lstStyle/>
          <a:p>
            <a:endParaRPr lang="en-US" dirty="0" smtClean="0"/>
          </a:p>
        </p:txBody>
      </p:sp>
      <p:sp>
        <p:nvSpPr>
          <p:cNvPr id="7" name="Footer Placeholder 6"/>
          <p:cNvSpPr>
            <a:spLocks noGrp="1"/>
          </p:cNvSpPr>
          <p:nvPr>
            <p:ph type="ftr" sz="quarter" idx="11"/>
          </p:nvPr>
        </p:nvSpPr>
        <p:spPr/>
        <p:txBody>
          <a:bodyPr/>
          <a:lstStyle/>
          <a:p>
            <a:r>
              <a:rPr lang="en-US" smtClean="0"/>
              <a:t>Cousera Capstone Project</a:t>
            </a:r>
            <a:endParaRPr lang="en-US"/>
          </a:p>
        </p:txBody>
      </p:sp>
      <p:sp>
        <p:nvSpPr>
          <p:cNvPr id="8" name="Slide Number Placeholder 7"/>
          <p:cNvSpPr>
            <a:spLocks noGrp="1"/>
          </p:cNvSpPr>
          <p:nvPr>
            <p:ph type="sldNum" sz="quarter" idx="12"/>
          </p:nvPr>
        </p:nvSpPr>
        <p:spPr/>
        <p:txBody>
          <a:bodyPr/>
          <a:lstStyle/>
          <a:p>
            <a:fld id="{A59BF7F9-76B0-4D7E-8878-C7E1DC293ED9}" type="slidenum">
              <a:rPr lang="en-US" smtClean="0"/>
              <a:t>10</a:t>
            </a:fld>
            <a:endParaRPr lang="en-US"/>
          </a:p>
        </p:txBody>
      </p:sp>
      <p:pic>
        <p:nvPicPr>
          <p:cNvPr id="5" name="Picture 4"/>
          <p:cNvPicPr>
            <a:picLocks noChangeAspect="1"/>
          </p:cNvPicPr>
          <p:nvPr/>
        </p:nvPicPr>
        <p:blipFill>
          <a:blip r:embed="rId2"/>
          <a:stretch>
            <a:fillRect/>
          </a:stretch>
        </p:blipFill>
        <p:spPr>
          <a:xfrm>
            <a:off x="838200" y="2084832"/>
            <a:ext cx="10515600" cy="4092131"/>
          </a:xfrm>
          <a:prstGeom prst="rect">
            <a:avLst/>
          </a:prstGeom>
        </p:spPr>
      </p:pic>
    </p:spTree>
    <p:extLst>
      <p:ext uri="{BB962C8B-B14F-4D97-AF65-F5344CB8AC3E}">
        <p14:creationId xmlns:p14="http://schemas.microsoft.com/office/powerpoint/2010/main" val="336872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Article</a:t>
            </a:r>
            <a:endParaRPr lang="en-US" dirty="0"/>
          </a:p>
        </p:txBody>
      </p:sp>
      <p:sp>
        <p:nvSpPr>
          <p:cNvPr id="3" name="Content Placeholder 2"/>
          <p:cNvSpPr>
            <a:spLocks noGrp="1"/>
          </p:cNvSpPr>
          <p:nvPr>
            <p:ph idx="1"/>
          </p:nvPr>
        </p:nvSpPr>
        <p:spPr/>
        <p:txBody>
          <a:bodyPr/>
          <a:lstStyle/>
          <a:p>
            <a:r>
              <a:rPr lang="en-US" dirty="0" smtClean="0"/>
              <a:t>Part 4: Applying one of Machine Learning Techniques (K-Means Clustering)</a:t>
            </a:r>
          </a:p>
          <a:p>
            <a:pPr marL="0" indent="0">
              <a:buNone/>
            </a:pPr>
            <a:endParaRPr lang="en-US" dirty="0" smtClean="0"/>
          </a:p>
        </p:txBody>
      </p:sp>
      <p:sp>
        <p:nvSpPr>
          <p:cNvPr id="7" name="Footer Placeholder 6"/>
          <p:cNvSpPr>
            <a:spLocks noGrp="1"/>
          </p:cNvSpPr>
          <p:nvPr>
            <p:ph type="ftr" sz="quarter" idx="11"/>
          </p:nvPr>
        </p:nvSpPr>
        <p:spPr/>
        <p:txBody>
          <a:bodyPr/>
          <a:lstStyle/>
          <a:p>
            <a:r>
              <a:rPr lang="en-US" smtClean="0"/>
              <a:t>Cousera Capstone Project</a:t>
            </a:r>
            <a:endParaRPr lang="en-US"/>
          </a:p>
        </p:txBody>
      </p:sp>
      <p:sp>
        <p:nvSpPr>
          <p:cNvPr id="8" name="Slide Number Placeholder 7"/>
          <p:cNvSpPr>
            <a:spLocks noGrp="1"/>
          </p:cNvSpPr>
          <p:nvPr>
            <p:ph type="sldNum" sz="quarter" idx="12"/>
          </p:nvPr>
        </p:nvSpPr>
        <p:spPr/>
        <p:txBody>
          <a:bodyPr/>
          <a:lstStyle/>
          <a:p>
            <a:fld id="{A59BF7F9-76B0-4D7E-8878-C7E1DC293ED9}" type="slidenum">
              <a:rPr lang="en-US" smtClean="0"/>
              <a:t>11</a:t>
            </a:fld>
            <a:endParaRPr lang="en-US"/>
          </a:p>
        </p:txBody>
      </p:sp>
      <p:pic>
        <p:nvPicPr>
          <p:cNvPr id="5" name="Picture 4"/>
          <p:cNvPicPr>
            <a:picLocks noChangeAspect="1"/>
          </p:cNvPicPr>
          <p:nvPr/>
        </p:nvPicPr>
        <p:blipFill>
          <a:blip r:embed="rId2"/>
          <a:stretch>
            <a:fillRect/>
          </a:stretch>
        </p:blipFill>
        <p:spPr>
          <a:xfrm>
            <a:off x="838200" y="2663379"/>
            <a:ext cx="9129526" cy="1542405"/>
          </a:xfrm>
          <a:prstGeom prst="rect">
            <a:avLst/>
          </a:prstGeom>
        </p:spPr>
      </p:pic>
      <p:pic>
        <p:nvPicPr>
          <p:cNvPr id="6" name="Picture 5"/>
          <p:cNvPicPr>
            <a:picLocks noChangeAspect="1"/>
          </p:cNvPicPr>
          <p:nvPr/>
        </p:nvPicPr>
        <p:blipFill>
          <a:blip r:embed="rId3"/>
          <a:stretch>
            <a:fillRect/>
          </a:stretch>
        </p:blipFill>
        <p:spPr>
          <a:xfrm>
            <a:off x="838200" y="4180933"/>
            <a:ext cx="10515600" cy="1996030"/>
          </a:xfrm>
          <a:prstGeom prst="rect">
            <a:avLst/>
          </a:prstGeom>
        </p:spPr>
      </p:pic>
    </p:spTree>
    <p:extLst>
      <p:ext uri="{BB962C8B-B14F-4D97-AF65-F5344CB8AC3E}">
        <p14:creationId xmlns:p14="http://schemas.microsoft.com/office/powerpoint/2010/main" val="1123054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Making and Reporting Results</a:t>
            </a:r>
            <a:endParaRPr lang="en-US" dirty="0"/>
          </a:p>
        </p:txBody>
      </p:sp>
      <p:sp>
        <p:nvSpPr>
          <p:cNvPr id="3" name="Content Placeholder 2"/>
          <p:cNvSpPr>
            <a:spLocks noGrp="1"/>
          </p:cNvSpPr>
          <p:nvPr>
            <p:ph idx="1"/>
          </p:nvPr>
        </p:nvSpPr>
        <p:spPr/>
        <p:txBody>
          <a:bodyPr/>
          <a:lstStyle/>
          <a:p>
            <a:r>
              <a:rPr lang="en-US" dirty="0" smtClean="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Cousera Capstone Project</a:t>
            </a:r>
            <a:endParaRPr lang="en-US"/>
          </a:p>
        </p:txBody>
      </p:sp>
      <p:sp>
        <p:nvSpPr>
          <p:cNvPr id="5" name="Slide Number Placeholder 4"/>
          <p:cNvSpPr>
            <a:spLocks noGrp="1"/>
          </p:cNvSpPr>
          <p:nvPr>
            <p:ph type="sldNum" sz="quarter" idx="12"/>
          </p:nvPr>
        </p:nvSpPr>
        <p:spPr/>
        <p:txBody>
          <a:bodyPr/>
          <a:lstStyle/>
          <a:p>
            <a:fld id="{A59BF7F9-76B0-4D7E-8878-C7E1DC293ED9}" type="slidenum">
              <a:rPr lang="en-US" smtClean="0"/>
              <a:t>12</a:t>
            </a:fld>
            <a:endParaRPr lang="en-US"/>
          </a:p>
        </p:txBody>
      </p:sp>
    </p:spTree>
    <p:extLst>
      <p:ext uri="{BB962C8B-B14F-4D97-AF65-F5344CB8AC3E}">
        <p14:creationId xmlns:p14="http://schemas.microsoft.com/office/powerpoint/2010/main" val="2689577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Making and Reporting Results</a:t>
            </a:r>
            <a:endParaRPr lang="en-US" dirty="0"/>
          </a:p>
        </p:txBody>
      </p:sp>
      <p:pic>
        <p:nvPicPr>
          <p:cNvPr id="4" name="Content Placeholder 3"/>
          <p:cNvPicPr>
            <a:picLocks noGrp="1" noChangeAspect="1"/>
          </p:cNvPicPr>
          <p:nvPr>
            <p:ph idx="1"/>
          </p:nvPr>
        </p:nvPicPr>
        <p:blipFill>
          <a:blip r:embed="rId2"/>
          <a:stretch>
            <a:fillRect/>
          </a:stretch>
        </p:blipFill>
        <p:spPr>
          <a:xfrm>
            <a:off x="3288506" y="3116262"/>
            <a:ext cx="5191125" cy="2362200"/>
          </a:xfrm>
          <a:prstGeom prst="rect">
            <a:avLst/>
          </a:prstGeom>
        </p:spPr>
      </p:pic>
      <p:sp>
        <p:nvSpPr>
          <p:cNvPr id="5" name="Footer Placeholder 4"/>
          <p:cNvSpPr>
            <a:spLocks noGrp="1"/>
          </p:cNvSpPr>
          <p:nvPr>
            <p:ph type="ftr" sz="quarter" idx="11"/>
          </p:nvPr>
        </p:nvSpPr>
        <p:spPr/>
        <p:txBody>
          <a:bodyPr/>
          <a:lstStyle/>
          <a:p>
            <a:r>
              <a:rPr lang="en-US" smtClean="0"/>
              <a:t>Cousera Capstone Project</a:t>
            </a:r>
            <a:endParaRPr lang="en-US"/>
          </a:p>
        </p:txBody>
      </p:sp>
      <p:sp>
        <p:nvSpPr>
          <p:cNvPr id="6" name="Slide Number Placeholder 5"/>
          <p:cNvSpPr>
            <a:spLocks noGrp="1"/>
          </p:cNvSpPr>
          <p:nvPr>
            <p:ph type="sldNum" sz="quarter" idx="12"/>
          </p:nvPr>
        </p:nvSpPr>
        <p:spPr/>
        <p:txBody>
          <a:bodyPr/>
          <a:lstStyle/>
          <a:p>
            <a:fld id="{A59BF7F9-76B0-4D7E-8878-C7E1DC293ED9}" type="slidenum">
              <a:rPr lang="en-US" smtClean="0"/>
              <a:t>13</a:t>
            </a:fld>
            <a:endParaRPr lang="en-US"/>
          </a:p>
        </p:txBody>
      </p:sp>
    </p:spTree>
    <p:extLst>
      <p:ext uri="{BB962C8B-B14F-4D97-AF65-F5344CB8AC3E}">
        <p14:creationId xmlns:p14="http://schemas.microsoft.com/office/powerpoint/2010/main" val="3671574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Making and Reporting Results</a:t>
            </a:r>
            <a:endParaRPr lang="en-US" dirty="0"/>
          </a:p>
        </p:txBody>
      </p:sp>
      <p:sp>
        <p:nvSpPr>
          <p:cNvPr id="6" name="Footer Placeholder 5"/>
          <p:cNvSpPr>
            <a:spLocks noGrp="1"/>
          </p:cNvSpPr>
          <p:nvPr>
            <p:ph type="ftr" sz="quarter" idx="11"/>
          </p:nvPr>
        </p:nvSpPr>
        <p:spPr/>
        <p:txBody>
          <a:bodyPr/>
          <a:lstStyle/>
          <a:p>
            <a:r>
              <a:rPr lang="en-US" smtClean="0"/>
              <a:t>Cousera Capstone Project</a:t>
            </a:r>
            <a:endParaRPr lang="en-US"/>
          </a:p>
        </p:txBody>
      </p:sp>
      <p:sp>
        <p:nvSpPr>
          <p:cNvPr id="7" name="Slide Number Placeholder 6"/>
          <p:cNvSpPr>
            <a:spLocks noGrp="1"/>
          </p:cNvSpPr>
          <p:nvPr>
            <p:ph type="sldNum" sz="quarter" idx="12"/>
          </p:nvPr>
        </p:nvSpPr>
        <p:spPr/>
        <p:txBody>
          <a:bodyPr/>
          <a:lstStyle/>
          <a:p>
            <a:fld id="{A59BF7F9-76B0-4D7E-8878-C7E1DC293ED9}" type="slidenum">
              <a:rPr lang="en-US" smtClean="0"/>
              <a:t>14</a:t>
            </a:fld>
            <a:endParaRPr lang="en-US"/>
          </a:p>
        </p:txBody>
      </p:sp>
      <p:pic>
        <p:nvPicPr>
          <p:cNvPr id="5" name="Content Placeholder 4"/>
          <p:cNvPicPr>
            <a:picLocks noChangeAspect="1"/>
          </p:cNvPicPr>
          <p:nvPr/>
        </p:nvPicPr>
        <p:blipFill>
          <a:blip r:embed="rId2"/>
          <a:stretch>
            <a:fillRect/>
          </a:stretch>
        </p:blipFill>
        <p:spPr>
          <a:xfrm>
            <a:off x="3785441" y="1528354"/>
            <a:ext cx="4617942" cy="4284617"/>
          </a:xfrm>
          <a:prstGeom prst="rect">
            <a:avLst/>
          </a:prstGeom>
        </p:spPr>
      </p:pic>
    </p:spTree>
    <p:extLst>
      <p:ext uri="{BB962C8B-B14F-4D97-AF65-F5344CB8AC3E}">
        <p14:creationId xmlns:p14="http://schemas.microsoft.com/office/powerpoint/2010/main" val="1425250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Making and Reporting Results</a:t>
            </a:r>
            <a:endParaRPr lang="en-US" dirty="0"/>
          </a:p>
        </p:txBody>
      </p:sp>
      <p:pic>
        <p:nvPicPr>
          <p:cNvPr id="4" name="Content Placeholder 3"/>
          <p:cNvPicPr>
            <a:picLocks noGrp="1" noChangeAspect="1"/>
          </p:cNvPicPr>
          <p:nvPr>
            <p:ph idx="1"/>
          </p:nvPr>
        </p:nvPicPr>
        <p:blipFill>
          <a:blip r:embed="rId2"/>
          <a:stretch>
            <a:fillRect/>
          </a:stretch>
        </p:blipFill>
        <p:spPr>
          <a:xfrm>
            <a:off x="838200" y="1733265"/>
            <a:ext cx="10515600" cy="3896826"/>
          </a:xfrm>
          <a:prstGeom prst="rect">
            <a:avLst/>
          </a:prstGeom>
        </p:spPr>
      </p:pic>
      <p:sp>
        <p:nvSpPr>
          <p:cNvPr id="3" name="Footer Placeholder 2"/>
          <p:cNvSpPr>
            <a:spLocks noGrp="1"/>
          </p:cNvSpPr>
          <p:nvPr>
            <p:ph type="ftr" sz="quarter" idx="11"/>
          </p:nvPr>
        </p:nvSpPr>
        <p:spPr/>
        <p:txBody>
          <a:bodyPr/>
          <a:lstStyle/>
          <a:p>
            <a:r>
              <a:rPr lang="en-US" smtClean="0"/>
              <a:t>Cousera Capstone Project</a:t>
            </a:r>
            <a:endParaRPr lang="en-US"/>
          </a:p>
        </p:txBody>
      </p:sp>
      <p:sp>
        <p:nvSpPr>
          <p:cNvPr id="6" name="Slide Number Placeholder 5"/>
          <p:cNvSpPr>
            <a:spLocks noGrp="1"/>
          </p:cNvSpPr>
          <p:nvPr>
            <p:ph type="sldNum" sz="quarter" idx="12"/>
          </p:nvPr>
        </p:nvSpPr>
        <p:spPr/>
        <p:txBody>
          <a:bodyPr/>
          <a:lstStyle/>
          <a:p>
            <a:fld id="{A59BF7F9-76B0-4D7E-8878-C7E1DC293ED9}" type="slidenum">
              <a:rPr lang="en-US" smtClean="0"/>
              <a:t>15</a:t>
            </a:fld>
            <a:endParaRPr lang="en-US"/>
          </a:p>
        </p:txBody>
      </p:sp>
    </p:spTree>
    <p:extLst>
      <p:ext uri="{BB962C8B-B14F-4D97-AF65-F5344CB8AC3E}">
        <p14:creationId xmlns:p14="http://schemas.microsoft.com/office/powerpoint/2010/main" val="16845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Synopsis</a:t>
            </a:r>
            <a:endParaRPr lang="en-US" dirty="0"/>
          </a:p>
        </p:txBody>
      </p:sp>
      <p:sp>
        <p:nvSpPr>
          <p:cNvPr id="3" name="Content Placeholder 2"/>
          <p:cNvSpPr>
            <a:spLocks noGrp="1"/>
          </p:cNvSpPr>
          <p:nvPr>
            <p:ph idx="1"/>
          </p:nvPr>
        </p:nvSpPr>
        <p:spPr/>
        <p:txBody>
          <a:bodyPr/>
          <a:lstStyle/>
          <a:p>
            <a:r>
              <a:rPr lang="en-US" dirty="0" smtClean="0"/>
              <a:t>Part 1: Problem Description</a:t>
            </a:r>
          </a:p>
          <a:p>
            <a:r>
              <a:rPr lang="en-US" dirty="0" smtClean="0"/>
              <a:t>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p>
        </p:txBody>
      </p:sp>
      <p:sp>
        <p:nvSpPr>
          <p:cNvPr id="4" name="Footer Placeholder 3"/>
          <p:cNvSpPr>
            <a:spLocks noGrp="1"/>
          </p:cNvSpPr>
          <p:nvPr>
            <p:ph type="ftr" sz="quarter" idx="11"/>
          </p:nvPr>
        </p:nvSpPr>
        <p:spPr/>
        <p:txBody>
          <a:bodyPr/>
          <a:lstStyle/>
          <a:p>
            <a:r>
              <a:rPr lang="en-US" smtClean="0"/>
              <a:t>Cousera Capstone Project</a:t>
            </a:r>
            <a:endParaRPr lang="en-US"/>
          </a:p>
        </p:txBody>
      </p:sp>
      <p:sp>
        <p:nvSpPr>
          <p:cNvPr id="5" name="Slide Number Placeholder 4"/>
          <p:cNvSpPr>
            <a:spLocks noGrp="1"/>
          </p:cNvSpPr>
          <p:nvPr>
            <p:ph type="sldNum" sz="quarter" idx="12"/>
          </p:nvPr>
        </p:nvSpPr>
        <p:spPr/>
        <p:txBody>
          <a:bodyPr/>
          <a:lstStyle/>
          <a:p>
            <a:fld id="{A59BF7F9-76B0-4D7E-8878-C7E1DC293ED9}" type="slidenum">
              <a:rPr lang="en-US" smtClean="0"/>
              <a:t>2</a:t>
            </a:fld>
            <a:endParaRPr lang="en-US"/>
          </a:p>
        </p:txBody>
      </p:sp>
    </p:spTree>
    <p:extLst>
      <p:ext uri="{BB962C8B-B14F-4D97-AF65-F5344CB8AC3E}">
        <p14:creationId xmlns:p14="http://schemas.microsoft.com/office/powerpoint/2010/main" val="2615970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Synopsis</a:t>
            </a:r>
            <a:endParaRPr lang="en-US" dirty="0"/>
          </a:p>
        </p:txBody>
      </p:sp>
      <p:sp>
        <p:nvSpPr>
          <p:cNvPr id="3" name="Content Placeholder 2"/>
          <p:cNvSpPr>
            <a:spLocks noGrp="1"/>
          </p:cNvSpPr>
          <p:nvPr>
            <p:ph idx="1"/>
          </p:nvPr>
        </p:nvSpPr>
        <p:spPr/>
        <p:txBody>
          <a:bodyPr/>
          <a:lstStyle/>
          <a:p>
            <a:r>
              <a:rPr lang="en-US" dirty="0" smtClean="0"/>
              <a:t>Part 2: Data We Need</a:t>
            </a:r>
          </a:p>
          <a:p>
            <a:pPr lvl="1"/>
            <a:r>
              <a:rPr lang="en-US" dirty="0" smtClean="0"/>
              <a:t>We will need geo-locational information about that specific borough and the neighborhoods in that borough. We assume it is "Scarborough" in Toronto. This is easily provided for us by the contractor, because the contractor has already made up his mind about the borough.</a:t>
            </a:r>
          </a:p>
          <a:p>
            <a:pPr lvl="1"/>
            <a:endParaRPr lang="en-US" dirty="0" smtClean="0"/>
          </a:p>
        </p:txBody>
      </p:sp>
      <p:sp>
        <p:nvSpPr>
          <p:cNvPr id="5" name="Footer Placeholder 4"/>
          <p:cNvSpPr>
            <a:spLocks noGrp="1"/>
          </p:cNvSpPr>
          <p:nvPr>
            <p:ph type="ftr" sz="quarter" idx="11"/>
          </p:nvPr>
        </p:nvSpPr>
        <p:spPr/>
        <p:txBody>
          <a:bodyPr/>
          <a:lstStyle/>
          <a:p>
            <a:r>
              <a:rPr lang="en-US" smtClean="0"/>
              <a:t>Cousera Capstone Project</a:t>
            </a:r>
            <a:endParaRPr lang="en-US"/>
          </a:p>
        </p:txBody>
      </p:sp>
      <p:sp>
        <p:nvSpPr>
          <p:cNvPr id="6" name="Slide Number Placeholder 5"/>
          <p:cNvSpPr>
            <a:spLocks noGrp="1"/>
          </p:cNvSpPr>
          <p:nvPr>
            <p:ph type="sldNum" sz="quarter" idx="12"/>
          </p:nvPr>
        </p:nvSpPr>
        <p:spPr/>
        <p:txBody>
          <a:bodyPr/>
          <a:lstStyle/>
          <a:p>
            <a:fld id="{A59BF7F9-76B0-4D7E-8878-C7E1DC293ED9}" type="slidenum">
              <a:rPr lang="en-US" smtClean="0"/>
              <a:t>3</a:t>
            </a:fld>
            <a:endParaRPr lang="en-US"/>
          </a:p>
        </p:txBody>
      </p:sp>
      <p:pic>
        <p:nvPicPr>
          <p:cNvPr id="4" name="Picture 3"/>
          <p:cNvPicPr>
            <a:picLocks noChangeAspect="1"/>
          </p:cNvPicPr>
          <p:nvPr/>
        </p:nvPicPr>
        <p:blipFill>
          <a:blip r:embed="rId2"/>
          <a:stretch>
            <a:fillRect/>
          </a:stretch>
        </p:blipFill>
        <p:spPr>
          <a:xfrm>
            <a:off x="1611673" y="3761310"/>
            <a:ext cx="6727806" cy="2415653"/>
          </a:xfrm>
          <a:prstGeom prst="rect">
            <a:avLst/>
          </a:prstGeom>
        </p:spPr>
      </p:pic>
    </p:spTree>
    <p:extLst>
      <p:ext uri="{BB962C8B-B14F-4D97-AF65-F5344CB8AC3E}">
        <p14:creationId xmlns:p14="http://schemas.microsoft.com/office/powerpoint/2010/main" val="1545970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Synopsis</a:t>
            </a:r>
            <a:endParaRPr lang="en-US" dirty="0"/>
          </a:p>
        </p:txBody>
      </p:sp>
      <p:sp>
        <p:nvSpPr>
          <p:cNvPr id="3" name="Content Placeholder 2"/>
          <p:cNvSpPr>
            <a:spLocks noGrp="1"/>
          </p:cNvSpPr>
          <p:nvPr>
            <p:ph idx="1"/>
          </p:nvPr>
        </p:nvSpPr>
        <p:spPr/>
        <p:txBody>
          <a:bodyPr/>
          <a:lstStyle/>
          <a:p>
            <a:r>
              <a:rPr lang="en-US" dirty="0" smtClean="0"/>
              <a:t>Part 2: Data We Need</a:t>
            </a:r>
          </a:p>
          <a:p>
            <a:pPr lvl="1"/>
            <a:r>
              <a:rPr lang="en-US" dirty="0" smtClean="0"/>
              <a:t>We will need data about different venues in different neighborhoods of that specific borough. In order to gain that information we will use "Foursquare" locational information. A typical request from Foursquare will provide us with the following information:</a:t>
            </a:r>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Cousera Capstone Project</a:t>
            </a:r>
            <a:endParaRPr lang="en-US"/>
          </a:p>
        </p:txBody>
      </p:sp>
      <p:sp>
        <p:nvSpPr>
          <p:cNvPr id="6" name="Slide Number Placeholder 5"/>
          <p:cNvSpPr>
            <a:spLocks noGrp="1"/>
          </p:cNvSpPr>
          <p:nvPr>
            <p:ph type="sldNum" sz="quarter" idx="12"/>
          </p:nvPr>
        </p:nvSpPr>
        <p:spPr/>
        <p:txBody>
          <a:bodyPr/>
          <a:lstStyle/>
          <a:p>
            <a:fld id="{A59BF7F9-76B0-4D7E-8878-C7E1DC293ED9}" type="slidenum">
              <a:rPr lang="en-US" smtClean="0"/>
              <a:t>4</a:t>
            </a:fld>
            <a:endParaRPr lang="en-US"/>
          </a:p>
        </p:txBody>
      </p:sp>
      <p:pic>
        <p:nvPicPr>
          <p:cNvPr id="4" name="Picture 3"/>
          <p:cNvPicPr>
            <a:picLocks noChangeAspect="1"/>
          </p:cNvPicPr>
          <p:nvPr/>
        </p:nvPicPr>
        <p:blipFill>
          <a:blip r:embed="rId2"/>
          <a:stretch>
            <a:fillRect/>
          </a:stretch>
        </p:blipFill>
        <p:spPr>
          <a:xfrm>
            <a:off x="1450701" y="3776663"/>
            <a:ext cx="9496425" cy="2400300"/>
          </a:xfrm>
          <a:prstGeom prst="rect">
            <a:avLst/>
          </a:prstGeom>
        </p:spPr>
      </p:pic>
    </p:spTree>
    <p:extLst>
      <p:ext uri="{BB962C8B-B14F-4D97-AF65-F5344CB8AC3E}">
        <p14:creationId xmlns:p14="http://schemas.microsoft.com/office/powerpoint/2010/main" val="3375428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Article</a:t>
            </a:r>
            <a:endParaRPr lang="en-US" dirty="0"/>
          </a:p>
        </p:txBody>
      </p:sp>
      <p:sp>
        <p:nvSpPr>
          <p:cNvPr id="3" name="Content Placeholder 2"/>
          <p:cNvSpPr>
            <a:spLocks noGrp="1"/>
          </p:cNvSpPr>
          <p:nvPr>
            <p:ph idx="1"/>
          </p:nvPr>
        </p:nvSpPr>
        <p:spPr/>
        <p:txBody>
          <a:bodyPr>
            <a:normAutofit/>
          </a:bodyPr>
          <a:lstStyle/>
          <a:p>
            <a:r>
              <a:rPr lang="en-US" sz="2400" dirty="0" smtClean="0"/>
              <a:t>Part 1: Identifying Postal Codes (and then Neighborhoods) in "Scarborough"</a:t>
            </a:r>
          </a:p>
        </p:txBody>
      </p:sp>
      <p:sp>
        <p:nvSpPr>
          <p:cNvPr id="7" name="Footer Placeholder 6"/>
          <p:cNvSpPr>
            <a:spLocks noGrp="1"/>
          </p:cNvSpPr>
          <p:nvPr>
            <p:ph type="ftr" sz="quarter" idx="11"/>
          </p:nvPr>
        </p:nvSpPr>
        <p:spPr/>
        <p:txBody>
          <a:bodyPr/>
          <a:lstStyle/>
          <a:p>
            <a:r>
              <a:rPr lang="en-US" smtClean="0"/>
              <a:t>Cousera Capstone Project</a:t>
            </a:r>
            <a:endParaRPr lang="en-US"/>
          </a:p>
        </p:txBody>
      </p:sp>
      <p:sp>
        <p:nvSpPr>
          <p:cNvPr id="8" name="Slide Number Placeholder 7"/>
          <p:cNvSpPr>
            <a:spLocks noGrp="1"/>
          </p:cNvSpPr>
          <p:nvPr>
            <p:ph type="sldNum" sz="quarter" idx="12"/>
          </p:nvPr>
        </p:nvSpPr>
        <p:spPr/>
        <p:txBody>
          <a:bodyPr/>
          <a:lstStyle/>
          <a:p>
            <a:fld id="{A59BF7F9-76B0-4D7E-8878-C7E1DC293ED9}" type="slidenum">
              <a:rPr lang="en-US" smtClean="0"/>
              <a:t>5</a:t>
            </a:fld>
            <a:endParaRPr lang="en-US"/>
          </a:p>
        </p:txBody>
      </p:sp>
      <p:pic>
        <p:nvPicPr>
          <p:cNvPr id="5" name="Picture 4"/>
          <p:cNvPicPr>
            <a:picLocks noChangeAspect="1"/>
          </p:cNvPicPr>
          <p:nvPr/>
        </p:nvPicPr>
        <p:blipFill>
          <a:blip r:embed="rId2"/>
          <a:stretch>
            <a:fillRect/>
          </a:stretch>
        </p:blipFill>
        <p:spPr>
          <a:xfrm>
            <a:off x="3093041" y="2769326"/>
            <a:ext cx="6010016" cy="3407637"/>
          </a:xfrm>
          <a:prstGeom prst="rect">
            <a:avLst/>
          </a:prstGeom>
        </p:spPr>
      </p:pic>
    </p:spTree>
    <p:extLst>
      <p:ext uri="{BB962C8B-B14F-4D97-AF65-F5344CB8AC3E}">
        <p14:creationId xmlns:p14="http://schemas.microsoft.com/office/powerpoint/2010/main" val="711360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Article</a:t>
            </a:r>
            <a:endParaRPr lang="en-US" dirty="0"/>
          </a:p>
        </p:txBody>
      </p:sp>
      <p:sp>
        <p:nvSpPr>
          <p:cNvPr id="3" name="Content Placeholder 2"/>
          <p:cNvSpPr>
            <a:spLocks noGrp="1"/>
          </p:cNvSpPr>
          <p:nvPr>
            <p:ph idx="1"/>
          </p:nvPr>
        </p:nvSpPr>
        <p:spPr/>
        <p:txBody>
          <a:bodyPr>
            <a:normAutofit/>
          </a:bodyPr>
          <a:lstStyle/>
          <a:p>
            <a:r>
              <a:rPr lang="en-US" sz="2400" dirty="0" smtClean="0"/>
              <a:t>Part 1: Identifying Postal Codes (and then Neighborhoods) in "Scarborough"</a:t>
            </a:r>
          </a:p>
        </p:txBody>
      </p:sp>
      <p:sp>
        <p:nvSpPr>
          <p:cNvPr id="4" name="Footer Placeholder 3"/>
          <p:cNvSpPr>
            <a:spLocks noGrp="1"/>
          </p:cNvSpPr>
          <p:nvPr>
            <p:ph type="ftr" sz="quarter" idx="11"/>
          </p:nvPr>
        </p:nvSpPr>
        <p:spPr/>
        <p:txBody>
          <a:bodyPr/>
          <a:lstStyle/>
          <a:p>
            <a:r>
              <a:rPr lang="en-US" smtClean="0"/>
              <a:t>Cousera Capstone Project</a:t>
            </a:r>
            <a:endParaRPr lang="en-US"/>
          </a:p>
        </p:txBody>
      </p:sp>
      <p:sp>
        <p:nvSpPr>
          <p:cNvPr id="7" name="Slide Number Placeholder 6"/>
          <p:cNvSpPr>
            <a:spLocks noGrp="1"/>
          </p:cNvSpPr>
          <p:nvPr>
            <p:ph type="sldNum" sz="quarter" idx="12"/>
          </p:nvPr>
        </p:nvSpPr>
        <p:spPr/>
        <p:txBody>
          <a:bodyPr/>
          <a:lstStyle/>
          <a:p>
            <a:fld id="{A59BF7F9-76B0-4D7E-8878-C7E1DC293ED9}" type="slidenum">
              <a:rPr lang="en-US" smtClean="0"/>
              <a:t>6</a:t>
            </a:fld>
            <a:endParaRPr lang="en-US"/>
          </a:p>
        </p:txBody>
      </p:sp>
      <p:pic>
        <p:nvPicPr>
          <p:cNvPr id="6" name="Picture 5"/>
          <p:cNvPicPr>
            <a:picLocks noChangeAspect="1"/>
          </p:cNvPicPr>
          <p:nvPr/>
        </p:nvPicPr>
        <p:blipFill>
          <a:blip r:embed="rId2"/>
          <a:stretch>
            <a:fillRect/>
          </a:stretch>
        </p:blipFill>
        <p:spPr>
          <a:xfrm>
            <a:off x="2478891" y="2717074"/>
            <a:ext cx="7791050" cy="3459889"/>
          </a:xfrm>
          <a:prstGeom prst="rect">
            <a:avLst/>
          </a:prstGeom>
        </p:spPr>
      </p:pic>
    </p:spTree>
    <p:extLst>
      <p:ext uri="{BB962C8B-B14F-4D97-AF65-F5344CB8AC3E}">
        <p14:creationId xmlns:p14="http://schemas.microsoft.com/office/powerpoint/2010/main" val="3859623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Article</a:t>
            </a:r>
            <a:endParaRPr lang="en-US" dirty="0"/>
          </a:p>
        </p:txBody>
      </p:sp>
      <p:sp>
        <p:nvSpPr>
          <p:cNvPr id="3" name="Content Placeholder 2"/>
          <p:cNvSpPr>
            <a:spLocks noGrp="1"/>
          </p:cNvSpPr>
          <p:nvPr>
            <p:ph idx="1"/>
          </p:nvPr>
        </p:nvSpPr>
        <p:spPr/>
        <p:txBody>
          <a:bodyPr/>
          <a:lstStyle/>
          <a:p>
            <a:r>
              <a:rPr lang="en-US" dirty="0" smtClean="0"/>
              <a:t>Part 2: Connecting to Foursquare and Retrieving Locational Data for Each Venue in Every Neighborhood</a:t>
            </a:r>
          </a:p>
          <a:p>
            <a:pPr lvl="1"/>
            <a:r>
              <a:rPr lang="en-US" dirty="0" smtClean="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p:txBody>
      </p:sp>
      <p:sp>
        <p:nvSpPr>
          <p:cNvPr id="4" name="Footer Placeholder 3"/>
          <p:cNvSpPr>
            <a:spLocks noGrp="1"/>
          </p:cNvSpPr>
          <p:nvPr>
            <p:ph type="ftr" sz="quarter" idx="11"/>
          </p:nvPr>
        </p:nvSpPr>
        <p:spPr/>
        <p:txBody>
          <a:bodyPr/>
          <a:lstStyle/>
          <a:p>
            <a:r>
              <a:rPr lang="en-US" smtClean="0"/>
              <a:t>Cousera Capstone Project</a:t>
            </a:r>
            <a:endParaRPr lang="en-US"/>
          </a:p>
        </p:txBody>
      </p:sp>
      <p:sp>
        <p:nvSpPr>
          <p:cNvPr id="5" name="Slide Number Placeholder 4"/>
          <p:cNvSpPr>
            <a:spLocks noGrp="1"/>
          </p:cNvSpPr>
          <p:nvPr>
            <p:ph type="sldNum" sz="quarter" idx="12"/>
          </p:nvPr>
        </p:nvSpPr>
        <p:spPr/>
        <p:txBody>
          <a:bodyPr/>
          <a:lstStyle/>
          <a:p>
            <a:fld id="{A59BF7F9-76B0-4D7E-8878-C7E1DC293ED9}" type="slidenum">
              <a:rPr lang="en-US" smtClean="0"/>
              <a:t>7</a:t>
            </a:fld>
            <a:endParaRPr lang="en-US"/>
          </a:p>
        </p:txBody>
      </p:sp>
    </p:spTree>
    <p:extLst>
      <p:ext uri="{BB962C8B-B14F-4D97-AF65-F5344CB8AC3E}">
        <p14:creationId xmlns:p14="http://schemas.microsoft.com/office/powerpoint/2010/main" val="300605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Article</a:t>
            </a:r>
            <a:endParaRPr lang="en-US" dirty="0"/>
          </a:p>
        </p:txBody>
      </p:sp>
      <p:sp>
        <p:nvSpPr>
          <p:cNvPr id="3" name="Content Placeholder 2"/>
          <p:cNvSpPr>
            <a:spLocks noGrp="1"/>
          </p:cNvSpPr>
          <p:nvPr>
            <p:ph idx="1"/>
          </p:nvPr>
        </p:nvSpPr>
        <p:spPr/>
        <p:txBody>
          <a:bodyPr/>
          <a:lstStyle/>
          <a:p>
            <a:r>
              <a:rPr lang="en-US" dirty="0" smtClean="0"/>
              <a:t>Part 3: Processing the Retrieved Data and Creating a </a:t>
            </a:r>
            <a:r>
              <a:rPr lang="en-US" dirty="0" err="1" smtClean="0"/>
              <a:t>DataFrome</a:t>
            </a:r>
            <a:r>
              <a:rPr lang="en-US" dirty="0" smtClean="0"/>
              <a:t> for All the Venues inside the Scarborough</a:t>
            </a:r>
          </a:p>
          <a:p>
            <a:pPr lvl="1"/>
            <a:r>
              <a:rPr lang="en-US" dirty="0" smtClean="0"/>
              <a:t>When the data is completely gathered, we will perform processing on that raw data to find our desirable features for each venue. Our main feature is the category of that venue. After this stage, the column "Venue's Category" </a:t>
            </a:r>
            <a:r>
              <a:rPr lang="en-US" dirty="0" err="1" smtClean="0"/>
              <a:t>wil</a:t>
            </a:r>
            <a:r>
              <a:rPr lang="en-US" dirty="0" smtClean="0"/>
              <a:t> be One-hot encoded and different venues will have different feature-columns. After On-hot encoding we will integrate all restaurant columns to one column "Total Restaurants" and all food joint columns to "Total Joints" column.</a:t>
            </a:r>
          </a:p>
        </p:txBody>
      </p:sp>
      <p:sp>
        <p:nvSpPr>
          <p:cNvPr id="4" name="Footer Placeholder 3"/>
          <p:cNvSpPr>
            <a:spLocks noGrp="1"/>
          </p:cNvSpPr>
          <p:nvPr>
            <p:ph type="ftr" sz="quarter" idx="11"/>
          </p:nvPr>
        </p:nvSpPr>
        <p:spPr/>
        <p:txBody>
          <a:bodyPr/>
          <a:lstStyle/>
          <a:p>
            <a:r>
              <a:rPr lang="en-US" smtClean="0"/>
              <a:t>Cousera Capstone Project</a:t>
            </a:r>
            <a:endParaRPr lang="en-US"/>
          </a:p>
        </p:txBody>
      </p:sp>
      <p:sp>
        <p:nvSpPr>
          <p:cNvPr id="5" name="Slide Number Placeholder 4"/>
          <p:cNvSpPr>
            <a:spLocks noGrp="1"/>
          </p:cNvSpPr>
          <p:nvPr>
            <p:ph type="sldNum" sz="quarter" idx="12"/>
          </p:nvPr>
        </p:nvSpPr>
        <p:spPr/>
        <p:txBody>
          <a:bodyPr/>
          <a:lstStyle/>
          <a:p>
            <a:fld id="{A59BF7F9-76B0-4D7E-8878-C7E1DC293ED9}" type="slidenum">
              <a:rPr lang="en-US" smtClean="0"/>
              <a:t>8</a:t>
            </a:fld>
            <a:endParaRPr lang="en-US"/>
          </a:p>
        </p:txBody>
      </p:sp>
    </p:spTree>
    <p:extLst>
      <p:ext uri="{BB962C8B-B14F-4D97-AF65-F5344CB8AC3E}">
        <p14:creationId xmlns:p14="http://schemas.microsoft.com/office/powerpoint/2010/main" val="3901744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Article</a:t>
            </a:r>
            <a:endParaRPr lang="en-US" dirty="0"/>
          </a:p>
        </p:txBody>
      </p:sp>
      <p:sp>
        <p:nvSpPr>
          <p:cNvPr id="3" name="Content Placeholder 2"/>
          <p:cNvSpPr>
            <a:spLocks noGrp="1"/>
          </p:cNvSpPr>
          <p:nvPr>
            <p:ph idx="1"/>
          </p:nvPr>
        </p:nvSpPr>
        <p:spPr/>
        <p:txBody>
          <a:bodyPr/>
          <a:lstStyle/>
          <a:p>
            <a:r>
              <a:rPr lang="en-US" dirty="0" smtClean="0"/>
              <a:t>Part 3: Processing the Retrieved Data and Creating a </a:t>
            </a:r>
            <a:r>
              <a:rPr lang="en-US" dirty="0" err="1" smtClean="0"/>
              <a:t>DataFrome</a:t>
            </a:r>
            <a:r>
              <a:rPr lang="en-US" dirty="0" smtClean="0"/>
              <a:t> for All the Venues inside the Scarborough</a:t>
            </a:r>
          </a:p>
          <a:p>
            <a:endParaRPr lang="en-US" dirty="0" smtClean="0"/>
          </a:p>
        </p:txBody>
      </p:sp>
      <p:sp>
        <p:nvSpPr>
          <p:cNvPr id="5" name="Footer Placeholder 4"/>
          <p:cNvSpPr>
            <a:spLocks noGrp="1"/>
          </p:cNvSpPr>
          <p:nvPr>
            <p:ph type="ftr" sz="quarter" idx="11"/>
          </p:nvPr>
        </p:nvSpPr>
        <p:spPr/>
        <p:txBody>
          <a:bodyPr/>
          <a:lstStyle/>
          <a:p>
            <a:r>
              <a:rPr lang="en-US" smtClean="0"/>
              <a:t>Cousera Capstone Project</a:t>
            </a:r>
            <a:endParaRPr lang="en-US"/>
          </a:p>
        </p:txBody>
      </p:sp>
      <p:sp>
        <p:nvSpPr>
          <p:cNvPr id="6" name="Slide Number Placeholder 5"/>
          <p:cNvSpPr>
            <a:spLocks noGrp="1"/>
          </p:cNvSpPr>
          <p:nvPr>
            <p:ph type="sldNum" sz="quarter" idx="12"/>
          </p:nvPr>
        </p:nvSpPr>
        <p:spPr/>
        <p:txBody>
          <a:bodyPr/>
          <a:lstStyle/>
          <a:p>
            <a:fld id="{A59BF7F9-76B0-4D7E-8878-C7E1DC293ED9}" type="slidenum">
              <a:rPr lang="en-US" smtClean="0"/>
              <a:t>9</a:t>
            </a:fld>
            <a:endParaRPr lang="en-US"/>
          </a:p>
        </p:txBody>
      </p:sp>
      <p:pic>
        <p:nvPicPr>
          <p:cNvPr id="4" name="Picture 3"/>
          <p:cNvPicPr>
            <a:picLocks noChangeAspect="1"/>
          </p:cNvPicPr>
          <p:nvPr/>
        </p:nvPicPr>
        <p:blipFill>
          <a:blip r:embed="rId2"/>
          <a:stretch>
            <a:fillRect/>
          </a:stretch>
        </p:blipFill>
        <p:spPr>
          <a:xfrm>
            <a:off x="838200" y="2991393"/>
            <a:ext cx="10515600" cy="2799807"/>
          </a:xfrm>
          <a:prstGeom prst="rect">
            <a:avLst/>
          </a:prstGeom>
        </p:spPr>
      </p:pic>
    </p:spTree>
    <p:extLst>
      <p:ext uri="{BB962C8B-B14F-4D97-AF65-F5344CB8AC3E}">
        <p14:creationId xmlns:p14="http://schemas.microsoft.com/office/powerpoint/2010/main" val="32734444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TotalTime>
  <Words>623</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Tw Cen MT</vt:lpstr>
      <vt:lpstr>Tw Cen MT Condensed</vt:lpstr>
      <vt:lpstr>Wingdings 3</vt:lpstr>
      <vt:lpstr>Integral</vt:lpstr>
      <vt:lpstr>A Recommender System for Groceries Contractor</vt:lpstr>
      <vt:lpstr>Synopsis</vt:lpstr>
      <vt:lpstr>Synopsis</vt:lpstr>
      <vt:lpstr>Synopsis</vt:lpstr>
      <vt:lpstr>Main Article</vt:lpstr>
      <vt:lpstr>Main Article</vt:lpstr>
      <vt:lpstr>Main Article</vt:lpstr>
      <vt:lpstr>Main Article</vt:lpstr>
      <vt:lpstr>Main Article</vt:lpstr>
      <vt:lpstr>Now, the dataset is fully ready to be used for machine learning (and statistical analysis) purposes.</vt:lpstr>
      <vt:lpstr>Main Article</vt:lpstr>
      <vt:lpstr>Decision Making and Reporting Results</vt:lpstr>
      <vt:lpstr>Decision Making and Reporting Results</vt:lpstr>
      <vt:lpstr>Decision Making and Reporting Results</vt:lpstr>
      <vt:lpstr>Decision Making and Reporting Results</vt:lpstr>
    </vt:vector>
  </TitlesOfParts>
  <Company>Tech Mahindra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Sayed Mohd Asim</dc:creator>
  <cp:lastModifiedBy>Sayed Mohd Asim</cp:lastModifiedBy>
  <cp:revision>2</cp:revision>
  <dcterms:created xsi:type="dcterms:W3CDTF">2019-08-14T07:46:13Z</dcterms:created>
  <dcterms:modified xsi:type="dcterms:W3CDTF">2019-08-14T07:49:13Z</dcterms:modified>
</cp:coreProperties>
</file>