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70" r:id="rId14"/>
    <p:sldId id="269" r:id="rId15"/>
    <p:sldId id="268" r:id="rId16"/>
    <p:sldId id="272" r:id="rId17"/>
    <p:sldId id="271" r:id="rId18"/>
    <p:sldId id="273" r:id="rId19"/>
    <p:sldId id="27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26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F39A31-C714-45B5-B63E-C928FA7A7477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44AEEA9-423B-494B-814E-4EB3AD558F12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M</a:t>
          </a:r>
          <a:endParaRPr lang="ru-RU" dirty="0"/>
        </a:p>
      </dgm:t>
    </dgm:pt>
    <dgm:pt modelId="{8AE0BEED-9B49-46F3-8637-05DF349900B9}" type="parTrans" cxnId="{FE938C73-ABD3-44F1-B689-838F551B54EE}">
      <dgm:prSet/>
      <dgm:spPr/>
      <dgm:t>
        <a:bodyPr/>
        <a:lstStyle/>
        <a:p>
          <a:endParaRPr lang="ru-RU"/>
        </a:p>
      </dgm:t>
    </dgm:pt>
    <dgm:pt modelId="{3CA321DB-65E5-40A8-B9FC-EF9228D63CF7}" type="sibTrans" cxnId="{FE938C73-ABD3-44F1-B689-838F551B54EE}">
      <dgm:prSet/>
      <dgm:spPr/>
      <dgm:t>
        <a:bodyPr/>
        <a:lstStyle/>
        <a:p>
          <a:endParaRPr lang="ru-RU"/>
        </a:p>
      </dgm:t>
    </dgm:pt>
    <dgm:pt modelId="{B6DC6DF6-6640-4251-9770-0B8EAA8D640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G</a:t>
          </a:r>
          <a:endParaRPr lang="ru-RU" dirty="0"/>
        </a:p>
      </dgm:t>
    </dgm:pt>
    <dgm:pt modelId="{AC0ED4D3-85F5-4FEC-8B37-828479465EC8}" type="parTrans" cxnId="{CE1EB8F8-C798-4513-8C26-15F7BCCA0943}">
      <dgm:prSet/>
      <dgm:spPr/>
      <dgm:t>
        <a:bodyPr/>
        <a:lstStyle/>
        <a:p>
          <a:endParaRPr lang="ru-RU"/>
        </a:p>
      </dgm:t>
    </dgm:pt>
    <dgm:pt modelId="{CFC29462-86AF-4996-B994-C3F132EE1500}" type="sibTrans" cxnId="{CE1EB8F8-C798-4513-8C26-15F7BCCA0943}">
      <dgm:prSet/>
      <dgm:spPr/>
      <dgm:t>
        <a:bodyPr/>
        <a:lstStyle/>
        <a:p>
          <a:endParaRPr lang="ru-RU"/>
        </a:p>
      </dgm:t>
    </dgm:pt>
    <dgm:pt modelId="{4051DED2-FF66-48BC-8F7B-FBC77B5D313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1018AF00-C0AC-4200-A3A8-A33601BC4E64}" type="parTrans" cxnId="{8592A4C7-2281-4E7C-B3AC-4E5683033477}">
      <dgm:prSet/>
      <dgm:spPr/>
      <dgm:t>
        <a:bodyPr/>
        <a:lstStyle/>
        <a:p>
          <a:endParaRPr lang="ru-RU"/>
        </a:p>
      </dgm:t>
    </dgm:pt>
    <dgm:pt modelId="{CE7272CC-7E16-4161-95EB-B6481097540B}" type="sibTrans" cxnId="{8592A4C7-2281-4E7C-B3AC-4E5683033477}">
      <dgm:prSet/>
      <dgm:spPr/>
      <dgm:t>
        <a:bodyPr/>
        <a:lstStyle/>
        <a:p>
          <a:endParaRPr lang="ru-RU"/>
        </a:p>
      </dgm:t>
    </dgm:pt>
    <dgm:pt modelId="{B1244696-6176-4C96-AB5C-2AFFB633624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t</a:t>
          </a:r>
          <a:endParaRPr lang="ru-RU" dirty="0"/>
        </a:p>
      </dgm:t>
    </dgm:pt>
    <dgm:pt modelId="{4A246543-FDD6-406C-8E41-D2DAFCA18D81}" type="parTrans" cxnId="{20D398A2-3EDF-4275-B87D-486FC201D1B2}">
      <dgm:prSet/>
      <dgm:spPr/>
      <dgm:t>
        <a:bodyPr/>
        <a:lstStyle/>
        <a:p>
          <a:endParaRPr lang="ru-RU"/>
        </a:p>
      </dgm:t>
    </dgm:pt>
    <dgm:pt modelId="{5DF61436-6E36-451A-BCBB-4200F05A6EAE}" type="sibTrans" cxnId="{20D398A2-3EDF-4275-B87D-486FC201D1B2}">
      <dgm:prSet/>
      <dgm:spPr/>
      <dgm:t>
        <a:bodyPr/>
        <a:lstStyle/>
        <a:p>
          <a:endParaRPr lang="ru-RU"/>
        </a:p>
      </dgm:t>
    </dgm:pt>
    <dgm:pt modelId="{5B8B1D3A-2AAB-475C-9A2E-0B05DBCAA3FD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9C938E3C-C2EF-46E7-BA23-E335A0A6542E}" type="parTrans" cxnId="{8B7932B3-57EF-49F0-B609-948DEB77BA8E}">
      <dgm:prSet/>
      <dgm:spPr/>
      <dgm:t>
        <a:bodyPr/>
        <a:lstStyle/>
        <a:p>
          <a:endParaRPr lang="ru-RU"/>
        </a:p>
      </dgm:t>
    </dgm:pt>
    <dgm:pt modelId="{975E04DB-7089-4918-828E-7F2FB62D0C2D}" type="sibTrans" cxnId="{8B7932B3-57EF-49F0-B609-948DEB77BA8E}">
      <dgm:prSet/>
      <dgm:spPr/>
      <dgm:t>
        <a:bodyPr/>
        <a:lstStyle/>
        <a:p>
          <a:endParaRPr lang="ru-RU"/>
        </a:p>
      </dgm:t>
    </dgm:pt>
    <dgm:pt modelId="{2B9C0AD2-7C89-42BD-B9BF-6514ABF9E30B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58A62E8A-8722-4109-B6E0-929F0FC5228B}" type="parTrans" cxnId="{F8ED35BA-6F08-47C3-87FA-87613A2DE5FC}">
      <dgm:prSet/>
      <dgm:spPr/>
      <dgm:t>
        <a:bodyPr/>
        <a:lstStyle/>
        <a:p>
          <a:endParaRPr lang="ru-RU"/>
        </a:p>
      </dgm:t>
    </dgm:pt>
    <dgm:pt modelId="{16823FED-22E9-478B-A4B9-C713B117D4C7}" type="sibTrans" cxnId="{F8ED35BA-6F08-47C3-87FA-87613A2DE5FC}">
      <dgm:prSet/>
      <dgm:spPr/>
      <dgm:t>
        <a:bodyPr/>
        <a:lstStyle/>
        <a:p>
          <a:endParaRPr lang="ru-RU"/>
        </a:p>
      </dgm:t>
    </dgm:pt>
    <dgm:pt modelId="{0365F9CF-6F88-4FEC-B630-BA39B6C793F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r</a:t>
          </a:r>
          <a:endParaRPr lang="ru-RU" dirty="0"/>
        </a:p>
      </dgm:t>
    </dgm:pt>
    <dgm:pt modelId="{392BC979-FB19-43CA-9936-3E9B7845726F}" type="parTrans" cxnId="{55ED256D-76C0-4BC4-B2A5-3BB607522ED8}">
      <dgm:prSet/>
      <dgm:spPr/>
      <dgm:t>
        <a:bodyPr/>
        <a:lstStyle/>
        <a:p>
          <a:endParaRPr lang="ru-RU"/>
        </a:p>
      </dgm:t>
    </dgm:pt>
    <dgm:pt modelId="{DBBB04E2-B1BD-4A3E-8357-EF755282F37B}" type="sibTrans" cxnId="{55ED256D-76C0-4BC4-B2A5-3BB607522ED8}">
      <dgm:prSet/>
      <dgm:spPr/>
      <dgm:t>
        <a:bodyPr/>
        <a:lstStyle/>
        <a:p>
          <a:endParaRPr lang="ru-RU"/>
        </a:p>
      </dgm:t>
    </dgm:pt>
    <dgm:pt modelId="{258FAB5E-8AC2-4EED-88EC-9FA87285A670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i</a:t>
          </a:r>
          <a:endParaRPr lang="ru-RU" dirty="0"/>
        </a:p>
      </dgm:t>
    </dgm:pt>
    <dgm:pt modelId="{56A6E5A2-27AE-497E-925F-209F4FCC870A}" type="parTrans" cxnId="{621AA733-19EF-4AC2-B49B-BD00A0045147}">
      <dgm:prSet/>
      <dgm:spPr/>
      <dgm:t>
        <a:bodyPr/>
        <a:lstStyle/>
        <a:p>
          <a:endParaRPr lang="ru-RU"/>
        </a:p>
      </dgm:t>
    </dgm:pt>
    <dgm:pt modelId="{FE89D111-E194-48BE-BE14-69523E07C035}" type="sibTrans" cxnId="{621AA733-19EF-4AC2-B49B-BD00A0045147}">
      <dgm:prSet/>
      <dgm:spPr/>
      <dgm:t>
        <a:bodyPr/>
        <a:lstStyle/>
        <a:p>
          <a:endParaRPr lang="ru-RU"/>
        </a:p>
      </dgm:t>
    </dgm:pt>
    <dgm:pt modelId="{3F92C14B-AE24-4427-90F1-E525C2A79EE1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6B2949AD-B84A-4FA8-9F41-AEE19324BF43}" type="parTrans" cxnId="{D64A7C16-AD2D-4CE9-9231-5B98ACFAF18E}">
      <dgm:prSet/>
      <dgm:spPr/>
      <dgm:t>
        <a:bodyPr/>
        <a:lstStyle/>
        <a:p>
          <a:endParaRPr lang="ru-RU"/>
        </a:p>
      </dgm:t>
    </dgm:pt>
    <dgm:pt modelId="{062496F0-A778-45D9-98C6-3CF679063885}" type="sibTrans" cxnId="{D64A7C16-AD2D-4CE9-9231-5B98ACFAF18E}">
      <dgm:prSet/>
      <dgm:spPr/>
      <dgm:t>
        <a:bodyPr/>
        <a:lstStyle/>
        <a:p>
          <a:endParaRPr lang="ru-RU"/>
        </a:p>
      </dgm:t>
    </dgm:pt>
    <dgm:pt modelId="{677E2B94-3055-4E2E-9858-3AFCF2241494}" type="pres">
      <dgm:prSet presAssocID="{C1F39A31-C714-45B5-B63E-C928FA7A747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3ABDE7-9B8B-480A-ACDF-AEA18129A613}" type="pres">
      <dgm:prSet presAssocID="{544AEEA9-423B-494B-814E-4EB3AD558F12}" presName="Name5" presStyleLbl="venn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2BCFD0-7595-4863-A08C-DC5E00BC3929}" type="pres">
      <dgm:prSet presAssocID="{3CA321DB-65E5-40A8-B9FC-EF9228D63CF7}" presName="space" presStyleCnt="0"/>
      <dgm:spPr/>
    </dgm:pt>
    <dgm:pt modelId="{8FE37112-EDF3-4CEA-ABF1-2CDA3FB9AEBF}" type="pres">
      <dgm:prSet presAssocID="{2B9C0AD2-7C89-42BD-B9BF-6514ABF9E30B}" presName="Name5" presStyleLbl="venn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B457F3-F7C8-4379-88B2-BCC49E70DB5A}" type="pres">
      <dgm:prSet presAssocID="{16823FED-22E9-478B-A4B9-C713B117D4C7}" presName="space" presStyleCnt="0"/>
      <dgm:spPr/>
    </dgm:pt>
    <dgm:pt modelId="{EDC49E71-8B46-4902-AC12-AC93ECF48C58}" type="pres">
      <dgm:prSet presAssocID="{0365F9CF-6F88-4FEC-B630-BA39B6C793F8}" presName="Name5" presStyleLbl="venn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98E65C-1F43-4C9B-9CB6-49116463A0CB}" type="pres">
      <dgm:prSet presAssocID="{DBBB04E2-B1BD-4A3E-8357-EF755282F37B}" presName="space" presStyleCnt="0"/>
      <dgm:spPr/>
    </dgm:pt>
    <dgm:pt modelId="{C3D1136A-F3DB-41CD-8CFB-92E5467B1810}" type="pres">
      <dgm:prSet presAssocID="{258FAB5E-8AC2-4EED-88EC-9FA87285A670}" presName="Name5" presStyleLbl="venn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3E6874-0BF7-4A5E-BC70-3289CD64C76D}" type="pres">
      <dgm:prSet presAssocID="{FE89D111-E194-48BE-BE14-69523E07C035}" presName="space" presStyleCnt="0"/>
      <dgm:spPr/>
    </dgm:pt>
    <dgm:pt modelId="{D4C6F3D7-DBB7-49A4-BC53-B4F06269E6D7}" type="pres">
      <dgm:prSet presAssocID="{3F92C14B-AE24-4427-90F1-E525C2A79EE1}" presName="Name5" presStyleLbl="venn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32B1B4-9401-4CC8-B35A-210124A10935}" type="pres">
      <dgm:prSet presAssocID="{062496F0-A778-45D9-98C6-3CF679063885}" presName="space" presStyleCnt="0"/>
      <dgm:spPr/>
    </dgm:pt>
    <dgm:pt modelId="{F377AF5C-BF10-45CF-A408-40F5732A79FC}" type="pres">
      <dgm:prSet presAssocID="{B6DC6DF6-6640-4251-9770-0B8EAA8D640A}" presName="Name5" presStyleLbl="venn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654DE9-67FA-4407-AFE9-45B2D2512A11}" type="pres">
      <dgm:prSet presAssocID="{CFC29462-86AF-4996-B994-C3F132EE1500}" presName="space" presStyleCnt="0"/>
      <dgm:spPr/>
    </dgm:pt>
    <dgm:pt modelId="{653CB581-8A03-4FE8-AB51-B1E82CD584BE}" type="pres">
      <dgm:prSet presAssocID="{4051DED2-FF66-48BC-8F7B-FBC77B5D3138}" presName="Name5" presStyleLbl="venn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F55A4B-4917-4FB8-B69B-01B97A7CD8A9}" type="pres">
      <dgm:prSet presAssocID="{CE7272CC-7E16-4161-95EB-B6481097540B}" presName="space" presStyleCnt="0"/>
      <dgm:spPr/>
    </dgm:pt>
    <dgm:pt modelId="{B0686ACA-D531-4517-AD39-71B03733909F}" type="pres">
      <dgm:prSet presAssocID="{B1244696-6176-4C96-AB5C-2AFFB633624A}" presName="Name5" presStyleLbl="venn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BECB31-3553-420C-8294-4DDF52ABFD1F}" type="pres">
      <dgm:prSet presAssocID="{5DF61436-6E36-451A-BCBB-4200F05A6EAE}" presName="space" presStyleCnt="0"/>
      <dgm:spPr/>
    </dgm:pt>
    <dgm:pt modelId="{43CAA8E0-0F0A-4A27-AC1F-1E37C910E009}" type="pres">
      <dgm:prSet presAssocID="{5B8B1D3A-2AAB-475C-9A2E-0B05DBCAA3FD}" presName="Name5" presStyleLbl="venn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9CA6350-DB52-4B83-9DAD-9C66E606DCB6}" type="presOf" srcId="{2B9C0AD2-7C89-42BD-B9BF-6514ABF9E30B}" destId="{8FE37112-EDF3-4CEA-ABF1-2CDA3FB9AEBF}" srcOrd="0" destOrd="0" presId="urn:microsoft.com/office/officeart/2005/8/layout/venn3"/>
    <dgm:cxn modelId="{A7FF8D84-EA6D-477A-9419-BE8FDDDC9C3C}" type="presOf" srcId="{3F92C14B-AE24-4427-90F1-E525C2A79EE1}" destId="{D4C6F3D7-DBB7-49A4-BC53-B4F06269E6D7}" srcOrd="0" destOrd="0" presId="urn:microsoft.com/office/officeart/2005/8/layout/venn3"/>
    <dgm:cxn modelId="{195D77E0-0E8A-4134-8B74-FC064E5C7644}" type="presOf" srcId="{C1F39A31-C714-45B5-B63E-C928FA7A7477}" destId="{677E2B94-3055-4E2E-9858-3AFCF2241494}" srcOrd="0" destOrd="0" presId="urn:microsoft.com/office/officeart/2005/8/layout/venn3"/>
    <dgm:cxn modelId="{FE938C73-ABD3-44F1-B689-838F551B54EE}" srcId="{C1F39A31-C714-45B5-B63E-C928FA7A7477}" destId="{544AEEA9-423B-494B-814E-4EB3AD558F12}" srcOrd="0" destOrd="0" parTransId="{8AE0BEED-9B49-46F3-8637-05DF349900B9}" sibTransId="{3CA321DB-65E5-40A8-B9FC-EF9228D63CF7}"/>
    <dgm:cxn modelId="{621AA733-19EF-4AC2-B49B-BD00A0045147}" srcId="{C1F39A31-C714-45B5-B63E-C928FA7A7477}" destId="{258FAB5E-8AC2-4EED-88EC-9FA87285A670}" srcOrd="3" destOrd="0" parTransId="{56A6E5A2-27AE-497E-925F-209F4FCC870A}" sibTransId="{FE89D111-E194-48BE-BE14-69523E07C035}"/>
    <dgm:cxn modelId="{ABC83668-4220-4273-953E-71FC5ED43C34}" type="presOf" srcId="{B6DC6DF6-6640-4251-9770-0B8EAA8D640A}" destId="{F377AF5C-BF10-45CF-A408-40F5732A79FC}" srcOrd="0" destOrd="0" presId="urn:microsoft.com/office/officeart/2005/8/layout/venn3"/>
    <dgm:cxn modelId="{F8ED35BA-6F08-47C3-87FA-87613A2DE5FC}" srcId="{C1F39A31-C714-45B5-B63E-C928FA7A7477}" destId="{2B9C0AD2-7C89-42BD-B9BF-6514ABF9E30B}" srcOrd="1" destOrd="0" parTransId="{58A62E8A-8722-4109-B6E0-929F0FC5228B}" sibTransId="{16823FED-22E9-478B-A4B9-C713B117D4C7}"/>
    <dgm:cxn modelId="{4C811CEF-A7C8-4998-97D9-A3CE414EC564}" type="presOf" srcId="{4051DED2-FF66-48BC-8F7B-FBC77B5D3138}" destId="{653CB581-8A03-4FE8-AB51-B1E82CD584BE}" srcOrd="0" destOrd="0" presId="urn:microsoft.com/office/officeart/2005/8/layout/venn3"/>
    <dgm:cxn modelId="{20D398A2-3EDF-4275-B87D-486FC201D1B2}" srcId="{C1F39A31-C714-45B5-B63E-C928FA7A7477}" destId="{B1244696-6176-4C96-AB5C-2AFFB633624A}" srcOrd="7" destOrd="0" parTransId="{4A246543-FDD6-406C-8E41-D2DAFCA18D81}" sibTransId="{5DF61436-6E36-451A-BCBB-4200F05A6EAE}"/>
    <dgm:cxn modelId="{1625F82A-90F0-4CA1-BBF8-D61BC904534F}" type="presOf" srcId="{B1244696-6176-4C96-AB5C-2AFFB633624A}" destId="{B0686ACA-D531-4517-AD39-71B03733909F}" srcOrd="0" destOrd="0" presId="urn:microsoft.com/office/officeart/2005/8/layout/venn3"/>
    <dgm:cxn modelId="{8592A4C7-2281-4E7C-B3AC-4E5683033477}" srcId="{C1F39A31-C714-45B5-B63E-C928FA7A7477}" destId="{4051DED2-FF66-48BC-8F7B-FBC77B5D3138}" srcOrd="6" destOrd="0" parTransId="{1018AF00-C0AC-4200-A3A8-A33601BC4E64}" sibTransId="{CE7272CC-7E16-4161-95EB-B6481097540B}"/>
    <dgm:cxn modelId="{855F82A0-5984-45D6-8F3D-4C8E26E09DBF}" type="presOf" srcId="{5B8B1D3A-2AAB-475C-9A2E-0B05DBCAA3FD}" destId="{43CAA8E0-0F0A-4A27-AC1F-1E37C910E009}" srcOrd="0" destOrd="0" presId="urn:microsoft.com/office/officeart/2005/8/layout/venn3"/>
    <dgm:cxn modelId="{F1BCC1DA-2B0E-4025-B269-4EDD9EFEB3A0}" type="presOf" srcId="{258FAB5E-8AC2-4EED-88EC-9FA87285A670}" destId="{C3D1136A-F3DB-41CD-8CFB-92E5467B1810}" srcOrd="0" destOrd="0" presId="urn:microsoft.com/office/officeart/2005/8/layout/venn3"/>
    <dgm:cxn modelId="{BB0D08E9-B5EC-45B0-A12B-919CC4DF6B9C}" type="presOf" srcId="{0365F9CF-6F88-4FEC-B630-BA39B6C793F8}" destId="{EDC49E71-8B46-4902-AC12-AC93ECF48C58}" srcOrd="0" destOrd="0" presId="urn:microsoft.com/office/officeart/2005/8/layout/venn3"/>
    <dgm:cxn modelId="{CE1EB8F8-C798-4513-8C26-15F7BCCA0943}" srcId="{C1F39A31-C714-45B5-B63E-C928FA7A7477}" destId="{B6DC6DF6-6640-4251-9770-0B8EAA8D640A}" srcOrd="5" destOrd="0" parTransId="{AC0ED4D3-85F5-4FEC-8B37-828479465EC8}" sibTransId="{CFC29462-86AF-4996-B994-C3F132EE1500}"/>
    <dgm:cxn modelId="{55ED256D-76C0-4BC4-B2A5-3BB607522ED8}" srcId="{C1F39A31-C714-45B5-B63E-C928FA7A7477}" destId="{0365F9CF-6F88-4FEC-B630-BA39B6C793F8}" srcOrd="2" destOrd="0" parTransId="{392BC979-FB19-43CA-9936-3E9B7845726F}" sibTransId="{DBBB04E2-B1BD-4A3E-8357-EF755282F37B}"/>
    <dgm:cxn modelId="{93980264-E6EC-40FE-B722-33BD884B1DDE}" type="presOf" srcId="{544AEEA9-423B-494B-814E-4EB3AD558F12}" destId="{713ABDE7-9B8B-480A-ACDF-AEA18129A613}" srcOrd="0" destOrd="0" presId="urn:microsoft.com/office/officeart/2005/8/layout/venn3"/>
    <dgm:cxn modelId="{8B7932B3-57EF-49F0-B609-948DEB77BA8E}" srcId="{C1F39A31-C714-45B5-B63E-C928FA7A7477}" destId="{5B8B1D3A-2AAB-475C-9A2E-0B05DBCAA3FD}" srcOrd="8" destOrd="0" parTransId="{9C938E3C-C2EF-46E7-BA23-E335A0A6542E}" sibTransId="{975E04DB-7089-4918-828E-7F2FB62D0C2D}"/>
    <dgm:cxn modelId="{D64A7C16-AD2D-4CE9-9231-5B98ACFAF18E}" srcId="{C1F39A31-C714-45B5-B63E-C928FA7A7477}" destId="{3F92C14B-AE24-4427-90F1-E525C2A79EE1}" srcOrd="4" destOrd="0" parTransId="{6B2949AD-B84A-4FA8-9F41-AEE19324BF43}" sibTransId="{062496F0-A778-45D9-98C6-3CF679063885}"/>
    <dgm:cxn modelId="{05C64B39-E510-4802-AB02-797B3455CF0C}" type="presParOf" srcId="{677E2B94-3055-4E2E-9858-3AFCF2241494}" destId="{713ABDE7-9B8B-480A-ACDF-AEA18129A613}" srcOrd="0" destOrd="0" presId="urn:microsoft.com/office/officeart/2005/8/layout/venn3"/>
    <dgm:cxn modelId="{43C7A7B0-B94C-40A8-949A-BC6EF5DDB287}" type="presParOf" srcId="{677E2B94-3055-4E2E-9858-3AFCF2241494}" destId="{F82BCFD0-7595-4863-A08C-DC5E00BC3929}" srcOrd="1" destOrd="0" presId="urn:microsoft.com/office/officeart/2005/8/layout/venn3"/>
    <dgm:cxn modelId="{93F0DA94-5392-4C80-B8D4-595BE94F9F16}" type="presParOf" srcId="{677E2B94-3055-4E2E-9858-3AFCF2241494}" destId="{8FE37112-EDF3-4CEA-ABF1-2CDA3FB9AEBF}" srcOrd="2" destOrd="0" presId="urn:microsoft.com/office/officeart/2005/8/layout/venn3"/>
    <dgm:cxn modelId="{67AA56DD-5D60-46E7-91E0-9A4E59D67963}" type="presParOf" srcId="{677E2B94-3055-4E2E-9858-3AFCF2241494}" destId="{60B457F3-F7C8-4379-88B2-BCC49E70DB5A}" srcOrd="3" destOrd="0" presId="urn:microsoft.com/office/officeart/2005/8/layout/venn3"/>
    <dgm:cxn modelId="{765AEDF5-1252-40D5-BC0B-51348E67F1DB}" type="presParOf" srcId="{677E2B94-3055-4E2E-9858-3AFCF2241494}" destId="{EDC49E71-8B46-4902-AC12-AC93ECF48C58}" srcOrd="4" destOrd="0" presId="urn:microsoft.com/office/officeart/2005/8/layout/venn3"/>
    <dgm:cxn modelId="{C959C83C-FEF3-46C6-BA40-836AC5F91F4C}" type="presParOf" srcId="{677E2B94-3055-4E2E-9858-3AFCF2241494}" destId="{3698E65C-1F43-4C9B-9CB6-49116463A0CB}" srcOrd="5" destOrd="0" presId="urn:microsoft.com/office/officeart/2005/8/layout/venn3"/>
    <dgm:cxn modelId="{78803DE7-165D-4950-AC76-C685F9D0B09B}" type="presParOf" srcId="{677E2B94-3055-4E2E-9858-3AFCF2241494}" destId="{C3D1136A-F3DB-41CD-8CFB-92E5467B1810}" srcOrd="6" destOrd="0" presId="urn:microsoft.com/office/officeart/2005/8/layout/venn3"/>
    <dgm:cxn modelId="{79B1AFD6-3ADF-4BFF-8EF9-CB2D37DBE3DB}" type="presParOf" srcId="{677E2B94-3055-4E2E-9858-3AFCF2241494}" destId="{7C3E6874-0BF7-4A5E-BC70-3289CD64C76D}" srcOrd="7" destOrd="0" presId="urn:microsoft.com/office/officeart/2005/8/layout/venn3"/>
    <dgm:cxn modelId="{646512C1-2860-437E-AE4B-37E24B3BCC82}" type="presParOf" srcId="{677E2B94-3055-4E2E-9858-3AFCF2241494}" destId="{D4C6F3D7-DBB7-49A4-BC53-B4F06269E6D7}" srcOrd="8" destOrd="0" presId="urn:microsoft.com/office/officeart/2005/8/layout/venn3"/>
    <dgm:cxn modelId="{3EF365F8-3BBB-42F8-8C9F-1738B597E722}" type="presParOf" srcId="{677E2B94-3055-4E2E-9858-3AFCF2241494}" destId="{9032B1B4-9401-4CC8-B35A-210124A10935}" srcOrd="9" destOrd="0" presId="urn:microsoft.com/office/officeart/2005/8/layout/venn3"/>
    <dgm:cxn modelId="{1F2B4B5A-BF55-445D-AB71-A14600E7BBC3}" type="presParOf" srcId="{677E2B94-3055-4E2E-9858-3AFCF2241494}" destId="{F377AF5C-BF10-45CF-A408-40F5732A79FC}" srcOrd="10" destOrd="0" presId="urn:microsoft.com/office/officeart/2005/8/layout/venn3"/>
    <dgm:cxn modelId="{54C58DE7-61A2-44C0-AC1E-E34E715595AD}" type="presParOf" srcId="{677E2B94-3055-4E2E-9858-3AFCF2241494}" destId="{CE654DE9-67FA-4407-AFE9-45B2D2512A11}" srcOrd="11" destOrd="0" presId="urn:microsoft.com/office/officeart/2005/8/layout/venn3"/>
    <dgm:cxn modelId="{73FA73F4-C24E-4CC0-AC9C-09D9490E277B}" type="presParOf" srcId="{677E2B94-3055-4E2E-9858-3AFCF2241494}" destId="{653CB581-8A03-4FE8-AB51-B1E82CD584BE}" srcOrd="12" destOrd="0" presId="urn:microsoft.com/office/officeart/2005/8/layout/venn3"/>
    <dgm:cxn modelId="{68B87D2D-1F00-4900-A8CA-6026F51B7EBD}" type="presParOf" srcId="{677E2B94-3055-4E2E-9858-3AFCF2241494}" destId="{F3F55A4B-4917-4FB8-B69B-01B97A7CD8A9}" srcOrd="13" destOrd="0" presId="urn:microsoft.com/office/officeart/2005/8/layout/venn3"/>
    <dgm:cxn modelId="{6C57B5C9-7D62-4FFC-9F57-5D8ADF0B49F3}" type="presParOf" srcId="{677E2B94-3055-4E2E-9858-3AFCF2241494}" destId="{B0686ACA-D531-4517-AD39-71B03733909F}" srcOrd="14" destOrd="0" presId="urn:microsoft.com/office/officeart/2005/8/layout/venn3"/>
    <dgm:cxn modelId="{FADCB7FF-3E48-454F-8E84-8827B6E2862A}" type="presParOf" srcId="{677E2B94-3055-4E2E-9858-3AFCF2241494}" destId="{1EBECB31-3553-420C-8294-4DDF52ABFD1F}" srcOrd="15" destOrd="0" presId="urn:microsoft.com/office/officeart/2005/8/layout/venn3"/>
    <dgm:cxn modelId="{B6A5691F-6E54-492E-9DAE-2FA9FB73F6FB}" type="presParOf" srcId="{677E2B94-3055-4E2E-9858-3AFCF2241494}" destId="{43CAA8E0-0F0A-4A27-AC1F-1E37C910E009}" srcOrd="1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1F39A31-C714-45B5-B63E-C928FA7A7477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44AEEA9-423B-494B-814E-4EB3AD558F12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M</a:t>
          </a:r>
          <a:endParaRPr lang="ru-RU" dirty="0"/>
        </a:p>
      </dgm:t>
    </dgm:pt>
    <dgm:pt modelId="{8AE0BEED-9B49-46F3-8637-05DF349900B9}" type="parTrans" cxnId="{FE938C73-ABD3-44F1-B689-838F551B54EE}">
      <dgm:prSet/>
      <dgm:spPr/>
      <dgm:t>
        <a:bodyPr/>
        <a:lstStyle/>
        <a:p>
          <a:endParaRPr lang="ru-RU"/>
        </a:p>
      </dgm:t>
    </dgm:pt>
    <dgm:pt modelId="{3CA321DB-65E5-40A8-B9FC-EF9228D63CF7}" type="sibTrans" cxnId="{FE938C73-ABD3-44F1-B689-838F551B54EE}">
      <dgm:prSet/>
      <dgm:spPr/>
      <dgm:t>
        <a:bodyPr/>
        <a:lstStyle/>
        <a:p>
          <a:endParaRPr lang="ru-RU"/>
        </a:p>
      </dgm:t>
    </dgm:pt>
    <dgm:pt modelId="{B6DC6DF6-6640-4251-9770-0B8EAA8D640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G</a:t>
          </a:r>
          <a:endParaRPr lang="ru-RU" dirty="0"/>
        </a:p>
      </dgm:t>
    </dgm:pt>
    <dgm:pt modelId="{AC0ED4D3-85F5-4FEC-8B37-828479465EC8}" type="parTrans" cxnId="{CE1EB8F8-C798-4513-8C26-15F7BCCA0943}">
      <dgm:prSet/>
      <dgm:spPr/>
      <dgm:t>
        <a:bodyPr/>
        <a:lstStyle/>
        <a:p>
          <a:endParaRPr lang="ru-RU"/>
        </a:p>
      </dgm:t>
    </dgm:pt>
    <dgm:pt modelId="{CFC29462-86AF-4996-B994-C3F132EE1500}" type="sibTrans" cxnId="{CE1EB8F8-C798-4513-8C26-15F7BCCA0943}">
      <dgm:prSet/>
      <dgm:spPr/>
      <dgm:t>
        <a:bodyPr/>
        <a:lstStyle/>
        <a:p>
          <a:endParaRPr lang="ru-RU"/>
        </a:p>
      </dgm:t>
    </dgm:pt>
    <dgm:pt modelId="{4051DED2-FF66-48BC-8F7B-FBC77B5D313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1018AF00-C0AC-4200-A3A8-A33601BC4E64}" type="parTrans" cxnId="{8592A4C7-2281-4E7C-B3AC-4E5683033477}">
      <dgm:prSet/>
      <dgm:spPr/>
      <dgm:t>
        <a:bodyPr/>
        <a:lstStyle/>
        <a:p>
          <a:endParaRPr lang="ru-RU"/>
        </a:p>
      </dgm:t>
    </dgm:pt>
    <dgm:pt modelId="{CE7272CC-7E16-4161-95EB-B6481097540B}" type="sibTrans" cxnId="{8592A4C7-2281-4E7C-B3AC-4E5683033477}">
      <dgm:prSet/>
      <dgm:spPr/>
      <dgm:t>
        <a:bodyPr/>
        <a:lstStyle/>
        <a:p>
          <a:endParaRPr lang="ru-RU"/>
        </a:p>
      </dgm:t>
    </dgm:pt>
    <dgm:pt modelId="{B1244696-6176-4C96-AB5C-2AFFB633624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t</a:t>
          </a:r>
          <a:endParaRPr lang="ru-RU" dirty="0"/>
        </a:p>
      </dgm:t>
    </dgm:pt>
    <dgm:pt modelId="{4A246543-FDD6-406C-8E41-D2DAFCA18D81}" type="parTrans" cxnId="{20D398A2-3EDF-4275-B87D-486FC201D1B2}">
      <dgm:prSet/>
      <dgm:spPr/>
      <dgm:t>
        <a:bodyPr/>
        <a:lstStyle/>
        <a:p>
          <a:endParaRPr lang="ru-RU"/>
        </a:p>
      </dgm:t>
    </dgm:pt>
    <dgm:pt modelId="{5DF61436-6E36-451A-BCBB-4200F05A6EAE}" type="sibTrans" cxnId="{20D398A2-3EDF-4275-B87D-486FC201D1B2}">
      <dgm:prSet/>
      <dgm:spPr/>
      <dgm:t>
        <a:bodyPr/>
        <a:lstStyle/>
        <a:p>
          <a:endParaRPr lang="ru-RU"/>
        </a:p>
      </dgm:t>
    </dgm:pt>
    <dgm:pt modelId="{5B8B1D3A-2AAB-475C-9A2E-0B05DBCAA3FD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9C938E3C-C2EF-46E7-BA23-E335A0A6542E}" type="parTrans" cxnId="{8B7932B3-57EF-49F0-B609-948DEB77BA8E}">
      <dgm:prSet/>
      <dgm:spPr/>
      <dgm:t>
        <a:bodyPr/>
        <a:lstStyle/>
        <a:p>
          <a:endParaRPr lang="ru-RU"/>
        </a:p>
      </dgm:t>
    </dgm:pt>
    <dgm:pt modelId="{975E04DB-7089-4918-828E-7F2FB62D0C2D}" type="sibTrans" cxnId="{8B7932B3-57EF-49F0-B609-948DEB77BA8E}">
      <dgm:prSet/>
      <dgm:spPr/>
      <dgm:t>
        <a:bodyPr/>
        <a:lstStyle/>
        <a:p>
          <a:endParaRPr lang="ru-RU"/>
        </a:p>
      </dgm:t>
    </dgm:pt>
    <dgm:pt modelId="{2B9C0AD2-7C89-42BD-B9BF-6514ABF9E30B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58A62E8A-8722-4109-B6E0-929F0FC5228B}" type="parTrans" cxnId="{F8ED35BA-6F08-47C3-87FA-87613A2DE5FC}">
      <dgm:prSet/>
      <dgm:spPr/>
      <dgm:t>
        <a:bodyPr/>
        <a:lstStyle/>
        <a:p>
          <a:endParaRPr lang="ru-RU"/>
        </a:p>
      </dgm:t>
    </dgm:pt>
    <dgm:pt modelId="{16823FED-22E9-478B-A4B9-C713B117D4C7}" type="sibTrans" cxnId="{F8ED35BA-6F08-47C3-87FA-87613A2DE5FC}">
      <dgm:prSet/>
      <dgm:spPr/>
      <dgm:t>
        <a:bodyPr/>
        <a:lstStyle/>
        <a:p>
          <a:endParaRPr lang="ru-RU"/>
        </a:p>
      </dgm:t>
    </dgm:pt>
    <dgm:pt modelId="{0365F9CF-6F88-4FEC-B630-BA39B6C793F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r</a:t>
          </a:r>
          <a:endParaRPr lang="ru-RU" dirty="0"/>
        </a:p>
      </dgm:t>
    </dgm:pt>
    <dgm:pt modelId="{392BC979-FB19-43CA-9936-3E9B7845726F}" type="parTrans" cxnId="{55ED256D-76C0-4BC4-B2A5-3BB607522ED8}">
      <dgm:prSet/>
      <dgm:spPr/>
      <dgm:t>
        <a:bodyPr/>
        <a:lstStyle/>
        <a:p>
          <a:endParaRPr lang="ru-RU"/>
        </a:p>
      </dgm:t>
    </dgm:pt>
    <dgm:pt modelId="{DBBB04E2-B1BD-4A3E-8357-EF755282F37B}" type="sibTrans" cxnId="{55ED256D-76C0-4BC4-B2A5-3BB607522ED8}">
      <dgm:prSet/>
      <dgm:spPr/>
      <dgm:t>
        <a:bodyPr/>
        <a:lstStyle/>
        <a:p>
          <a:endParaRPr lang="ru-RU"/>
        </a:p>
      </dgm:t>
    </dgm:pt>
    <dgm:pt modelId="{258FAB5E-8AC2-4EED-88EC-9FA87285A670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i</a:t>
          </a:r>
          <a:endParaRPr lang="ru-RU" dirty="0"/>
        </a:p>
      </dgm:t>
    </dgm:pt>
    <dgm:pt modelId="{56A6E5A2-27AE-497E-925F-209F4FCC870A}" type="parTrans" cxnId="{621AA733-19EF-4AC2-B49B-BD00A0045147}">
      <dgm:prSet/>
      <dgm:spPr/>
      <dgm:t>
        <a:bodyPr/>
        <a:lstStyle/>
        <a:p>
          <a:endParaRPr lang="ru-RU"/>
        </a:p>
      </dgm:t>
    </dgm:pt>
    <dgm:pt modelId="{FE89D111-E194-48BE-BE14-69523E07C035}" type="sibTrans" cxnId="{621AA733-19EF-4AC2-B49B-BD00A0045147}">
      <dgm:prSet/>
      <dgm:spPr/>
      <dgm:t>
        <a:bodyPr/>
        <a:lstStyle/>
        <a:p>
          <a:endParaRPr lang="ru-RU"/>
        </a:p>
      </dgm:t>
    </dgm:pt>
    <dgm:pt modelId="{3F92C14B-AE24-4427-90F1-E525C2A79EE1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6B2949AD-B84A-4FA8-9F41-AEE19324BF43}" type="parTrans" cxnId="{D64A7C16-AD2D-4CE9-9231-5B98ACFAF18E}">
      <dgm:prSet/>
      <dgm:spPr/>
      <dgm:t>
        <a:bodyPr/>
        <a:lstStyle/>
        <a:p>
          <a:endParaRPr lang="ru-RU"/>
        </a:p>
      </dgm:t>
    </dgm:pt>
    <dgm:pt modelId="{062496F0-A778-45D9-98C6-3CF679063885}" type="sibTrans" cxnId="{D64A7C16-AD2D-4CE9-9231-5B98ACFAF18E}">
      <dgm:prSet/>
      <dgm:spPr/>
      <dgm:t>
        <a:bodyPr/>
        <a:lstStyle/>
        <a:p>
          <a:endParaRPr lang="ru-RU"/>
        </a:p>
      </dgm:t>
    </dgm:pt>
    <dgm:pt modelId="{677E2B94-3055-4E2E-9858-3AFCF2241494}" type="pres">
      <dgm:prSet presAssocID="{C1F39A31-C714-45B5-B63E-C928FA7A747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3ABDE7-9B8B-480A-ACDF-AEA18129A613}" type="pres">
      <dgm:prSet presAssocID="{544AEEA9-423B-494B-814E-4EB3AD558F12}" presName="Name5" presStyleLbl="venn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2BCFD0-7595-4863-A08C-DC5E00BC3929}" type="pres">
      <dgm:prSet presAssocID="{3CA321DB-65E5-40A8-B9FC-EF9228D63CF7}" presName="space" presStyleCnt="0"/>
      <dgm:spPr/>
    </dgm:pt>
    <dgm:pt modelId="{8FE37112-EDF3-4CEA-ABF1-2CDA3FB9AEBF}" type="pres">
      <dgm:prSet presAssocID="{2B9C0AD2-7C89-42BD-B9BF-6514ABF9E30B}" presName="Name5" presStyleLbl="venn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B457F3-F7C8-4379-88B2-BCC49E70DB5A}" type="pres">
      <dgm:prSet presAssocID="{16823FED-22E9-478B-A4B9-C713B117D4C7}" presName="space" presStyleCnt="0"/>
      <dgm:spPr/>
    </dgm:pt>
    <dgm:pt modelId="{EDC49E71-8B46-4902-AC12-AC93ECF48C58}" type="pres">
      <dgm:prSet presAssocID="{0365F9CF-6F88-4FEC-B630-BA39B6C793F8}" presName="Name5" presStyleLbl="venn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98E65C-1F43-4C9B-9CB6-49116463A0CB}" type="pres">
      <dgm:prSet presAssocID="{DBBB04E2-B1BD-4A3E-8357-EF755282F37B}" presName="space" presStyleCnt="0"/>
      <dgm:spPr/>
    </dgm:pt>
    <dgm:pt modelId="{C3D1136A-F3DB-41CD-8CFB-92E5467B1810}" type="pres">
      <dgm:prSet presAssocID="{258FAB5E-8AC2-4EED-88EC-9FA87285A670}" presName="Name5" presStyleLbl="venn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3E6874-0BF7-4A5E-BC70-3289CD64C76D}" type="pres">
      <dgm:prSet presAssocID="{FE89D111-E194-48BE-BE14-69523E07C035}" presName="space" presStyleCnt="0"/>
      <dgm:spPr/>
    </dgm:pt>
    <dgm:pt modelId="{D4C6F3D7-DBB7-49A4-BC53-B4F06269E6D7}" type="pres">
      <dgm:prSet presAssocID="{3F92C14B-AE24-4427-90F1-E525C2A79EE1}" presName="Name5" presStyleLbl="venn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32B1B4-9401-4CC8-B35A-210124A10935}" type="pres">
      <dgm:prSet presAssocID="{062496F0-A778-45D9-98C6-3CF679063885}" presName="space" presStyleCnt="0"/>
      <dgm:spPr/>
    </dgm:pt>
    <dgm:pt modelId="{F377AF5C-BF10-45CF-A408-40F5732A79FC}" type="pres">
      <dgm:prSet presAssocID="{B6DC6DF6-6640-4251-9770-0B8EAA8D640A}" presName="Name5" presStyleLbl="venn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654DE9-67FA-4407-AFE9-45B2D2512A11}" type="pres">
      <dgm:prSet presAssocID="{CFC29462-86AF-4996-B994-C3F132EE1500}" presName="space" presStyleCnt="0"/>
      <dgm:spPr/>
    </dgm:pt>
    <dgm:pt modelId="{653CB581-8A03-4FE8-AB51-B1E82CD584BE}" type="pres">
      <dgm:prSet presAssocID="{4051DED2-FF66-48BC-8F7B-FBC77B5D3138}" presName="Name5" presStyleLbl="venn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F55A4B-4917-4FB8-B69B-01B97A7CD8A9}" type="pres">
      <dgm:prSet presAssocID="{CE7272CC-7E16-4161-95EB-B6481097540B}" presName="space" presStyleCnt="0"/>
      <dgm:spPr/>
    </dgm:pt>
    <dgm:pt modelId="{B0686ACA-D531-4517-AD39-71B03733909F}" type="pres">
      <dgm:prSet presAssocID="{B1244696-6176-4C96-AB5C-2AFFB633624A}" presName="Name5" presStyleLbl="venn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BECB31-3553-420C-8294-4DDF52ABFD1F}" type="pres">
      <dgm:prSet presAssocID="{5DF61436-6E36-451A-BCBB-4200F05A6EAE}" presName="space" presStyleCnt="0"/>
      <dgm:spPr/>
    </dgm:pt>
    <dgm:pt modelId="{43CAA8E0-0F0A-4A27-AC1F-1E37C910E009}" type="pres">
      <dgm:prSet presAssocID="{5B8B1D3A-2AAB-475C-9A2E-0B05DBCAA3FD}" presName="Name5" presStyleLbl="venn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EDD6F57-65CE-47D4-B95F-1D445CDD170D}" type="presOf" srcId="{0365F9CF-6F88-4FEC-B630-BA39B6C793F8}" destId="{EDC49E71-8B46-4902-AC12-AC93ECF48C58}" srcOrd="0" destOrd="0" presId="urn:microsoft.com/office/officeart/2005/8/layout/venn3"/>
    <dgm:cxn modelId="{DE468017-EE39-428A-A1DB-E162ABF78672}" type="presOf" srcId="{C1F39A31-C714-45B5-B63E-C928FA7A7477}" destId="{677E2B94-3055-4E2E-9858-3AFCF2241494}" srcOrd="0" destOrd="0" presId="urn:microsoft.com/office/officeart/2005/8/layout/venn3"/>
    <dgm:cxn modelId="{9B1D490B-B02E-474F-AD7D-A0F631C9B569}" type="presOf" srcId="{258FAB5E-8AC2-4EED-88EC-9FA87285A670}" destId="{C3D1136A-F3DB-41CD-8CFB-92E5467B1810}" srcOrd="0" destOrd="0" presId="urn:microsoft.com/office/officeart/2005/8/layout/venn3"/>
    <dgm:cxn modelId="{CC896BD1-3561-4286-A915-A060E005DE87}" type="presOf" srcId="{B6DC6DF6-6640-4251-9770-0B8EAA8D640A}" destId="{F377AF5C-BF10-45CF-A408-40F5732A79FC}" srcOrd="0" destOrd="0" presId="urn:microsoft.com/office/officeart/2005/8/layout/venn3"/>
    <dgm:cxn modelId="{39F8498C-6EE1-4ED7-A7AB-0C6E9B3E52B4}" type="presOf" srcId="{544AEEA9-423B-494B-814E-4EB3AD558F12}" destId="{713ABDE7-9B8B-480A-ACDF-AEA18129A613}" srcOrd="0" destOrd="0" presId="urn:microsoft.com/office/officeart/2005/8/layout/venn3"/>
    <dgm:cxn modelId="{4B3E3644-E117-4588-8224-1644B757C031}" type="presOf" srcId="{4051DED2-FF66-48BC-8F7B-FBC77B5D3138}" destId="{653CB581-8A03-4FE8-AB51-B1E82CD584BE}" srcOrd="0" destOrd="0" presId="urn:microsoft.com/office/officeart/2005/8/layout/venn3"/>
    <dgm:cxn modelId="{14402CD9-83A0-44F0-A8CD-FE175AB59241}" type="presOf" srcId="{2B9C0AD2-7C89-42BD-B9BF-6514ABF9E30B}" destId="{8FE37112-EDF3-4CEA-ABF1-2CDA3FB9AEBF}" srcOrd="0" destOrd="0" presId="urn:microsoft.com/office/officeart/2005/8/layout/venn3"/>
    <dgm:cxn modelId="{FE938C73-ABD3-44F1-B689-838F551B54EE}" srcId="{C1F39A31-C714-45B5-B63E-C928FA7A7477}" destId="{544AEEA9-423B-494B-814E-4EB3AD558F12}" srcOrd="0" destOrd="0" parTransId="{8AE0BEED-9B49-46F3-8637-05DF349900B9}" sibTransId="{3CA321DB-65E5-40A8-B9FC-EF9228D63CF7}"/>
    <dgm:cxn modelId="{621AA733-19EF-4AC2-B49B-BD00A0045147}" srcId="{C1F39A31-C714-45B5-B63E-C928FA7A7477}" destId="{258FAB5E-8AC2-4EED-88EC-9FA87285A670}" srcOrd="3" destOrd="0" parTransId="{56A6E5A2-27AE-497E-925F-209F4FCC870A}" sibTransId="{FE89D111-E194-48BE-BE14-69523E07C035}"/>
    <dgm:cxn modelId="{CECCBB97-4DA0-43E3-834E-60D47B5204DA}" type="presOf" srcId="{B1244696-6176-4C96-AB5C-2AFFB633624A}" destId="{B0686ACA-D531-4517-AD39-71B03733909F}" srcOrd="0" destOrd="0" presId="urn:microsoft.com/office/officeart/2005/8/layout/venn3"/>
    <dgm:cxn modelId="{F8ED35BA-6F08-47C3-87FA-87613A2DE5FC}" srcId="{C1F39A31-C714-45B5-B63E-C928FA7A7477}" destId="{2B9C0AD2-7C89-42BD-B9BF-6514ABF9E30B}" srcOrd="1" destOrd="0" parTransId="{58A62E8A-8722-4109-B6E0-929F0FC5228B}" sibTransId="{16823FED-22E9-478B-A4B9-C713B117D4C7}"/>
    <dgm:cxn modelId="{20D398A2-3EDF-4275-B87D-486FC201D1B2}" srcId="{C1F39A31-C714-45B5-B63E-C928FA7A7477}" destId="{B1244696-6176-4C96-AB5C-2AFFB633624A}" srcOrd="7" destOrd="0" parTransId="{4A246543-FDD6-406C-8E41-D2DAFCA18D81}" sibTransId="{5DF61436-6E36-451A-BCBB-4200F05A6EAE}"/>
    <dgm:cxn modelId="{8592A4C7-2281-4E7C-B3AC-4E5683033477}" srcId="{C1F39A31-C714-45B5-B63E-C928FA7A7477}" destId="{4051DED2-FF66-48BC-8F7B-FBC77B5D3138}" srcOrd="6" destOrd="0" parTransId="{1018AF00-C0AC-4200-A3A8-A33601BC4E64}" sibTransId="{CE7272CC-7E16-4161-95EB-B6481097540B}"/>
    <dgm:cxn modelId="{CE1EB8F8-C798-4513-8C26-15F7BCCA0943}" srcId="{C1F39A31-C714-45B5-B63E-C928FA7A7477}" destId="{B6DC6DF6-6640-4251-9770-0B8EAA8D640A}" srcOrd="5" destOrd="0" parTransId="{AC0ED4D3-85F5-4FEC-8B37-828479465EC8}" sibTransId="{CFC29462-86AF-4996-B994-C3F132EE1500}"/>
    <dgm:cxn modelId="{02ECBECF-5345-405A-BE20-F163EDB9CBB0}" type="presOf" srcId="{5B8B1D3A-2AAB-475C-9A2E-0B05DBCAA3FD}" destId="{43CAA8E0-0F0A-4A27-AC1F-1E37C910E009}" srcOrd="0" destOrd="0" presId="urn:microsoft.com/office/officeart/2005/8/layout/venn3"/>
    <dgm:cxn modelId="{55ED256D-76C0-4BC4-B2A5-3BB607522ED8}" srcId="{C1F39A31-C714-45B5-B63E-C928FA7A7477}" destId="{0365F9CF-6F88-4FEC-B630-BA39B6C793F8}" srcOrd="2" destOrd="0" parTransId="{392BC979-FB19-43CA-9936-3E9B7845726F}" sibTransId="{DBBB04E2-B1BD-4A3E-8357-EF755282F37B}"/>
    <dgm:cxn modelId="{8B7932B3-57EF-49F0-B609-948DEB77BA8E}" srcId="{C1F39A31-C714-45B5-B63E-C928FA7A7477}" destId="{5B8B1D3A-2AAB-475C-9A2E-0B05DBCAA3FD}" srcOrd="8" destOrd="0" parTransId="{9C938E3C-C2EF-46E7-BA23-E335A0A6542E}" sibTransId="{975E04DB-7089-4918-828E-7F2FB62D0C2D}"/>
    <dgm:cxn modelId="{5FAD6938-D9DC-4A0E-B9D6-E7A0D7293493}" type="presOf" srcId="{3F92C14B-AE24-4427-90F1-E525C2A79EE1}" destId="{D4C6F3D7-DBB7-49A4-BC53-B4F06269E6D7}" srcOrd="0" destOrd="0" presId="urn:microsoft.com/office/officeart/2005/8/layout/venn3"/>
    <dgm:cxn modelId="{D64A7C16-AD2D-4CE9-9231-5B98ACFAF18E}" srcId="{C1F39A31-C714-45B5-B63E-C928FA7A7477}" destId="{3F92C14B-AE24-4427-90F1-E525C2A79EE1}" srcOrd="4" destOrd="0" parTransId="{6B2949AD-B84A-4FA8-9F41-AEE19324BF43}" sibTransId="{062496F0-A778-45D9-98C6-3CF679063885}"/>
    <dgm:cxn modelId="{52B09640-A4F9-43DE-81F0-1464E4972AA0}" type="presParOf" srcId="{677E2B94-3055-4E2E-9858-3AFCF2241494}" destId="{713ABDE7-9B8B-480A-ACDF-AEA18129A613}" srcOrd="0" destOrd="0" presId="urn:microsoft.com/office/officeart/2005/8/layout/venn3"/>
    <dgm:cxn modelId="{FB99A51D-D121-43B2-9EC4-528F3BD031E1}" type="presParOf" srcId="{677E2B94-3055-4E2E-9858-3AFCF2241494}" destId="{F82BCFD0-7595-4863-A08C-DC5E00BC3929}" srcOrd="1" destOrd="0" presId="urn:microsoft.com/office/officeart/2005/8/layout/venn3"/>
    <dgm:cxn modelId="{49D9C13B-A48A-40CE-8A98-986D429E78D2}" type="presParOf" srcId="{677E2B94-3055-4E2E-9858-3AFCF2241494}" destId="{8FE37112-EDF3-4CEA-ABF1-2CDA3FB9AEBF}" srcOrd="2" destOrd="0" presId="urn:microsoft.com/office/officeart/2005/8/layout/venn3"/>
    <dgm:cxn modelId="{F0D30EB6-F96A-4C91-9F6D-6B17C7C5D96D}" type="presParOf" srcId="{677E2B94-3055-4E2E-9858-3AFCF2241494}" destId="{60B457F3-F7C8-4379-88B2-BCC49E70DB5A}" srcOrd="3" destOrd="0" presId="urn:microsoft.com/office/officeart/2005/8/layout/venn3"/>
    <dgm:cxn modelId="{F050B0D9-780A-473B-802F-E26CA23DE316}" type="presParOf" srcId="{677E2B94-3055-4E2E-9858-3AFCF2241494}" destId="{EDC49E71-8B46-4902-AC12-AC93ECF48C58}" srcOrd="4" destOrd="0" presId="urn:microsoft.com/office/officeart/2005/8/layout/venn3"/>
    <dgm:cxn modelId="{02BFEDC3-D332-4F44-B323-41BFD59B5D13}" type="presParOf" srcId="{677E2B94-3055-4E2E-9858-3AFCF2241494}" destId="{3698E65C-1F43-4C9B-9CB6-49116463A0CB}" srcOrd="5" destOrd="0" presId="urn:microsoft.com/office/officeart/2005/8/layout/venn3"/>
    <dgm:cxn modelId="{BD1D0F1B-9A62-469F-8B79-EB0507999E87}" type="presParOf" srcId="{677E2B94-3055-4E2E-9858-3AFCF2241494}" destId="{C3D1136A-F3DB-41CD-8CFB-92E5467B1810}" srcOrd="6" destOrd="0" presId="urn:microsoft.com/office/officeart/2005/8/layout/venn3"/>
    <dgm:cxn modelId="{82C1618A-B62D-473B-8A4C-A1968D310139}" type="presParOf" srcId="{677E2B94-3055-4E2E-9858-3AFCF2241494}" destId="{7C3E6874-0BF7-4A5E-BC70-3289CD64C76D}" srcOrd="7" destOrd="0" presId="urn:microsoft.com/office/officeart/2005/8/layout/venn3"/>
    <dgm:cxn modelId="{F89799C7-5B47-463E-9493-B47917A76749}" type="presParOf" srcId="{677E2B94-3055-4E2E-9858-3AFCF2241494}" destId="{D4C6F3D7-DBB7-49A4-BC53-B4F06269E6D7}" srcOrd="8" destOrd="0" presId="urn:microsoft.com/office/officeart/2005/8/layout/venn3"/>
    <dgm:cxn modelId="{9A86DECF-62B3-452F-A79D-04AB429D25FC}" type="presParOf" srcId="{677E2B94-3055-4E2E-9858-3AFCF2241494}" destId="{9032B1B4-9401-4CC8-B35A-210124A10935}" srcOrd="9" destOrd="0" presId="urn:microsoft.com/office/officeart/2005/8/layout/venn3"/>
    <dgm:cxn modelId="{9D203B39-577B-480B-BC09-E666B7DA5E4C}" type="presParOf" srcId="{677E2B94-3055-4E2E-9858-3AFCF2241494}" destId="{F377AF5C-BF10-45CF-A408-40F5732A79FC}" srcOrd="10" destOrd="0" presId="urn:microsoft.com/office/officeart/2005/8/layout/venn3"/>
    <dgm:cxn modelId="{8CF8E7C4-8356-4045-BB5E-CEFCD0F57B59}" type="presParOf" srcId="{677E2B94-3055-4E2E-9858-3AFCF2241494}" destId="{CE654DE9-67FA-4407-AFE9-45B2D2512A11}" srcOrd="11" destOrd="0" presId="urn:microsoft.com/office/officeart/2005/8/layout/venn3"/>
    <dgm:cxn modelId="{B4562CD5-875B-4E40-B779-96F3FC462818}" type="presParOf" srcId="{677E2B94-3055-4E2E-9858-3AFCF2241494}" destId="{653CB581-8A03-4FE8-AB51-B1E82CD584BE}" srcOrd="12" destOrd="0" presId="urn:microsoft.com/office/officeart/2005/8/layout/venn3"/>
    <dgm:cxn modelId="{E9139B19-F6D2-47FE-84A3-CA188A342CF7}" type="presParOf" srcId="{677E2B94-3055-4E2E-9858-3AFCF2241494}" destId="{F3F55A4B-4917-4FB8-B69B-01B97A7CD8A9}" srcOrd="13" destOrd="0" presId="urn:microsoft.com/office/officeart/2005/8/layout/venn3"/>
    <dgm:cxn modelId="{505FD17E-9D8F-431D-A8C9-E6225D831495}" type="presParOf" srcId="{677E2B94-3055-4E2E-9858-3AFCF2241494}" destId="{B0686ACA-D531-4517-AD39-71B03733909F}" srcOrd="14" destOrd="0" presId="urn:microsoft.com/office/officeart/2005/8/layout/venn3"/>
    <dgm:cxn modelId="{85C468E0-CB86-427B-9810-6D863EDC252A}" type="presParOf" srcId="{677E2B94-3055-4E2E-9858-3AFCF2241494}" destId="{1EBECB31-3553-420C-8294-4DDF52ABFD1F}" srcOrd="15" destOrd="0" presId="urn:microsoft.com/office/officeart/2005/8/layout/venn3"/>
    <dgm:cxn modelId="{806859EB-F2EE-411B-A8F2-565EC4CA3589}" type="presParOf" srcId="{677E2B94-3055-4E2E-9858-3AFCF2241494}" destId="{43CAA8E0-0F0A-4A27-AC1F-1E37C910E009}" srcOrd="1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1F39A31-C714-45B5-B63E-C928FA7A7477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44AEEA9-423B-494B-814E-4EB3AD558F12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M</a:t>
          </a:r>
          <a:endParaRPr lang="ru-RU" dirty="0"/>
        </a:p>
      </dgm:t>
    </dgm:pt>
    <dgm:pt modelId="{8AE0BEED-9B49-46F3-8637-05DF349900B9}" type="parTrans" cxnId="{FE938C73-ABD3-44F1-B689-838F551B54EE}">
      <dgm:prSet/>
      <dgm:spPr/>
      <dgm:t>
        <a:bodyPr/>
        <a:lstStyle/>
        <a:p>
          <a:endParaRPr lang="ru-RU"/>
        </a:p>
      </dgm:t>
    </dgm:pt>
    <dgm:pt modelId="{3CA321DB-65E5-40A8-B9FC-EF9228D63CF7}" type="sibTrans" cxnId="{FE938C73-ABD3-44F1-B689-838F551B54EE}">
      <dgm:prSet/>
      <dgm:spPr/>
      <dgm:t>
        <a:bodyPr/>
        <a:lstStyle/>
        <a:p>
          <a:endParaRPr lang="ru-RU"/>
        </a:p>
      </dgm:t>
    </dgm:pt>
    <dgm:pt modelId="{B6DC6DF6-6640-4251-9770-0B8EAA8D640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G</a:t>
          </a:r>
          <a:endParaRPr lang="ru-RU" dirty="0"/>
        </a:p>
      </dgm:t>
    </dgm:pt>
    <dgm:pt modelId="{AC0ED4D3-85F5-4FEC-8B37-828479465EC8}" type="parTrans" cxnId="{CE1EB8F8-C798-4513-8C26-15F7BCCA0943}">
      <dgm:prSet/>
      <dgm:spPr/>
      <dgm:t>
        <a:bodyPr/>
        <a:lstStyle/>
        <a:p>
          <a:endParaRPr lang="ru-RU"/>
        </a:p>
      </dgm:t>
    </dgm:pt>
    <dgm:pt modelId="{CFC29462-86AF-4996-B994-C3F132EE1500}" type="sibTrans" cxnId="{CE1EB8F8-C798-4513-8C26-15F7BCCA0943}">
      <dgm:prSet/>
      <dgm:spPr/>
      <dgm:t>
        <a:bodyPr/>
        <a:lstStyle/>
        <a:p>
          <a:endParaRPr lang="ru-RU"/>
        </a:p>
      </dgm:t>
    </dgm:pt>
    <dgm:pt modelId="{4051DED2-FF66-48BC-8F7B-FBC77B5D313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1018AF00-C0AC-4200-A3A8-A33601BC4E64}" type="parTrans" cxnId="{8592A4C7-2281-4E7C-B3AC-4E5683033477}">
      <dgm:prSet/>
      <dgm:spPr/>
      <dgm:t>
        <a:bodyPr/>
        <a:lstStyle/>
        <a:p>
          <a:endParaRPr lang="ru-RU"/>
        </a:p>
      </dgm:t>
    </dgm:pt>
    <dgm:pt modelId="{CE7272CC-7E16-4161-95EB-B6481097540B}" type="sibTrans" cxnId="{8592A4C7-2281-4E7C-B3AC-4E5683033477}">
      <dgm:prSet/>
      <dgm:spPr/>
      <dgm:t>
        <a:bodyPr/>
        <a:lstStyle/>
        <a:p>
          <a:endParaRPr lang="ru-RU"/>
        </a:p>
      </dgm:t>
    </dgm:pt>
    <dgm:pt modelId="{B1244696-6176-4C96-AB5C-2AFFB633624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t</a:t>
          </a:r>
          <a:endParaRPr lang="ru-RU" dirty="0"/>
        </a:p>
      </dgm:t>
    </dgm:pt>
    <dgm:pt modelId="{4A246543-FDD6-406C-8E41-D2DAFCA18D81}" type="parTrans" cxnId="{20D398A2-3EDF-4275-B87D-486FC201D1B2}">
      <dgm:prSet/>
      <dgm:spPr/>
      <dgm:t>
        <a:bodyPr/>
        <a:lstStyle/>
        <a:p>
          <a:endParaRPr lang="ru-RU"/>
        </a:p>
      </dgm:t>
    </dgm:pt>
    <dgm:pt modelId="{5DF61436-6E36-451A-BCBB-4200F05A6EAE}" type="sibTrans" cxnId="{20D398A2-3EDF-4275-B87D-486FC201D1B2}">
      <dgm:prSet/>
      <dgm:spPr/>
      <dgm:t>
        <a:bodyPr/>
        <a:lstStyle/>
        <a:p>
          <a:endParaRPr lang="ru-RU"/>
        </a:p>
      </dgm:t>
    </dgm:pt>
    <dgm:pt modelId="{5B8B1D3A-2AAB-475C-9A2E-0B05DBCAA3FD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9C938E3C-C2EF-46E7-BA23-E335A0A6542E}" type="parTrans" cxnId="{8B7932B3-57EF-49F0-B609-948DEB77BA8E}">
      <dgm:prSet/>
      <dgm:spPr/>
      <dgm:t>
        <a:bodyPr/>
        <a:lstStyle/>
        <a:p>
          <a:endParaRPr lang="ru-RU"/>
        </a:p>
      </dgm:t>
    </dgm:pt>
    <dgm:pt modelId="{975E04DB-7089-4918-828E-7F2FB62D0C2D}" type="sibTrans" cxnId="{8B7932B3-57EF-49F0-B609-948DEB77BA8E}">
      <dgm:prSet/>
      <dgm:spPr/>
      <dgm:t>
        <a:bodyPr/>
        <a:lstStyle/>
        <a:p>
          <a:endParaRPr lang="ru-RU"/>
        </a:p>
      </dgm:t>
    </dgm:pt>
    <dgm:pt modelId="{2B9C0AD2-7C89-42BD-B9BF-6514ABF9E30B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58A62E8A-8722-4109-B6E0-929F0FC5228B}" type="parTrans" cxnId="{F8ED35BA-6F08-47C3-87FA-87613A2DE5FC}">
      <dgm:prSet/>
      <dgm:spPr/>
      <dgm:t>
        <a:bodyPr/>
        <a:lstStyle/>
        <a:p>
          <a:endParaRPr lang="ru-RU"/>
        </a:p>
      </dgm:t>
    </dgm:pt>
    <dgm:pt modelId="{16823FED-22E9-478B-A4B9-C713B117D4C7}" type="sibTrans" cxnId="{F8ED35BA-6F08-47C3-87FA-87613A2DE5FC}">
      <dgm:prSet/>
      <dgm:spPr/>
      <dgm:t>
        <a:bodyPr/>
        <a:lstStyle/>
        <a:p>
          <a:endParaRPr lang="ru-RU"/>
        </a:p>
      </dgm:t>
    </dgm:pt>
    <dgm:pt modelId="{0365F9CF-6F88-4FEC-B630-BA39B6C793F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r</a:t>
          </a:r>
          <a:endParaRPr lang="ru-RU" dirty="0"/>
        </a:p>
      </dgm:t>
    </dgm:pt>
    <dgm:pt modelId="{392BC979-FB19-43CA-9936-3E9B7845726F}" type="parTrans" cxnId="{55ED256D-76C0-4BC4-B2A5-3BB607522ED8}">
      <dgm:prSet/>
      <dgm:spPr/>
      <dgm:t>
        <a:bodyPr/>
        <a:lstStyle/>
        <a:p>
          <a:endParaRPr lang="ru-RU"/>
        </a:p>
      </dgm:t>
    </dgm:pt>
    <dgm:pt modelId="{DBBB04E2-B1BD-4A3E-8357-EF755282F37B}" type="sibTrans" cxnId="{55ED256D-76C0-4BC4-B2A5-3BB607522ED8}">
      <dgm:prSet/>
      <dgm:spPr/>
      <dgm:t>
        <a:bodyPr/>
        <a:lstStyle/>
        <a:p>
          <a:endParaRPr lang="ru-RU"/>
        </a:p>
      </dgm:t>
    </dgm:pt>
    <dgm:pt modelId="{258FAB5E-8AC2-4EED-88EC-9FA87285A670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i</a:t>
          </a:r>
          <a:endParaRPr lang="ru-RU" dirty="0"/>
        </a:p>
      </dgm:t>
    </dgm:pt>
    <dgm:pt modelId="{56A6E5A2-27AE-497E-925F-209F4FCC870A}" type="parTrans" cxnId="{621AA733-19EF-4AC2-B49B-BD00A0045147}">
      <dgm:prSet/>
      <dgm:spPr/>
      <dgm:t>
        <a:bodyPr/>
        <a:lstStyle/>
        <a:p>
          <a:endParaRPr lang="ru-RU"/>
        </a:p>
      </dgm:t>
    </dgm:pt>
    <dgm:pt modelId="{FE89D111-E194-48BE-BE14-69523E07C035}" type="sibTrans" cxnId="{621AA733-19EF-4AC2-B49B-BD00A0045147}">
      <dgm:prSet/>
      <dgm:spPr/>
      <dgm:t>
        <a:bodyPr/>
        <a:lstStyle/>
        <a:p>
          <a:endParaRPr lang="ru-RU"/>
        </a:p>
      </dgm:t>
    </dgm:pt>
    <dgm:pt modelId="{3F92C14B-AE24-4427-90F1-E525C2A79EE1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6B2949AD-B84A-4FA8-9F41-AEE19324BF43}" type="parTrans" cxnId="{D64A7C16-AD2D-4CE9-9231-5B98ACFAF18E}">
      <dgm:prSet/>
      <dgm:spPr/>
      <dgm:t>
        <a:bodyPr/>
        <a:lstStyle/>
        <a:p>
          <a:endParaRPr lang="ru-RU"/>
        </a:p>
      </dgm:t>
    </dgm:pt>
    <dgm:pt modelId="{062496F0-A778-45D9-98C6-3CF679063885}" type="sibTrans" cxnId="{D64A7C16-AD2D-4CE9-9231-5B98ACFAF18E}">
      <dgm:prSet/>
      <dgm:spPr/>
      <dgm:t>
        <a:bodyPr/>
        <a:lstStyle/>
        <a:p>
          <a:endParaRPr lang="ru-RU"/>
        </a:p>
      </dgm:t>
    </dgm:pt>
    <dgm:pt modelId="{677E2B94-3055-4E2E-9858-3AFCF2241494}" type="pres">
      <dgm:prSet presAssocID="{C1F39A31-C714-45B5-B63E-C928FA7A747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3ABDE7-9B8B-480A-ACDF-AEA18129A613}" type="pres">
      <dgm:prSet presAssocID="{544AEEA9-423B-494B-814E-4EB3AD558F12}" presName="Name5" presStyleLbl="venn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2BCFD0-7595-4863-A08C-DC5E00BC3929}" type="pres">
      <dgm:prSet presAssocID="{3CA321DB-65E5-40A8-B9FC-EF9228D63CF7}" presName="space" presStyleCnt="0"/>
      <dgm:spPr/>
    </dgm:pt>
    <dgm:pt modelId="{8FE37112-EDF3-4CEA-ABF1-2CDA3FB9AEBF}" type="pres">
      <dgm:prSet presAssocID="{2B9C0AD2-7C89-42BD-B9BF-6514ABF9E30B}" presName="Name5" presStyleLbl="venn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B457F3-F7C8-4379-88B2-BCC49E70DB5A}" type="pres">
      <dgm:prSet presAssocID="{16823FED-22E9-478B-A4B9-C713B117D4C7}" presName="space" presStyleCnt="0"/>
      <dgm:spPr/>
    </dgm:pt>
    <dgm:pt modelId="{EDC49E71-8B46-4902-AC12-AC93ECF48C58}" type="pres">
      <dgm:prSet presAssocID="{0365F9CF-6F88-4FEC-B630-BA39B6C793F8}" presName="Name5" presStyleLbl="venn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98E65C-1F43-4C9B-9CB6-49116463A0CB}" type="pres">
      <dgm:prSet presAssocID="{DBBB04E2-B1BD-4A3E-8357-EF755282F37B}" presName="space" presStyleCnt="0"/>
      <dgm:spPr/>
    </dgm:pt>
    <dgm:pt modelId="{C3D1136A-F3DB-41CD-8CFB-92E5467B1810}" type="pres">
      <dgm:prSet presAssocID="{258FAB5E-8AC2-4EED-88EC-9FA87285A670}" presName="Name5" presStyleLbl="venn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3E6874-0BF7-4A5E-BC70-3289CD64C76D}" type="pres">
      <dgm:prSet presAssocID="{FE89D111-E194-48BE-BE14-69523E07C035}" presName="space" presStyleCnt="0"/>
      <dgm:spPr/>
    </dgm:pt>
    <dgm:pt modelId="{D4C6F3D7-DBB7-49A4-BC53-B4F06269E6D7}" type="pres">
      <dgm:prSet presAssocID="{3F92C14B-AE24-4427-90F1-E525C2A79EE1}" presName="Name5" presStyleLbl="venn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32B1B4-9401-4CC8-B35A-210124A10935}" type="pres">
      <dgm:prSet presAssocID="{062496F0-A778-45D9-98C6-3CF679063885}" presName="space" presStyleCnt="0"/>
      <dgm:spPr/>
    </dgm:pt>
    <dgm:pt modelId="{F377AF5C-BF10-45CF-A408-40F5732A79FC}" type="pres">
      <dgm:prSet presAssocID="{B6DC6DF6-6640-4251-9770-0B8EAA8D640A}" presName="Name5" presStyleLbl="venn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654DE9-67FA-4407-AFE9-45B2D2512A11}" type="pres">
      <dgm:prSet presAssocID="{CFC29462-86AF-4996-B994-C3F132EE1500}" presName="space" presStyleCnt="0"/>
      <dgm:spPr/>
    </dgm:pt>
    <dgm:pt modelId="{653CB581-8A03-4FE8-AB51-B1E82CD584BE}" type="pres">
      <dgm:prSet presAssocID="{4051DED2-FF66-48BC-8F7B-FBC77B5D3138}" presName="Name5" presStyleLbl="venn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F55A4B-4917-4FB8-B69B-01B97A7CD8A9}" type="pres">
      <dgm:prSet presAssocID="{CE7272CC-7E16-4161-95EB-B6481097540B}" presName="space" presStyleCnt="0"/>
      <dgm:spPr/>
    </dgm:pt>
    <dgm:pt modelId="{B0686ACA-D531-4517-AD39-71B03733909F}" type="pres">
      <dgm:prSet presAssocID="{B1244696-6176-4C96-AB5C-2AFFB633624A}" presName="Name5" presStyleLbl="venn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BECB31-3553-420C-8294-4DDF52ABFD1F}" type="pres">
      <dgm:prSet presAssocID="{5DF61436-6E36-451A-BCBB-4200F05A6EAE}" presName="space" presStyleCnt="0"/>
      <dgm:spPr/>
    </dgm:pt>
    <dgm:pt modelId="{43CAA8E0-0F0A-4A27-AC1F-1E37C910E009}" type="pres">
      <dgm:prSet presAssocID="{5B8B1D3A-2AAB-475C-9A2E-0B05DBCAA3FD}" presName="Name5" presStyleLbl="venn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DA41882-9FAD-4E8A-8CA3-FD5BA1553800}" type="presOf" srcId="{544AEEA9-423B-494B-814E-4EB3AD558F12}" destId="{713ABDE7-9B8B-480A-ACDF-AEA18129A613}" srcOrd="0" destOrd="0" presId="urn:microsoft.com/office/officeart/2005/8/layout/venn3"/>
    <dgm:cxn modelId="{FE938C73-ABD3-44F1-B689-838F551B54EE}" srcId="{C1F39A31-C714-45B5-B63E-C928FA7A7477}" destId="{544AEEA9-423B-494B-814E-4EB3AD558F12}" srcOrd="0" destOrd="0" parTransId="{8AE0BEED-9B49-46F3-8637-05DF349900B9}" sibTransId="{3CA321DB-65E5-40A8-B9FC-EF9228D63CF7}"/>
    <dgm:cxn modelId="{621AA733-19EF-4AC2-B49B-BD00A0045147}" srcId="{C1F39A31-C714-45B5-B63E-C928FA7A7477}" destId="{258FAB5E-8AC2-4EED-88EC-9FA87285A670}" srcOrd="3" destOrd="0" parTransId="{56A6E5A2-27AE-497E-925F-209F4FCC870A}" sibTransId="{FE89D111-E194-48BE-BE14-69523E07C035}"/>
    <dgm:cxn modelId="{8ED07628-AEB9-41B8-9092-5F99F699527A}" type="presOf" srcId="{B6DC6DF6-6640-4251-9770-0B8EAA8D640A}" destId="{F377AF5C-BF10-45CF-A408-40F5732A79FC}" srcOrd="0" destOrd="0" presId="urn:microsoft.com/office/officeart/2005/8/layout/venn3"/>
    <dgm:cxn modelId="{23A2FA60-5ACD-428E-950C-9F3060F9368E}" type="presOf" srcId="{258FAB5E-8AC2-4EED-88EC-9FA87285A670}" destId="{C3D1136A-F3DB-41CD-8CFB-92E5467B1810}" srcOrd="0" destOrd="0" presId="urn:microsoft.com/office/officeart/2005/8/layout/venn3"/>
    <dgm:cxn modelId="{F8ED35BA-6F08-47C3-87FA-87613A2DE5FC}" srcId="{C1F39A31-C714-45B5-B63E-C928FA7A7477}" destId="{2B9C0AD2-7C89-42BD-B9BF-6514ABF9E30B}" srcOrd="1" destOrd="0" parTransId="{58A62E8A-8722-4109-B6E0-929F0FC5228B}" sibTransId="{16823FED-22E9-478B-A4B9-C713B117D4C7}"/>
    <dgm:cxn modelId="{20D398A2-3EDF-4275-B87D-486FC201D1B2}" srcId="{C1F39A31-C714-45B5-B63E-C928FA7A7477}" destId="{B1244696-6176-4C96-AB5C-2AFFB633624A}" srcOrd="7" destOrd="0" parTransId="{4A246543-FDD6-406C-8E41-D2DAFCA18D81}" sibTransId="{5DF61436-6E36-451A-BCBB-4200F05A6EAE}"/>
    <dgm:cxn modelId="{EDB33606-97E4-4DA7-839E-B5EB9BEDB77E}" type="presOf" srcId="{3F92C14B-AE24-4427-90F1-E525C2A79EE1}" destId="{D4C6F3D7-DBB7-49A4-BC53-B4F06269E6D7}" srcOrd="0" destOrd="0" presId="urn:microsoft.com/office/officeart/2005/8/layout/venn3"/>
    <dgm:cxn modelId="{8592A4C7-2281-4E7C-B3AC-4E5683033477}" srcId="{C1F39A31-C714-45B5-B63E-C928FA7A7477}" destId="{4051DED2-FF66-48BC-8F7B-FBC77B5D3138}" srcOrd="6" destOrd="0" parTransId="{1018AF00-C0AC-4200-A3A8-A33601BC4E64}" sibTransId="{CE7272CC-7E16-4161-95EB-B6481097540B}"/>
    <dgm:cxn modelId="{879E307B-E981-47DC-9C0D-68C590DD22C7}" type="presOf" srcId="{B1244696-6176-4C96-AB5C-2AFFB633624A}" destId="{B0686ACA-D531-4517-AD39-71B03733909F}" srcOrd="0" destOrd="0" presId="urn:microsoft.com/office/officeart/2005/8/layout/venn3"/>
    <dgm:cxn modelId="{19673F31-99E8-4A1C-9241-69C1348F5239}" type="presOf" srcId="{C1F39A31-C714-45B5-B63E-C928FA7A7477}" destId="{677E2B94-3055-4E2E-9858-3AFCF2241494}" srcOrd="0" destOrd="0" presId="urn:microsoft.com/office/officeart/2005/8/layout/venn3"/>
    <dgm:cxn modelId="{0A6C9DD1-B41F-4057-8AC9-8DB4E7DDD621}" type="presOf" srcId="{0365F9CF-6F88-4FEC-B630-BA39B6C793F8}" destId="{EDC49E71-8B46-4902-AC12-AC93ECF48C58}" srcOrd="0" destOrd="0" presId="urn:microsoft.com/office/officeart/2005/8/layout/venn3"/>
    <dgm:cxn modelId="{CE1EB8F8-C798-4513-8C26-15F7BCCA0943}" srcId="{C1F39A31-C714-45B5-B63E-C928FA7A7477}" destId="{B6DC6DF6-6640-4251-9770-0B8EAA8D640A}" srcOrd="5" destOrd="0" parTransId="{AC0ED4D3-85F5-4FEC-8B37-828479465EC8}" sibTransId="{CFC29462-86AF-4996-B994-C3F132EE1500}"/>
    <dgm:cxn modelId="{55ED256D-76C0-4BC4-B2A5-3BB607522ED8}" srcId="{C1F39A31-C714-45B5-B63E-C928FA7A7477}" destId="{0365F9CF-6F88-4FEC-B630-BA39B6C793F8}" srcOrd="2" destOrd="0" parTransId="{392BC979-FB19-43CA-9936-3E9B7845726F}" sibTransId="{DBBB04E2-B1BD-4A3E-8357-EF755282F37B}"/>
    <dgm:cxn modelId="{8AE70E47-1399-4C7D-8ADD-C1C22A6EF684}" type="presOf" srcId="{2B9C0AD2-7C89-42BD-B9BF-6514ABF9E30B}" destId="{8FE37112-EDF3-4CEA-ABF1-2CDA3FB9AEBF}" srcOrd="0" destOrd="0" presId="urn:microsoft.com/office/officeart/2005/8/layout/venn3"/>
    <dgm:cxn modelId="{87140075-E74B-4686-81E7-8C8F7DC0C443}" type="presOf" srcId="{5B8B1D3A-2AAB-475C-9A2E-0B05DBCAA3FD}" destId="{43CAA8E0-0F0A-4A27-AC1F-1E37C910E009}" srcOrd="0" destOrd="0" presId="urn:microsoft.com/office/officeart/2005/8/layout/venn3"/>
    <dgm:cxn modelId="{8B7932B3-57EF-49F0-B609-948DEB77BA8E}" srcId="{C1F39A31-C714-45B5-B63E-C928FA7A7477}" destId="{5B8B1D3A-2AAB-475C-9A2E-0B05DBCAA3FD}" srcOrd="8" destOrd="0" parTransId="{9C938E3C-C2EF-46E7-BA23-E335A0A6542E}" sibTransId="{975E04DB-7089-4918-828E-7F2FB62D0C2D}"/>
    <dgm:cxn modelId="{D64A7C16-AD2D-4CE9-9231-5B98ACFAF18E}" srcId="{C1F39A31-C714-45B5-B63E-C928FA7A7477}" destId="{3F92C14B-AE24-4427-90F1-E525C2A79EE1}" srcOrd="4" destOrd="0" parTransId="{6B2949AD-B84A-4FA8-9F41-AEE19324BF43}" sibTransId="{062496F0-A778-45D9-98C6-3CF679063885}"/>
    <dgm:cxn modelId="{8DACC495-DA3C-4ECE-A110-40677DB4DC10}" type="presOf" srcId="{4051DED2-FF66-48BC-8F7B-FBC77B5D3138}" destId="{653CB581-8A03-4FE8-AB51-B1E82CD584BE}" srcOrd="0" destOrd="0" presId="urn:microsoft.com/office/officeart/2005/8/layout/venn3"/>
    <dgm:cxn modelId="{E50851EB-F7E2-46A8-AE6F-DDF71B62A3D6}" type="presParOf" srcId="{677E2B94-3055-4E2E-9858-3AFCF2241494}" destId="{713ABDE7-9B8B-480A-ACDF-AEA18129A613}" srcOrd="0" destOrd="0" presId="urn:microsoft.com/office/officeart/2005/8/layout/venn3"/>
    <dgm:cxn modelId="{C61732B6-9785-41EA-8749-EA66FEB81D53}" type="presParOf" srcId="{677E2B94-3055-4E2E-9858-3AFCF2241494}" destId="{F82BCFD0-7595-4863-A08C-DC5E00BC3929}" srcOrd="1" destOrd="0" presId="urn:microsoft.com/office/officeart/2005/8/layout/venn3"/>
    <dgm:cxn modelId="{3CCAC105-2D23-4430-A678-2D94778FACB2}" type="presParOf" srcId="{677E2B94-3055-4E2E-9858-3AFCF2241494}" destId="{8FE37112-EDF3-4CEA-ABF1-2CDA3FB9AEBF}" srcOrd="2" destOrd="0" presId="urn:microsoft.com/office/officeart/2005/8/layout/venn3"/>
    <dgm:cxn modelId="{222F9064-FB1A-4FCC-BF14-C02384D4C4B8}" type="presParOf" srcId="{677E2B94-3055-4E2E-9858-3AFCF2241494}" destId="{60B457F3-F7C8-4379-88B2-BCC49E70DB5A}" srcOrd="3" destOrd="0" presId="urn:microsoft.com/office/officeart/2005/8/layout/venn3"/>
    <dgm:cxn modelId="{332558FA-1710-4C79-96B1-39CB9C2ABB58}" type="presParOf" srcId="{677E2B94-3055-4E2E-9858-3AFCF2241494}" destId="{EDC49E71-8B46-4902-AC12-AC93ECF48C58}" srcOrd="4" destOrd="0" presId="urn:microsoft.com/office/officeart/2005/8/layout/venn3"/>
    <dgm:cxn modelId="{AB9A7FA0-EE87-42B7-A44B-07D9F542168E}" type="presParOf" srcId="{677E2B94-3055-4E2E-9858-3AFCF2241494}" destId="{3698E65C-1F43-4C9B-9CB6-49116463A0CB}" srcOrd="5" destOrd="0" presId="urn:microsoft.com/office/officeart/2005/8/layout/venn3"/>
    <dgm:cxn modelId="{696D63C3-2712-43F3-BE08-66AC1B36C3DC}" type="presParOf" srcId="{677E2B94-3055-4E2E-9858-3AFCF2241494}" destId="{C3D1136A-F3DB-41CD-8CFB-92E5467B1810}" srcOrd="6" destOrd="0" presId="urn:microsoft.com/office/officeart/2005/8/layout/venn3"/>
    <dgm:cxn modelId="{EEDB0CD4-1C94-4088-BA9A-E1C8AD28B78F}" type="presParOf" srcId="{677E2B94-3055-4E2E-9858-3AFCF2241494}" destId="{7C3E6874-0BF7-4A5E-BC70-3289CD64C76D}" srcOrd="7" destOrd="0" presId="urn:microsoft.com/office/officeart/2005/8/layout/venn3"/>
    <dgm:cxn modelId="{96CDA7D8-EF6D-4465-BC3F-6D444020A2B9}" type="presParOf" srcId="{677E2B94-3055-4E2E-9858-3AFCF2241494}" destId="{D4C6F3D7-DBB7-49A4-BC53-B4F06269E6D7}" srcOrd="8" destOrd="0" presId="urn:microsoft.com/office/officeart/2005/8/layout/venn3"/>
    <dgm:cxn modelId="{2C7778B9-D583-4271-B41A-A71C8014C097}" type="presParOf" srcId="{677E2B94-3055-4E2E-9858-3AFCF2241494}" destId="{9032B1B4-9401-4CC8-B35A-210124A10935}" srcOrd="9" destOrd="0" presId="urn:microsoft.com/office/officeart/2005/8/layout/venn3"/>
    <dgm:cxn modelId="{5BC8E12B-15EF-4204-B15F-6F3526BFB4EA}" type="presParOf" srcId="{677E2B94-3055-4E2E-9858-3AFCF2241494}" destId="{F377AF5C-BF10-45CF-A408-40F5732A79FC}" srcOrd="10" destOrd="0" presId="urn:microsoft.com/office/officeart/2005/8/layout/venn3"/>
    <dgm:cxn modelId="{B9EFC0DC-85BF-462D-A628-B7A7C46BBDD5}" type="presParOf" srcId="{677E2B94-3055-4E2E-9858-3AFCF2241494}" destId="{CE654DE9-67FA-4407-AFE9-45B2D2512A11}" srcOrd="11" destOrd="0" presId="urn:microsoft.com/office/officeart/2005/8/layout/venn3"/>
    <dgm:cxn modelId="{C505D6A7-4092-49D4-B1FD-A05536C382C9}" type="presParOf" srcId="{677E2B94-3055-4E2E-9858-3AFCF2241494}" destId="{653CB581-8A03-4FE8-AB51-B1E82CD584BE}" srcOrd="12" destOrd="0" presId="urn:microsoft.com/office/officeart/2005/8/layout/venn3"/>
    <dgm:cxn modelId="{A6D94584-F149-4240-B6E2-BC4651F00596}" type="presParOf" srcId="{677E2B94-3055-4E2E-9858-3AFCF2241494}" destId="{F3F55A4B-4917-4FB8-B69B-01B97A7CD8A9}" srcOrd="13" destOrd="0" presId="urn:microsoft.com/office/officeart/2005/8/layout/venn3"/>
    <dgm:cxn modelId="{11067B33-A770-4453-B318-8FE14EE2C9F7}" type="presParOf" srcId="{677E2B94-3055-4E2E-9858-3AFCF2241494}" destId="{B0686ACA-D531-4517-AD39-71B03733909F}" srcOrd="14" destOrd="0" presId="urn:microsoft.com/office/officeart/2005/8/layout/venn3"/>
    <dgm:cxn modelId="{54DE45CD-511C-4C19-ADF2-93D2BDF0A34A}" type="presParOf" srcId="{677E2B94-3055-4E2E-9858-3AFCF2241494}" destId="{1EBECB31-3553-420C-8294-4DDF52ABFD1F}" srcOrd="15" destOrd="0" presId="urn:microsoft.com/office/officeart/2005/8/layout/venn3"/>
    <dgm:cxn modelId="{DFF1D306-B7B8-42E2-9CC7-00B200A8358E}" type="presParOf" srcId="{677E2B94-3055-4E2E-9858-3AFCF2241494}" destId="{43CAA8E0-0F0A-4A27-AC1F-1E37C910E009}" srcOrd="1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1F39A31-C714-45B5-B63E-C928FA7A7477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44AEEA9-423B-494B-814E-4EB3AD558F12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M</a:t>
          </a:r>
          <a:endParaRPr lang="ru-RU" dirty="0"/>
        </a:p>
      </dgm:t>
    </dgm:pt>
    <dgm:pt modelId="{8AE0BEED-9B49-46F3-8637-05DF349900B9}" type="parTrans" cxnId="{FE938C73-ABD3-44F1-B689-838F551B54EE}">
      <dgm:prSet/>
      <dgm:spPr/>
      <dgm:t>
        <a:bodyPr/>
        <a:lstStyle/>
        <a:p>
          <a:endParaRPr lang="ru-RU"/>
        </a:p>
      </dgm:t>
    </dgm:pt>
    <dgm:pt modelId="{3CA321DB-65E5-40A8-B9FC-EF9228D63CF7}" type="sibTrans" cxnId="{FE938C73-ABD3-44F1-B689-838F551B54EE}">
      <dgm:prSet/>
      <dgm:spPr/>
      <dgm:t>
        <a:bodyPr/>
        <a:lstStyle/>
        <a:p>
          <a:endParaRPr lang="ru-RU"/>
        </a:p>
      </dgm:t>
    </dgm:pt>
    <dgm:pt modelId="{B6DC6DF6-6640-4251-9770-0B8EAA8D640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G</a:t>
          </a:r>
          <a:endParaRPr lang="ru-RU" dirty="0"/>
        </a:p>
      </dgm:t>
    </dgm:pt>
    <dgm:pt modelId="{AC0ED4D3-85F5-4FEC-8B37-828479465EC8}" type="parTrans" cxnId="{CE1EB8F8-C798-4513-8C26-15F7BCCA0943}">
      <dgm:prSet/>
      <dgm:spPr/>
      <dgm:t>
        <a:bodyPr/>
        <a:lstStyle/>
        <a:p>
          <a:endParaRPr lang="ru-RU"/>
        </a:p>
      </dgm:t>
    </dgm:pt>
    <dgm:pt modelId="{CFC29462-86AF-4996-B994-C3F132EE1500}" type="sibTrans" cxnId="{CE1EB8F8-C798-4513-8C26-15F7BCCA0943}">
      <dgm:prSet/>
      <dgm:spPr/>
      <dgm:t>
        <a:bodyPr/>
        <a:lstStyle/>
        <a:p>
          <a:endParaRPr lang="ru-RU"/>
        </a:p>
      </dgm:t>
    </dgm:pt>
    <dgm:pt modelId="{4051DED2-FF66-48BC-8F7B-FBC77B5D313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1018AF00-C0AC-4200-A3A8-A33601BC4E64}" type="parTrans" cxnId="{8592A4C7-2281-4E7C-B3AC-4E5683033477}">
      <dgm:prSet/>
      <dgm:spPr/>
      <dgm:t>
        <a:bodyPr/>
        <a:lstStyle/>
        <a:p>
          <a:endParaRPr lang="ru-RU"/>
        </a:p>
      </dgm:t>
    </dgm:pt>
    <dgm:pt modelId="{CE7272CC-7E16-4161-95EB-B6481097540B}" type="sibTrans" cxnId="{8592A4C7-2281-4E7C-B3AC-4E5683033477}">
      <dgm:prSet/>
      <dgm:spPr/>
      <dgm:t>
        <a:bodyPr/>
        <a:lstStyle/>
        <a:p>
          <a:endParaRPr lang="ru-RU"/>
        </a:p>
      </dgm:t>
    </dgm:pt>
    <dgm:pt modelId="{B1244696-6176-4C96-AB5C-2AFFB633624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t</a:t>
          </a:r>
          <a:endParaRPr lang="ru-RU" dirty="0"/>
        </a:p>
      </dgm:t>
    </dgm:pt>
    <dgm:pt modelId="{4A246543-FDD6-406C-8E41-D2DAFCA18D81}" type="parTrans" cxnId="{20D398A2-3EDF-4275-B87D-486FC201D1B2}">
      <dgm:prSet/>
      <dgm:spPr/>
      <dgm:t>
        <a:bodyPr/>
        <a:lstStyle/>
        <a:p>
          <a:endParaRPr lang="ru-RU"/>
        </a:p>
      </dgm:t>
    </dgm:pt>
    <dgm:pt modelId="{5DF61436-6E36-451A-BCBB-4200F05A6EAE}" type="sibTrans" cxnId="{20D398A2-3EDF-4275-B87D-486FC201D1B2}">
      <dgm:prSet/>
      <dgm:spPr/>
      <dgm:t>
        <a:bodyPr/>
        <a:lstStyle/>
        <a:p>
          <a:endParaRPr lang="ru-RU"/>
        </a:p>
      </dgm:t>
    </dgm:pt>
    <dgm:pt modelId="{5B8B1D3A-2AAB-475C-9A2E-0B05DBCAA3FD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9C938E3C-C2EF-46E7-BA23-E335A0A6542E}" type="parTrans" cxnId="{8B7932B3-57EF-49F0-B609-948DEB77BA8E}">
      <dgm:prSet/>
      <dgm:spPr/>
      <dgm:t>
        <a:bodyPr/>
        <a:lstStyle/>
        <a:p>
          <a:endParaRPr lang="ru-RU"/>
        </a:p>
      </dgm:t>
    </dgm:pt>
    <dgm:pt modelId="{975E04DB-7089-4918-828E-7F2FB62D0C2D}" type="sibTrans" cxnId="{8B7932B3-57EF-49F0-B609-948DEB77BA8E}">
      <dgm:prSet/>
      <dgm:spPr/>
      <dgm:t>
        <a:bodyPr/>
        <a:lstStyle/>
        <a:p>
          <a:endParaRPr lang="ru-RU"/>
        </a:p>
      </dgm:t>
    </dgm:pt>
    <dgm:pt modelId="{2B9C0AD2-7C89-42BD-B9BF-6514ABF9E30B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58A62E8A-8722-4109-B6E0-929F0FC5228B}" type="parTrans" cxnId="{F8ED35BA-6F08-47C3-87FA-87613A2DE5FC}">
      <dgm:prSet/>
      <dgm:spPr/>
      <dgm:t>
        <a:bodyPr/>
        <a:lstStyle/>
        <a:p>
          <a:endParaRPr lang="ru-RU"/>
        </a:p>
      </dgm:t>
    </dgm:pt>
    <dgm:pt modelId="{16823FED-22E9-478B-A4B9-C713B117D4C7}" type="sibTrans" cxnId="{F8ED35BA-6F08-47C3-87FA-87613A2DE5FC}">
      <dgm:prSet/>
      <dgm:spPr/>
      <dgm:t>
        <a:bodyPr/>
        <a:lstStyle/>
        <a:p>
          <a:endParaRPr lang="ru-RU"/>
        </a:p>
      </dgm:t>
    </dgm:pt>
    <dgm:pt modelId="{0365F9CF-6F88-4FEC-B630-BA39B6C793F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r</a:t>
          </a:r>
          <a:endParaRPr lang="ru-RU" dirty="0"/>
        </a:p>
      </dgm:t>
    </dgm:pt>
    <dgm:pt modelId="{392BC979-FB19-43CA-9936-3E9B7845726F}" type="parTrans" cxnId="{55ED256D-76C0-4BC4-B2A5-3BB607522ED8}">
      <dgm:prSet/>
      <dgm:spPr/>
      <dgm:t>
        <a:bodyPr/>
        <a:lstStyle/>
        <a:p>
          <a:endParaRPr lang="ru-RU"/>
        </a:p>
      </dgm:t>
    </dgm:pt>
    <dgm:pt modelId="{DBBB04E2-B1BD-4A3E-8357-EF755282F37B}" type="sibTrans" cxnId="{55ED256D-76C0-4BC4-B2A5-3BB607522ED8}">
      <dgm:prSet/>
      <dgm:spPr/>
      <dgm:t>
        <a:bodyPr/>
        <a:lstStyle/>
        <a:p>
          <a:endParaRPr lang="ru-RU"/>
        </a:p>
      </dgm:t>
    </dgm:pt>
    <dgm:pt modelId="{258FAB5E-8AC2-4EED-88EC-9FA87285A670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i</a:t>
          </a:r>
          <a:endParaRPr lang="ru-RU" dirty="0"/>
        </a:p>
      </dgm:t>
    </dgm:pt>
    <dgm:pt modelId="{56A6E5A2-27AE-497E-925F-209F4FCC870A}" type="parTrans" cxnId="{621AA733-19EF-4AC2-B49B-BD00A0045147}">
      <dgm:prSet/>
      <dgm:spPr/>
      <dgm:t>
        <a:bodyPr/>
        <a:lstStyle/>
        <a:p>
          <a:endParaRPr lang="ru-RU"/>
        </a:p>
      </dgm:t>
    </dgm:pt>
    <dgm:pt modelId="{FE89D111-E194-48BE-BE14-69523E07C035}" type="sibTrans" cxnId="{621AA733-19EF-4AC2-B49B-BD00A0045147}">
      <dgm:prSet/>
      <dgm:spPr/>
      <dgm:t>
        <a:bodyPr/>
        <a:lstStyle/>
        <a:p>
          <a:endParaRPr lang="ru-RU"/>
        </a:p>
      </dgm:t>
    </dgm:pt>
    <dgm:pt modelId="{3F92C14B-AE24-4427-90F1-E525C2A79EE1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6B2949AD-B84A-4FA8-9F41-AEE19324BF43}" type="parTrans" cxnId="{D64A7C16-AD2D-4CE9-9231-5B98ACFAF18E}">
      <dgm:prSet/>
      <dgm:spPr/>
      <dgm:t>
        <a:bodyPr/>
        <a:lstStyle/>
        <a:p>
          <a:endParaRPr lang="ru-RU"/>
        </a:p>
      </dgm:t>
    </dgm:pt>
    <dgm:pt modelId="{062496F0-A778-45D9-98C6-3CF679063885}" type="sibTrans" cxnId="{D64A7C16-AD2D-4CE9-9231-5B98ACFAF18E}">
      <dgm:prSet/>
      <dgm:spPr/>
      <dgm:t>
        <a:bodyPr/>
        <a:lstStyle/>
        <a:p>
          <a:endParaRPr lang="ru-RU"/>
        </a:p>
      </dgm:t>
    </dgm:pt>
    <dgm:pt modelId="{677E2B94-3055-4E2E-9858-3AFCF2241494}" type="pres">
      <dgm:prSet presAssocID="{C1F39A31-C714-45B5-B63E-C928FA7A747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3ABDE7-9B8B-480A-ACDF-AEA18129A613}" type="pres">
      <dgm:prSet presAssocID="{544AEEA9-423B-494B-814E-4EB3AD558F12}" presName="Name5" presStyleLbl="venn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2BCFD0-7595-4863-A08C-DC5E00BC3929}" type="pres">
      <dgm:prSet presAssocID="{3CA321DB-65E5-40A8-B9FC-EF9228D63CF7}" presName="space" presStyleCnt="0"/>
      <dgm:spPr/>
    </dgm:pt>
    <dgm:pt modelId="{8FE37112-EDF3-4CEA-ABF1-2CDA3FB9AEBF}" type="pres">
      <dgm:prSet presAssocID="{2B9C0AD2-7C89-42BD-B9BF-6514ABF9E30B}" presName="Name5" presStyleLbl="venn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B457F3-F7C8-4379-88B2-BCC49E70DB5A}" type="pres">
      <dgm:prSet presAssocID="{16823FED-22E9-478B-A4B9-C713B117D4C7}" presName="space" presStyleCnt="0"/>
      <dgm:spPr/>
    </dgm:pt>
    <dgm:pt modelId="{EDC49E71-8B46-4902-AC12-AC93ECF48C58}" type="pres">
      <dgm:prSet presAssocID="{0365F9CF-6F88-4FEC-B630-BA39B6C793F8}" presName="Name5" presStyleLbl="venn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98E65C-1F43-4C9B-9CB6-49116463A0CB}" type="pres">
      <dgm:prSet presAssocID="{DBBB04E2-B1BD-4A3E-8357-EF755282F37B}" presName="space" presStyleCnt="0"/>
      <dgm:spPr/>
    </dgm:pt>
    <dgm:pt modelId="{C3D1136A-F3DB-41CD-8CFB-92E5467B1810}" type="pres">
      <dgm:prSet presAssocID="{258FAB5E-8AC2-4EED-88EC-9FA87285A670}" presName="Name5" presStyleLbl="venn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3E6874-0BF7-4A5E-BC70-3289CD64C76D}" type="pres">
      <dgm:prSet presAssocID="{FE89D111-E194-48BE-BE14-69523E07C035}" presName="space" presStyleCnt="0"/>
      <dgm:spPr/>
    </dgm:pt>
    <dgm:pt modelId="{D4C6F3D7-DBB7-49A4-BC53-B4F06269E6D7}" type="pres">
      <dgm:prSet presAssocID="{3F92C14B-AE24-4427-90F1-E525C2A79EE1}" presName="Name5" presStyleLbl="venn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32B1B4-9401-4CC8-B35A-210124A10935}" type="pres">
      <dgm:prSet presAssocID="{062496F0-A778-45D9-98C6-3CF679063885}" presName="space" presStyleCnt="0"/>
      <dgm:spPr/>
    </dgm:pt>
    <dgm:pt modelId="{F377AF5C-BF10-45CF-A408-40F5732A79FC}" type="pres">
      <dgm:prSet presAssocID="{B6DC6DF6-6640-4251-9770-0B8EAA8D640A}" presName="Name5" presStyleLbl="venn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654DE9-67FA-4407-AFE9-45B2D2512A11}" type="pres">
      <dgm:prSet presAssocID="{CFC29462-86AF-4996-B994-C3F132EE1500}" presName="space" presStyleCnt="0"/>
      <dgm:spPr/>
    </dgm:pt>
    <dgm:pt modelId="{653CB581-8A03-4FE8-AB51-B1E82CD584BE}" type="pres">
      <dgm:prSet presAssocID="{4051DED2-FF66-48BC-8F7B-FBC77B5D3138}" presName="Name5" presStyleLbl="venn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F55A4B-4917-4FB8-B69B-01B97A7CD8A9}" type="pres">
      <dgm:prSet presAssocID="{CE7272CC-7E16-4161-95EB-B6481097540B}" presName="space" presStyleCnt="0"/>
      <dgm:spPr/>
    </dgm:pt>
    <dgm:pt modelId="{B0686ACA-D531-4517-AD39-71B03733909F}" type="pres">
      <dgm:prSet presAssocID="{B1244696-6176-4C96-AB5C-2AFFB633624A}" presName="Name5" presStyleLbl="venn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BECB31-3553-420C-8294-4DDF52ABFD1F}" type="pres">
      <dgm:prSet presAssocID="{5DF61436-6E36-451A-BCBB-4200F05A6EAE}" presName="space" presStyleCnt="0"/>
      <dgm:spPr/>
    </dgm:pt>
    <dgm:pt modelId="{43CAA8E0-0F0A-4A27-AC1F-1E37C910E009}" type="pres">
      <dgm:prSet presAssocID="{5B8B1D3A-2AAB-475C-9A2E-0B05DBCAA3FD}" presName="Name5" presStyleLbl="venn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889FB65-852D-4E51-B890-1616DFE4275C}" type="presOf" srcId="{B1244696-6176-4C96-AB5C-2AFFB633624A}" destId="{B0686ACA-D531-4517-AD39-71B03733909F}" srcOrd="0" destOrd="0" presId="urn:microsoft.com/office/officeart/2005/8/layout/venn3"/>
    <dgm:cxn modelId="{55ED256D-76C0-4BC4-B2A5-3BB607522ED8}" srcId="{C1F39A31-C714-45B5-B63E-C928FA7A7477}" destId="{0365F9CF-6F88-4FEC-B630-BA39B6C793F8}" srcOrd="2" destOrd="0" parTransId="{392BC979-FB19-43CA-9936-3E9B7845726F}" sibTransId="{DBBB04E2-B1BD-4A3E-8357-EF755282F37B}"/>
    <dgm:cxn modelId="{8B7932B3-57EF-49F0-B609-948DEB77BA8E}" srcId="{C1F39A31-C714-45B5-B63E-C928FA7A7477}" destId="{5B8B1D3A-2AAB-475C-9A2E-0B05DBCAA3FD}" srcOrd="8" destOrd="0" parTransId="{9C938E3C-C2EF-46E7-BA23-E335A0A6542E}" sibTransId="{975E04DB-7089-4918-828E-7F2FB62D0C2D}"/>
    <dgm:cxn modelId="{5072BE91-F411-43E3-936C-93D96E24F9E6}" type="presOf" srcId="{2B9C0AD2-7C89-42BD-B9BF-6514ABF9E30B}" destId="{8FE37112-EDF3-4CEA-ABF1-2CDA3FB9AEBF}" srcOrd="0" destOrd="0" presId="urn:microsoft.com/office/officeart/2005/8/layout/venn3"/>
    <dgm:cxn modelId="{20D398A2-3EDF-4275-B87D-486FC201D1B2}" srcId="{C1F39A31-C714-45B5-B63E-C928FA7A7477}" destId="{B1244696-6176-4C96-AB5C-2AFFB633624A}" srcOrd="7" destOrd="0" parTransId="{4A246543-FDD6-406C-8E41-D2DAFCA18D81}" sibTransId="{5DF61436-6E36-451A-BCBB-4200F05A6EAE}"/>
    <dgm:cxn modelId="{D6434330-6986-4F60-8B1C-D0C39D8ABFDF}" type="presOf" srcId="{C1F39A31-C714-45B5-B63E-C928FA7A7477}" destId="{677E2B94-3055-4E2E-9858-3AFCF2241494}" srcOrd="0" destOrd="0" presId="urn:microsoft.com/office/officeart/2005/8/layout/venn3"/>
    <dgm:cxn modelId="{C0EF7A1C-C6B5-47D1-8879-D4811DD26E5F}" type="presOf" srcId="{B6DC6DF6-6640-4251-9770-0B8EAA8D640A}" destId="{F377AF5C-BF10-45CF-A408-40F5732A79FC}" srcOrd="0" destOrd="0" presId="urn:microsoft.com/office/officeart/2005/8/layout/venn3"/>
    <dgm:cxn modelId="{FE938C73-ABD3-44F1-B689-838F551B54EE}" srcId="{C1F39A31-C714-45B5-B63E-C928FA7A7477}" destId="{544AEEA9-423B-494B-814E-4EB3AD558F12}" srcOrd="0" destOrd="0" parTransId="{8AE0BEED-9B49-46F3-8637-05DF349900B9}" sibTransId="{3CA321DB-65E5-40A8-B9FC-EF9228D63CF7}"/>
    <dgm:cxn modelId="{621AA733-19EF-4AC2-B49B-BD00A0045147}" srcId="{C1F39A31-C714-45B5-B63E-C928FA7A7477}" destId="{258FAB5E-8AC2-4EED-88EC-9FA87285A670}" srcOrd="3" destOrd="0" parTransId="{56A6E5A2-27AE-497E-925F-209F4FCC870A}" sibTransId="{FE89D111-E194-48BE-BE14-69523E07C035}"/>
    <dgm:cxn modelId="{F097227A-E6E7-4341-BB98-FFE2D8AA8431}" type="presOf" srcId="{3F92C14B-AE24-4427-90F1-E525C2A79EE1}" destId="{D4C6F3D7-DBB7-49A4-BC53-B4F06269E6D7}" srcOrd="0" destOrd="0" presId="urn:microsoft.com/office/officeart/2005/8/layout/venn3"/>
    <dgm:cxn modelId="{D90AC766-03D8-427B-A7AA-2E57BA20EA82}" type="presOf" srcId="{258FAB5E-8AC2-4EED-88EC-9FA87285A670}" destId="{C3D1136A-F3DB-41CD-8CFB-92E5467B1810}" srcOrd="0" destOrd="0" presId="urn:microsoft.com/office/officeart/2005/8/layout/venn3"/>
    <dgm:cxn modelId="{CE1EB8F8-C798-4513-8C26-15F7BCCA0943}" srcId="{C1F39A31-C714-45B5-B63E-C928FA7A7477}" destId="{B6DC6DF6-6640-4251-9770-0B8EAA8D640A}" srcOrd="5" destOrd="0" parTransId="{AC0ED4D3-85F5-4FEC-8B37-828479465EC8}" sibTransId="{CFC29462-86AF-4996-B994-C3F132EE1500}"/>
    <dgm:cxn modelId="{A2D76C26-D8B3-4226-9CAA-D9BBE74D0AC6}" type="presOf" srcId="{4051DED2-FF66-48BC-8F7B-FBC77B5D3138}" destId="{653CB581-8A03-4FE8-AB51-B1E82CD584BE}" srcOrd="0" destOrd="0" presId="urn:microsoft.com/office/officeart/2005/8/layout/venn3"/>
    <dgm:cxn modelId="{6C9DB59E-BDED-4295-9770-5D89D1B9E987}" type="presOf" srcId="{0365F9CF-6F88-4FEC-B630-BA39B6C793F8}" destId="{EDC49E71-8B46-4902-AC12-AC93ECF48C58}" srcOrd="0" destOrd="0" presId="urn:microsoft.com/office/officeart/2005/8/layout/venn3"/>
    <dgm:cxn modelId="{F8ED35BA-6F08-47C3-87FA-87613A2DE5FC}" srcId="{C1F39A31-C714-45B5-B63E-C928FA7A7477}" destId="{2B9C0AD2-7C89-42BD-B9BF-6514ABF9E30B}" srcOrd="1" destOrd="0" parTransId="{58A62E8A-8722-4109-B6E0-929F0FC5228B}" sibTransId="{16823FED-22E9-478B-A4B9-C713B117D4C7}"/>
    <dgm:cxn modelId="{D64A7C16-AD2D-4CE9-9231-5B98ACFAF18E}" srcId="{C1F39A31-C714-45B5-B63E-C928FA7A7477}" destId="{3F92C14B-AE24-4427-90F1-E525C2A79EE1}" srcOrd="4" destOrd="0" parTransId="{6B2949AD-B84A-4FA8-9F41-AEE19324BF43}" sibTransId="{062496F0-A778-45D9-98C6-3CF679063885}"/>
    <dgm:cxn modelId="{8592A4C7-2281-4E7C-B3AC-4E5683033477}" srcId="{C1F39A31-C714-45B5-B63E-C928FA7A7477}" destId="{4051DED2-FF66-48BC-8F7B-FBC77B5D3138}" srcOrd="6" destOrd="0" parTransId="{1018AF00-C0AC-4200-A3A8-A33601BC4E64}" sibTransId="{CE7272CC-7E16-4161-95EB-B6481097540B}"/>
    <dgm:cxn modelId="{4E68959E-8745-4135-9946-3AF835D37817}" type="presOf" srcId="{5B8B1D3A-2AAB-475C-9A2E-0B05DBCAA3FD}" destId="{43CAA8E0-0F0A-4A27-AC1F-1E37C910E009}" srcOrd="0" destOrd="0" presId="urn:microsoft.com/office/officeart/2005/8/layout/venn3"/>
    <dgm:cxn modelId="{17B40D85-861C-4728-AC16-59A194566061}" type="presOf" srcId="{544AEEA9-423B-494B-814E-4EB3AD558F12}" destId="{713ABDE7-9B8B-480A-ACDF-AEA18129A613}" srcOrd="0" destOrd="0" presId="urn:microsoft.com/office/officeart/2005/8/layout/venn3"/>
    <dgm:cxn modelId="{731BD568-17FC-48EE-9A25-3F5EC15D204B}" type="presParOf" srcId="{677E2B94-3055-4E2E-9858-3AFCF2241494}" destId="{713ABDE7-9B8B-480A-ACDF-AEA18129A613}" srcOrd="0" destOrd="0" presId="urn:microsoft.com/office/officeart/2005/8/layout/venn3"/>
    <dgm:cxn modelId="{DB68E789-A288-4728-A5D2-8FDC9550FD49}" type="presParOf" srcId="{677E2B94-3055-4E2E-9858-3AFCF2241494}" destId="{F82BCFD0-7595-4863-A08C-DC5E00BC3929}" srcOrd="1" destOrd="0" presId="urn:microsoft.com/office/officeart/2005/8/layout/venn3"/>
    <dgm:cxn modelId="{2AFF345D-EF58-4B21-BCA9-21268204C900}" type="presParOf" srcId="{677E2B94-3055-4E2E-9858-3AFCF2241494}" destId="{8FE37112-EDF3-4CEA-ABF1-2CDA3FB9AEBF}" srcOrd="2" destOrd="0" presId="urn:microsoft.com/office/officeart/2005/8/layout/venn3"/>
    <dgm:cxn modelId="{B55B14E2-C16B-4F78-9094-E8AAA59E8948}" type="presParOf" srcId="{677E2B94-3055-4E2E-9858-3AFCF2241494}" destId="{60B457F3-F7C8-4379-88B2-BCC49E70DB5A}" srcOrd="3" destOrd="0" presId="urn:microsoft.com/office/officeart/2005/8/layout/venn3"/>
    <dgm:cxn modelId="{046AE6FB-345B-45AF-838B-2913B8F38C72}" type="presParOf" srcId="{677E2B94-3055-4E2E-9858-3AFCF2241494}" destId="{EDC49E71-8B46-4902-AC12-AC93ECF48C58}" srcOrd="4" destOrd="0" presId="urn:microsoft.com/office/officeart/2005/8/layout/venn3"/>
    <dgm:cxn modelId="{7FD4B02C-4658-46EE-9BFD-3E54D2617F79}" type="presParOf" srcId="{677E2B94-3055-4E2E-9858-3AFCF2241494}" destId="{3698E65C-1F43-4C9B-9CB6-49116463A0CB}" srcOrd="5" destOrd="0" presId="urn:microsoft.com/office/officeart/2005/8/layout/venn3"/>
    <dgm:cxn modelId="{853D9D4D-F424-473C-98D2-E72C033B04EF}" type="presParOf" srcId="{677E2B94-3055-4E2E-9858-3AFCF2241494}" destId="{C3D1136A-F3DB-41CD-8CFB-92E5467B1810}" srcOrd="6" destOrd="0" presId="urn:microsoft.com/office/officeart/2005/8/layout/venn3"/>
    <dgm:cxn modelId="{3CF148C4-A0C0-42C3-854B-121F2C370194}" type="presParOf" srcId="{677E2B94-3055-4E2E-9858-3AFCF2241494}" destId="{7C3E6874-0BF7-4A5E-BC70-3289CD64C76D}" srcOrd="7" destOrd="0" presId="urn:microsoft.com/office/officeart/2005/8/layout/venn3"/>
    <dgm:cxn modelId="{EB1C57FC-70D8-4139-9545-25092568CFDA}" type="presParOf" srcId="{677E2B94-3055-4E2E-9858-3AFCF2241494}" destId="{D4C6F3D7-DBB7-49A4-BC53-B4F06269E6D7}" srcOrd="8" destOrd="0" presId="urn:microsoft.com/office/officeart/2005/8/layout/venn3"/>
    <dgm:cxn modelId="{B4677210-ABB6-4299-8B4B-B4B71B26B972}" type="presParOf" srcId="{677E2B94-3055-4E2E-9858-3AFCF2241494}" destId="{9032B1B4-9401-4CC8-B35A-210124A10935}" srcOrd="9" destOrd="0" presId="urn:microsoft.com/office/officeart/2005/8/layout/venn3"/>
    <dgm:cxn modelId="{2D3C8D78-3BE3-4EC4-8AB8-CFB91C08862C}" type="presParOf" srcId="{677E2B94-3055-4E2E-9858-3AFCF2241494}" destId="{F377AF5C-BF10-45CF-A408-40F5732A79FC}" srcOrd="10" destOrd="0" presId="urn:microsoft.com/office/officeart/2005/8/layout/venn3"/>
    <dgm:cxn modelId="{FFC64CB6-6D54-4AE7-98C1-9B4AB14FA694}" type="presParOf" srcId="{677E2B94-3055-4E2E-9858-3AFCF2241494}" destId="{CE654DE9-67FA-4407-AFE9-45B2D2512A11}" srcOrd="11" destOrd="0" presId="urn:microsoft.com/office/officeart/2005/8/layout/venn3"/>
    <dgm:cxn modelId="{3A6933B0-F56D-45ED-9D44-4BC89A4DB968}" type="presParOf" srcId="{677E2B94-3055-4E2E-9858-3AFCF2241494}" destId="{653CB581-8A03-4FE8-AB51-B1E82CD584BE}" srcOrd="12" destOrd="0" presId="urn:microsoft.com/office/officeart/2005/8/layout/venn3"/>
    <dgm:cxn modelId="{016DA74B-571D-41C4-AACA-139DF41C8EC0}" type="presParOf" srcId="{677E2B94-3055-4E2E-9858-3AFCF2241494}" destId="{F3F55A4B-4917-4FB8-B69B-01B97A7CD8A9}" srcOrd="13" destOrd="0" presId="urn:microsoft.com/office/officeart/2005/8/layout/venn3"/>
    <dgm:cxn modelId="{4796BC2B-5C78-473E-B5E0-A4D304F54D6F}" type="presParOf" srcId="{677E2B94-3055-4E2E-9858-3AFCF2241494}" destId="{B0686ACA-D531-4517-AD39-71B03733909F}" srcOrd="14" destOrd="0" presId="urn:microsoft.com/office/officeart/2005/8/layout/venn3"/>
    <dgm:cxn modelId="{481E2086-052E-451E-8B08-530ABE2A30C4}" type="presParOf" srcId="{677E2B94-3055-4E2E-9858-3AFCF2241494}" destId="{1EBECB31-3553-420C-8294-4DDF52ABFD1F}" srcOrd="15" destOrd="0" presId="urn:microsoft.com/office/officeart/2005/8/layout/venn3"/>
    <dgm:cxn modelId="{9D6060BA-CEF9-4192-96D5-7E6228497AEC}" type="presParOf" srcId="{677E2B94-3055-4E2E-9858-3AFCF2241494}" destId="{43CAA8E0-0F0A-4A27-AC1F-1E37C910E009}" srcOrd="1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1F39A31-C714-45B5-B63E-C928FA7A7477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44AEEA9-423B-494B-814E-4EB3AD558F12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M</a:t>
          </a:r>
          <a:endParaRPr lang="ru-RU" dirty="0"/>
        </a:p>
      </dgm:t>
    </dgm:pt>
    <dgm:pt modelId="{8AE0BEED-9B49-46F3-8637-05DF349900B9}" type="parTrans" cxnId="{FE938C73-ABD3-44F1-B689-838F551B54EE}">
      <dgm:prSet/>
      <dgm:spPr/>
      <dgm:t>
        <a:bodyPr/>
        <a:lstStyle/>
        <a:p>
          <a:endParaRPr lang="ru-RU"/>
        </a:p>
      </dgm:t>
    </dgm:pt>
    <dgm:pt modelId="{3CA321DB-65E5-40A8-B9FC-EF9228D63CF7}" type="sibTrans" cxnId="{FE938C73-ABD3-44F1-B689-838F551B54EE}">
      <dgm:prSet/>
      <dgm:spPr/>
      <dgm:t>
        <a:bodyPr/>
        <a:lstStyle/>
        <a:p>
          <a:endParaRPr lang="ru-RU"/>
        </a:p>
      </dgm:t>
    </dgm:pt>
    <dgm:pt modelId="{B6DC6DF6-6640-4251-9770-0B8EAA8D640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G</a:t>
          </a:r>
          <a:endParaRPr lang="ru-RU" dirty="0"/>
        </a:p>
      </dgm:t>
    </dgm:pt>
    <dgm:pt modelId="{AC0ED4D3-85F5-4FEC-8B37-828479465EC8}" type="parTrans" cxnId="{CE1EB8F8-C798-4513-8C26-15F7BCCA0943}">
      <dgm:prSet/>
      <dgm:spPr/>
      <dgm:t>
        <a:bodyPr/>
        <a:lstStyle/>
        <a:p>
          <a:endParaRPr lang="ru-RU"/>
        </a:p>
      </dgm:t>
    </dgm:pt>
    <dgm:pt modelId="{CFC29462-86AF-4996-B994-C3F132EE1500}" type="sibTrans" cxnId="{CE1EB8F8-C798-4513-8C26-15F7BCCA0943}">
      <dgm:prSet/>
      <dgm:spPr/>
      <dgm:t>
        <a:bodyPr/>
        <a:lstStyle/>
        <a:p>
          <a:endParaRPr lang="ru-RU"/>
        </a:p>
      </dgm:t>
    </dgm:pt>
    <dgm:pt modelId="{4051DED2-FF66-48BC-8F7B-FBC77B5D313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1018AF00-C0AC-4200-A3A8-A33601BC4E64}" type="parTrans" cxnId="{8592A4C7-2281-4E7C-B3AC-4E5683033477}">
      <dgm:prSet/>
      <dgm:spPr/>
      <dgm:t>
        <a:bodyPr/>
        <a:lstStyle/>
        <a:p>
          <a:endParaRPr lang="ru-RU"/>
        </a:p>
      </dgm:t>
    </dgm:pt>
    <dgm:pt modelId="{CE7272CC-7E16-4161-95EB-B6481097540B}" type="sibTrans" cxnId="{8592A4C7-2281-4E7C-B3AC-4E5683033477}">
      <dgm:prSet/>
      <dgm:spPr/>
      <dgm:t>
        <a:bodyPr/>
        <a:lstStyle/>
        <a:p>
          <a:endParaRPr lang="ru-RU"/>
        </a:p>
      </dgm:t>
    </dgm:pt>
    <dgm:pt modelId="{B1244696-6176-4C96-AB5C-2AFFB633624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t</a:t>
          </a:r>
          <a:endParaRPr lang="ru-RU" dirty="0"/>
        </a:p>
      </dgm:t>
    </dgm:pt>
    <dgm:pt modelId="{4A246543-FDD6-406C-8E41-D2DAFCA18D81}" type="parTrans" cxnId="{20D398A2-3EDF-4275-B87D-486FC201D1B2}">
      <dgm:prSet/>
      <dgm:spPr/>
      <dgm:t>
        <a:bodyPr/>
        <a:lstStyle/>
        <a:p>
          <a:endParaRPr lang="ru-RU"/>
        </a:p>
      </dgm:t>
    </dgm:pt>
    <dgm:pt modelId="{5DF61436-6E36-451A-BCBB-4200F05A6EAE}" type="sibTrans" cxnId="{20D398A2-3EDF-4275-B87D-486FC201D1B2}">
      <dgm:prSet/>
      <dgm:spPr/>
      <dgm:t>
        <a:bodyPr/>
        <a:lstStyle/>
        <a:p>
          <a:endParaRPr lang="ru-RU"/>
        </a:p>
      </dgm:t>
    </dgm:pt>
    <dgm:pt modelId="{5B8B1D3A-2AAB-475C-9A2E-0B05DBCAA3FD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9C938E3C-C2EF-46E7-BA23-E335A0A6542E}" type="parTrans" cxnId="{8B7932B3-57EF-49F0-B609-948DEB77BA8E}">
      <dgm:prSet/>
      <dgm:spPr/>
      <dgm:t>
        <a:bodyPr/>
        <a:lstStyle/>
        <a:p>
          <a:endParaRPr lang="ru-RU"/>
        </a:p>
      </dgm:t>
    </dgm:pt>
    <dgm:pt modelId="{975E04DB-7089-4918-828E-7F2FB62D0C2D}" type="sibTrans" cxnId="{8B7932B3-57EF-49F0-B609-948DEB77BA8E}">
      <dgm:prSet/>
      <dgm:spPr/>
      <dgm:t>
        <a:bodyPr/>
        <a:lstStyle/>
        <a:p>
          <a:endParaRPr lang="ru-RU"/>
        </a:p>
      </dgm:t>
    </dgm:pt>
    <dgm:pt modelId="{2B9C0AD2-7C89-42BD-B9BF-6514ABF9E30B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58A62E8A-8722-4109-B6E0-929F0FC5228B}" type="parTrans" cxnId="{F8ED35BA-6F08-47C3-87FA-87613A2DE5FC}">
      <dgm:prSet/>
      <dgm:spPr/>
      <dgm:t>
        <a:bodyPr/>
        <a:lstStyle/>
        <a:p>
          <a:endParaRPr lang="ru-RU"/>
        </a:p>
      </dgm:t>
    </dgm:pt>
    <dgm:pt modelId="{16823FED-22E9-478B-A4B9-C713B117D4C7}" type="sibTrans" cxnId="{F8ED35BA-6F08-47C3-87FA-87613A2DE5FC}">
      <dgm:prSet/>
      <dgm:spPr/>
      <dgm:t>
        <a:bodyPr/>
        <a:lstStyle/>
        <a:p>
          <a:endParaRPr lang="ru-RU"/>
        </a:p>
      </dgm:t>
    </dgm:pt>
    <dgm:pt modelId="{0365F9CF-6F88-4FEC-B630-BA39B6C793F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r</a:t>
          </a:r>
          <a:endParaRPr lang="ru-RU" dirty="0"/>
        </a:p>
      </dgm:t>
    </dgm:pt>
    <dgm:pt modelId="{392BC979-FB19-43CA-9936-3E9B7845726F}" type="parTrans" cxnId="{55ED256D-76C0-4BC4-B2A5-3BB607522ED8}">
      <dgm:prSet/>
      <dgm:spPr/>
      <dgm:t>
        <a:bodyPr/>
        <a:lstStyle/>
        <a:p>
          <a:endParaRPr lang="ru-RU"/>
        </a:p>
      </dgm:t>
    </dgm:pt>
    <dgm:pt modelId="{DBBB04E2-B1BD-4A3E-8357-EF755282F37B}" type="sibTrans" cxnId="{55ED256D-76C0-4BC4-B2A5-3BB607522ED8}">
      <dgm:prSet/>
      <dgm:spPr/>
      <dgm:t>
        <a:bodyPr/>
        <a:lstStyle/>
        <a:p>
          <a:endParaRPr lang="ru-RU"/>
        </a:p>
      </dgm:t>
    </dgm:pt>
    <dgm:pt modelId="{258FAB5E-8AC2-4EED-88EC-9FA87285A670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i</a:t>
          </a:r>
          <a:endParaRPr lang="ru-RU" dirty="0"/>
        </a:p>
      </dgm:t>
    </dgm:pt>
    <dgm:pt modelId="{56A6E5A2-27AE-497E-925F-209F4FCC870A}" type="parTrans" cxnId="{621AA733-19EF-4AC2-B49B-BD00A0045147}">
      <dgm:prSet/>
      <dgm:spPr/>
      <dgm:t>
        <a:bodyPr/>
        <a:lstStyle/>
        <a:p>
          <a:endParaRPr lang="ru-RU"/>
        </a:p>
      </dgm:t>
    </dgm:pt>
    <dgm:pt modelId="{FE89D111-E194-48BE-BE14-69523E07C035}" type="sibTrans" cxnId="{621AA733-19EF-4AC2-B49B-BD00A0045147}">
      <dgm:prSet/>
      <dgm:spPr/>
      <dgm:t>
        <a:bodyPr/>
        <a:lstStyle/>
        <a:p>
          <a:endParaRPr lang="ru-RU"/>
        </a:p>
      </dgm:t>
    </dgm:pt>
    <dgm:pt modelId="{3F92C14B-AE24-4427-90F1-E525C2A79EE1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6B2949AD-B84A-4FA8-9F41-AEE19324BF43}" type="parTrans" cxnId="{D64A7C16-AD2D-4CE9-9231-5B98ACFAF18E}">
      <dgm:prSet/>
      <dgm:spPr/>
      <dgm:t>
        <a:bodyPr/>
        <a:lstStyle/>
        <a:p>
          <a:endParaRPr lang="ru-RU"/>
        </a:p>
      </dgm:t>
    </dgm:pt>
    <dgm:pt modelId="{062496F0-A778-45D9-98C6-3CF679063885}" type="sibTrans" cxnId="{D64A7C16-AD2D-4CE9-9231-5B98ACFAF18E}">
      <dgm:prSet/>
      <dgm:spPr/>
      <dgm:t>
        <a:bodyPr/>
        <a:lstStyle/>
        <a:p>
          <a:endParaRPr lang="ru-RU"/>
        </a:p>
      </dgm:t>
    </dgm:pt>
    <dgm:pt modelId="{677E2B94-3055-4E2E-9858-3AFCF2241494}" type="pres">
      <dgm:prSet presAssocID="{C1F39A31-C714-45B5-B63E-C928FA7A747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3ABDE7-9B8B-480A-ACDF-AEA18129A613}" type="pres">
      <dgm:prSet presAssocID="{544AEEA9-423B-494B-814E-4EB3AD558F12}" presName="Name5" presStyleLbl="venn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2BCFD0-7595-4863-A08C-DC5E00BC3929}" type="pres">
      <dgm:prSet presAssocID="{3CA321DB-65E5-40A8-B9FC-EF9228D63CF7}" presName="space" presStyleCnt="0"/>
      <dgm:spPr/>
    </dgm:pt>
    <dgm:pt modelId="{8FE37112-EDF3-4CEA-ABF1-2CDA3FB9AEBF}" type="pres">
      <dgm:prSet presAssocID="{2B9C0AD2-7C89-42BD-B9BF-6514ABF9E30B}" presName="Name5" presStyleLbl="venn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B457F3-F7C8-4379-88B2-BCC49E70DB5A}" type="pres">
      <dgm:prSet presAssocID="{16823FED-22E9-478B-A4B9-C713B117D4C7}" presName="space" presStyleCnt="0"/>
      <dgm:spPr/>
    </dgm:pt>
    <dgm:pt modelId="{EDC49E71-8B46-4902-AC12-AC93ECF48C58}" type="pres">
      <dgm:prSet presAssocID="{0365F9CF-6F88-4FEC-B630-BA39B6C793F8}" presName="Name5" presStyleLbl="venn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98E65C-1F43-4C9B-9CB6-49116463A0CB}" type="pres">
      <dgm:prSet presAssocID="{DBBB04E2-B1BD-4A3E-8357-EF755282F37B}" presName="space" presStyleCnt="0"/>
      <dgm:spPr/>
    </dgm:pt>
    <dgm:pt modelId="{C3D1136A-F3DB-41CD-8CFB-92E5467B1810}" type="pres">
      <dgm:prSet presAssocID="{258FAB5E-8AC2-4EED-88EC-9FA87285A670}" presName="Name5" presStyleLbl="venn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3E6874-0BF7-4A5E-BC70-3289CD64C76D}" type="pres">
      <dgm:prSet presAssocID="{FE89D111-E194-48BE-BE14-69523E07C035}" presName="space" presStyleCnt="0"/>
      <dgm:spPr/>
    </dgm:pt>
    <dgm:pt modelId="{D4C6F3D7-DBB7-49A4-BC53-B4F06269E6D7}" type="pres">
      <dgm:prSet presAssocID="{3F92C14B-AE24-4427-90F1-E525C2A79EE1}" presName="Name5" presStyleLbl="venn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32B1B4-9401-4CC8-B35A-210124A10935}" type="pres">
      <dgm:prSet presAssocID="{062496F0-A778-45D9-98C6-3CF679063885}" presName="space" presStyleCnt="0"/>
      <dgm:spPr/>
    </dgm:pt>
    <dgm:pt modelId="{F377AF5C-BF10-45CF-A408-40F5732A79FC}" type="pres">
      <dgm:prSet presAssocID="{B6DC6DF6-6640-4251-9770-0B8EAA8D640A}" presName="Name5" presStyleLbl="venn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654DE9-67FA-4407-AFE9-45B2D2512A11}" type="pres">
      <dgm:prSet presAssocID="{CFC29462-86AF-4996-B994-C3F132EE1500}" presName="space" presStyleCnt="0"/>
      <dgm:spPr/>
    </dgm:pt>
    <dgm:pt modelId="{653CB581-8A03-4FE8-AB51-B1E82CD584BE}" type="pres">
      <dgm:prSet presAssocID="{4051DED2-FF66-48BC-8F7B-FBC77B5D3138}" presName="Name5" presStyleLbl="venn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F55A4B-4917-4FB8-B69B-01B97A7CD8A9}" type="pres">
      <dgm:prSet presAssocID="{CE7272CC-7E16-4161-95EB-B6481097540B}" presName="space" presStyleCnt="0"/>
      <dgm:spPr/>
    </dgm:pt>
    <dgm:pt modelId="{B0686ACA-D531-4517-AD39-71B03733909F}" type="pres">
      <dgm:prSet presAssocID="{B1244696-6176-4C96-AB5C-2AFFB633624A}" presName="Name5" presStyleLbl="venn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BECB31-3553-420C-8294-4DDF52ABFD1F}" type="pres">
      <dgm:prSet presAssocID="{5DF61436-6E36-451A-BCBB-4200F05A6EAE}" presName="space" presStyleCnt="0"/>
      <dgm:spPr/>
    </dgm:pt>
    <dgm:pt modelId="{43CAA8E0-0F0A-4A27-AC1F-1E37C910E009}" type="pres">
      <dgm:prSet presAssocID="{5B8B1D3A-2AAB-475C-9A2E-0B05DBCAA3FD}" presName="Name5" presStyleLbl="venn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4E628B0-4F59-448F-8944-47178EF81A49}" type="presOf" srcId="{0365F9CF-6F88-4FEC-B630-BA39B6C793F8}" destId="{EDC49E71-8B46-4902-AC12-AC93ECF48C58}" srcOrd="0" destOrd="0" presId="urn:microsoft.com/office/officeart/2005/8/layout/venn3"/>
    <dgm:cxn modelId="{C1F601DA-7813-4198-8265-947E2939F8B2}" type="presOf" srcId="{5B8B1D3A-2AAB-475C-9A2E-0B05DBCAA3FD}" destId="{43CAA8E0-0F0A-4A27-AC1F-1E37C910E009}" srcOrd="0" destOrd="0" presId="urn:microsoft.com/office/officeart/2005/8/layout/venn3"/>
    <dgm:cxn modelId="{55ED256D-76C0-4BC4-B2A5-3BB607522ED8}" srcId="{C1F39A31-C714-45B5-B63E-C928FA7A7477}" destId="{0365F9CF-6F88-4FEC-B630-BA39B6C793F8}" srcOrd="2" destOrd="0" parTransId="{392BC979-FB19-43CA-9936-3E9B7845726F}" sibTransId="{DBBB04E2-B1BD-4A3E-8357-EF755282F37B}"/>
    <dgm:cxn modelId="{E9DB4E1F-5A25-400A-89FB-491FBEC39E05}" type="presOf" srcId="{544AEEA9-423B-494B-814E-4EB3AD558F12}" destId="{713ABDE7-9B8B-480A-ACDF-AEA18129A613}" srcOrd="0" destOrd="0" presId="urn:microsoft.com/office/officeart/2005/8/layout/venn3"/>
    <dgm:cxn modelId="{8B7932B3-57EF-49F0-B609-948DEB77BA8E}" srcId="{C1F39A31-C714-45B5-B63E-C928FA7A7477}" destId="{5B8B1D3A-2AAB-475C-9A2E-0B05DBCAA3FD}" srcOrd="8" destOrd="0" parTransId="{9C938E3C-C2EF-46E7-BA23-E335A0A6542E}" sibTransId="{975E04DB-7089-4918-828E-7F2FB62D0C2D}"/>
    <dgm:cxn modelId="{20D398A2-3EDF-4275-B87D-486FC201D1B2}" srcId="{C1F39A31-C714-45B5-B63E-C928FA7A7477}" destId="{B1244696-6176-4C96-AB5C-2AFFB633624A}" srcOrd="7" destOrd="0" parTransId="{4A246543-FDD6-406C-8E41-D2DAFCA18D81}" sibTransId="{5DF61436-6E36-451A-BCBB-4200F05A6EAE}"/>
    <dgm:cxn modelId="{04374FC9-A8C4-4D48-8071-DECBD9E54D1A}" type="presOf" srcId="{2B9C0AD2-7C89-42BD-B9BF-6514ABF9E30B}" destId="{8FE37112-EDF3-4CEA-ABF1-2CDA3FB9AEBF}" srcOrd="0" destOrd="0" presId="urn:microsoft.com/office/officeart/2005/8/layout/venn3"/>
    <dgm:cxn modelId="{9A421E3D-244B-41AC-813E-5271DBC16AA3}" type="presOf" srcId="{B6DC6DF6-6640-4251-9770-0B8EAA8D640A}" destId="{F377AF5C-BF10-45CF-A408-40F5732A79FC}" srcOrd="0" destOrd="0" presId="urn:microsoft.com/office/officeart/2005/8/layout/venn3"/>
    <dgm:cxn modelId="{FE938C73-ABD3-44F1-B689-838F551B54EE}" srcId="{C1F39A31-C714-45B5-B63E-C928FA7A7477}" destId="{544AEEA9-423B-494B-814E-4EB3AD558F12}" srcOrd="0" destOrd="0" parTransId="{8AE0BEED-9B49-46F3-8637-05DF349900B9}" sibTransId="{3CA321DB-65E5-40A8-B9FC-EF9228D63CF7}"/>
    <dgm:cxn modelId="{621AA733-19EF-4AC2-B49B-BD00A0045147}" srcId="{C1F39A31-C714-45B5-B63E-C928FA7A7477}" destId="{258FAB5E-8AC2-4EED-88EC-9FA87285A670}" srcOrd="3" destOrd="0" parTransId="{56A6E5A2-27AE-497E-925F-209F4FCC870A}" sibTransId="{FE89D111-E194-48BE-BE14-69523E07C035}"/>
    <dgm:cxn modelId="{209ED92B-A90C-4759-8EF8-08A86324254F}" type="presOf" srcId="{4051DED2-FF66-48BC-8F7B-FBC77B5D3138}" destId="{653CB581-8A03-4FE8-AB51-B1E82CD584BE}" srcOrd="0" destOrd="0" presId="urn:microsoft.com/office/officeart/2005/8/layout/venn3"/>
    <dgm:cxn modelId="{CE1EB8F8-C798-4513-8C26-15F7BCCA0943}" srcId="{C1F39A31-C714-45B5-B63E-C928FA7A7477}" destId="{B6DC6DF6-6640-4251-9770-0B8EAA8D640A}" srcOrd="5" destOrd="0" parTransId="{AC0ED4D3-85F5-4FEC-8B37-828479465EC8}" sibTransId="{CFC29462-86AF-4996-B994-C3F132EE1500}"/>
    <dgm:cxn modelId="{AAFDF155-7D67-4B91-8247-C918CD133AF9}" type="presOf" srcId="{258FAB5E-8AC2-4EED-88EC-9FA87285A670}" destId="{C3D1136A-F3DB-41CD-8CFB-92E5467B1810}" srcOrd="0" destOrd="0" presId="urn:microsoft.com/office/officeart/2005/8/layout/venn3"/>
    <dgm:cxn modelId="{A91846B3-C26C-4B53-B9CE-960813D4A5A7}" type="presOf" srcId="{B1244696-6176-4C96-AB5C-2AFFB633624A}" destId="{B0686ACA-D531-4517-AD39-71B03733909F}" srcOrd="0" destOrd="0" presId="urn:microsoft.com/office/officeart/2005/8/layout/venn3"/>
    <dgm:cxn modelId="{F8ED35BA-6F08-47C3-87FA-87613A2DE5FC}" srcId="{C1F39A31-C714-45B5-B63E-C928FA7A7477}" destId="{2B9C0AD2-7C89-42BD-B9BF-6514ABF9E30B}" srcOrd="1" destOrd="0" parTransId="{58A62E8A-8722-4109-B6E0-929F0FC5228B}" sibTransId="{16823FED-22E9-478B-A4B9-C713B117D4C7}"/>
    <dgm:cxn modelId="{D64A7C16-AD2D-4CE9-9231-5B98ACFAF18E}" srcId="{C1F39A31-C714-45B5-B63E-C928FA7A7477}" destId="{3F92C14B-AE24-4427-90F1-E525C2A79EE1}" srcOrd="4" destOrd="0" parTransId="{6B2949AD-B84A-4FA8-9F41-AEE19324BF43}" sibTransId="{062496F0-A778-45D9-98C6-3CF679063885}"/>
    <dgm:cxn modelId="{8A56C13F-E3B9-47DB-B228-8C3B58547CAA}" type="presOf" srcId="{3F92C14B-AE24-4427-90F1-E525C2A79EE1}" destId="{D4C6F3D7-DBB7-49A4-BC53-B4F06269E6D7}" srcOrd="0" destOrd="0" presId="urn:microsoft.com/office/officeart/2005/8/layout/venn3"/>
    <dgm:cxn modelId="{8592A4C7-2281-4E7C-B3AC-4E5683033477}" srcId="{C1F39A31-C714-45B5-B63E-C928FA7A7477}" destId="{4051DED2-FF66-48BC-8F7B-FBC77B5D3138}" srcOrd="6" destOrd="0" parTransId="{1018AF00-C0AC-4200-A3A8-A33601BC4E64}" sibTransId="{CE7272CC-7E16-4161-95EB-B6481097540B}"/>
    <dgm:cxn modelId="{4B91A1FA-9908-4B40-A0E0-8A8F15E59BA4}" type="presOf" srcId="{C1F39A31-C714-45B5-B63E-C928FA7A7477}" destId="{677E2B94-3055-4E2E-9858-3AFCF2241494}" srcOrd="0" destOrd="0" presId="urn:microsoft.com/office/officeart/2005/8/layout/venn3"/>
    <dgm:cxn modelId="{BA7F051C-97CB-4AC0-A81E-CD77528CF41B}" type="presParOf" srcId="{677E2B94-3055-4E2E-9858-3AFCF2241494}" destId="{713ABDE7-9B8B-480A-ACDF-AEA18129A613}" srcOrd="0" destOrd="0" presId="urn:microsoft.com/office/officeart/2005/8/layout/venn3"/>
    <dgm:cxn modelId="{0B71D98A-8C2C-4B16-A4A7-294DF8709108}" type="presParOf" srcId="{677E2B94-3055-4E2E-9858-3AFCF2241494}" destId="{F82BCFD0-7595-4863-A08C-DC5E00BC3929}" srcOrd="1" destOrd="0" presId="urn:microsoft.com/office/officeart/2005/8/layout/venn3"/>
    <dgm:cxn modelId="{B2F1C1C0-72A0-4E89-BE45-5821B24F28FD}" type="presParOf" srcId="{677E2B94-3055-4E2E-9858-3AFCF2241494}" destId="{8FE37112-EDF3-4CEA-ABF1-2CDA3FB9AEBF}" srcOrd="2" destOrd="0" presId="urn:microsoft.com/office/officeart/2005/8/layout/venn3"/>
    <dgm:cxn modelId="{294BF09F-728A-4C5D-80F6-D9BEE26A2EE4}" type="presParOf" srcId="{677E2B94-3055-4E2E-9858-3AFCF2241494}" destId="{60B457F3-F7C8-4379-88B2-BCC49E70DB5A}" srcOrd="3" destOrd="0" presId="urn:microsoft.com/office/officeart/2005/8/layout/venn3"/>
    <dgm:cxn modelId="{0C328028-F762-4C88-AAF3-B3B9F45B73B9}" type="presParOf" srcId="{677E2B94-3055-4E2E-9858-3AFCF2241494}" destId="{EDC49E71-8B46-4902-AC12-AC93ECF48C58}" srcOrd="4" destOrd="0" presId="urn:microsoft.com/office/officeart/2005/8/layout/venn3"/>
    <dgm:cxn modelId="{A3EB6B5C-5D91-499E-8526-0C8B7C44F6BD}" type="presParOf" srcId="{677E2B94-3055-4E2E-9858-3AFCF2241494}" destId="{3698E65C-1F43-4C9B-9CB6-49116463A0CB}" srcOrd="5" destOrd="0" presId="urn:microsoft.com/office/officeart/2005/8/layout/venn3"/>
    <dgm:cxn modelId="{8BC88F3E-4B89-4A87-AE6D-652CB239A390}" type="presParOf" srcId="{677E2B94-3055-4E2E-9858-3AFCF2241494}" destId="{C3D1136A-F3DB-41CD-8CFB-92E5467B1810}" srcOrd="6" destOrd="0" presId="urn:microsoft.com/office/officeart/2005/8/layout/venn3"/>
    <dgm:cxn modelId="{9AE1ACB8-4FB9-4BCE-8AA0-25D57EEEBC5D}" type="presParOf" srcId="{677E2B94-3055-4E2E-9858-3AFCF2241494}" destId="{7C3E6874-0BF7-4A5E-BC70-3289CD64C76D}" srcOrd="7" destOrd="0" presId="urn:microsoft.com/office/officeart/2005/8/layout/venn3"/>
    <dgm:cxn modelId="{603DCD9D-E544-4CA9-8DBC-F61898DB8AFF}" type="presParOf" srcId="{677E2B94-3055-4E2E-9858-3AFCF2241494}" destId="{D4C6F3D7-DBB7-49A4-BC53-B4F06269E6D7}" srcOrd="8" destOrd="0" presId="urn:microsoft.com/office/officeart/2005/8/layout/venn3"/>
    <dgm:cxn modelId="{23F06C6F-5719-490C-9B1F-78BDC8D370C2}" type="presParOf" srcId="{677E2B94-3055-4E2E-9858-3AFCF2241494}" destId="{9032B1B4-9401-4CC8-B35A-210124A10935}" srcOrd="9" destOrd="0" presId="urn:microsoft.com/office/officeart/2005/8/layout/venn3"/>
    <dgm:cxn modelId="{CC2CB890-6305-41DB-AF98-EE7339F36EBD}" type="presParOf" srcId="{677E2B94-3055-4E2E-9858-3AFCF2241494}" destId="{F377AF5C-BF10-45CF-A408-40F5732A79FC}" srcOrd="10" destOrd="0" presId="urn:microsoft.com/office/officeart/2005/8/layout/venn3"/>
    <dgm:cxn modelId="{8801A378-14CC-4EEB-ADC4-7DCFEE38D7E3}" type="presParOf" srcId="{677E2B94-3055-4E2E-9858-3AFCF2241494}" destId="{CE654DE9-67FA-4407-AFE9-45B2D2512A11}" srcOrd="11" destOrd="0" presId="urn:microsoft.com/office/officeart/2005/8/layout/venn3"/>
    <dgm:cxn modelId="{60D4C7DC-AE3B-4CBC-9A0B-76F5B2B027ED}" type="presParOf" srcId="{677E2B94-3055-4E2E-9858-3AFCF2241494}" destId="{653CB581-8A03-4FE8-AB51-B1E82CD584BE}" srcOrd="12" destOrd="0" presId="urn:microsoft.com/office/officeart/2005/8/layout/venn3"/>
    <dgm:cxn modelId="{74C98A06-D1C0-45F7-ADFE-0BFF6518350C}" type="presParOf" srcId="{677E2B94-3055-4E2E-9858-3AFCF2241494}" destId="{F3F55A4B-4917-4FB8-B69B-01B97A7CD8A9}" srcOrd="13" destOrd="0" presId="urn:microsoft.com/office/officeart/2005/8/layout/venn3"/>
    <dgm:cxn modelId="{A4061C08-7D76-4913-9429-924EBCA97E6A}" type="presParOf" srcId="{677E2B94-3055-4E2E-9858-3AFCF2241494}" destId="{B0686ACA-D531-4517-AD39-71B03733909F}" srcOrd="14" destOrd="0" presId="urn:microsoft.com/office/officeart/2005/8/layout/venn3"/>
    <dgm:cxn modelId="{ACF0C5FC-0EE5-4940-AACC-9813B8C6F579}" type="presParOf" srcId="{677E2B94-3055-4E2E-9858-3AFCF2241494}" destId="{1EBECB31-3553-420C-8294-4DDF52ABFD1F}" srcOrd="15" destOrd="0" presId="urn:microsoft.com/office/officeart/2005/8/layout/venn3"/>
    <dgm:cxn modelId="{AE38EB1A-88F6-425D-8D1B-FF943DF6D199}" type="presParOf" srcId="{677E2B94-3055-4E2E-9858-3AFCF2241494}" destId="{43CAA8E0-0F0A-4A27-AC1F-1E37C910E009}" srcOrd="1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1F39A31-C714-45B5-B63E-C928FA7A7477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44AEEA9-423B-494B-814E-4EB3AD558F12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M</a:t>
          </a:r>
          <a:endParaRPr lang="ru-RU" dirty="0"/>
        </a:p>
      </dgm:t>
    </dgm:pt>
    <dgm:pt modelId="{8AE0BEED-9B49-46F3-8637-05DF349900B9}" type="parTrans" cxnId="{FE938C73-ABD3-44F1-B689-838F551B54EE}">
      <dgm:prSet/>
      <dgm:spPr/>
      <dgm:t>
        <a:bodyPr/>
        <a:lstStyle/>
        <a:p>
          <a:endParaRPr lang="ru-RU"/>
        </a:p>
      </dgm:t>
    </dgm:pt>
    <dgm:pt modelId="{3CA321DB-65E5-40A8-B9FC-EF9228D63CF7}" type="sibTrans" cxnId="{FE938C73-ABD3-44F1-B689-838F551B54EE}">
      <dgm:prSet/>
      <dgm:spPr/>
      <dgm:t>
        <a:bodyPr/>
        <a:lstStyle/>
        <a:p>
          <a:endParaRPr lang="ru-RU"/>
        </a:p>
      </dgm:t>
    </dgm:pt>
    <dgm:pt modelId="{B6DC6DF6-6640-4251-9770-0B8EAA8D640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G</a:t>
          </a:r>
          <a:endParaRPr lang="ru-RU" dirty="0"/>
        </a:p>
      </dgm:t>
    </dgm:pt>
    <dgm:pt modelId="{AC0ED4D3-85F5-4FEC-8B37-828479465EC8}" type="parTrans" cxnId="{CE1EB8F8-C798-4513-8C26-15F7BCCA0943}">
      <dgm:prSet/>
      <dgm:spPr/>
      <dgm:t>
        <a:bodyPr/>
        <a:lstStyle/>
        <a:p>
          <a:endParaRPr lang="ru-RU"/>
        </a:p>
      </dgm:t>
    </dgm:pt>
    <dgm:pt modelId="{CFC29462-86AF-4996-B994-C3F132EE1500}" type="sibTrans" cxnId="{CE1EB8F8-C798-4513-8C26-15F7BCCA0943}">
      <dgm:prSet/>
      <dgm:spPr/>
      <dgm:t>
        <a:bodyPr/>
        <a:lstStyle/>
        <a:p>
          <a:endParaRPr lang="ru-RU"/>
        </a:p>
      </dgm:t>
    </dgm:pt>
    <dgm:pt modelId="{4051DED2-FF66-48BC-8F7B-FBC77B5D313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1018AF00-C0AC-4200-A3A8-A33601BC4E64}" type="parTrans" cxnId="{8592A4C7-2281-4E7C-B3AC-4E5683033477}">
      <dgm:prSet/>
      <dgm:spPr/>
      <dgm:t>
        <a:bodyPr/>
        <a:lstStyle/>
        <a:p>
          <a:endParaRPr lang="ru-RU"/>
        </a:p>
      </dgm:t>
    </dgm:pt>
    <dgm:pt modelId="{CE7272CC-7E16-4161-95EB-B6481097540B}" type="sibTrans" cxnId="{8592A4C7-2281-4E7C-B3AC-4E5683033477}">
      <dgm:prSet/>
      <dgm:spPr/>
      <dgm:t>
        <a:bodyPr/>
        <a:lstStyle/>
        <a:p>
          <a:endParaRPr lang="ru-RU"/>
        </a:p>
      </dgm:t>
    </dgm:pt>
    <dgm:pt modelId="{B1244696-6176-4C96-AB5C-2AFFB633624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t</a:t>
          </a:r>
          <a:endParaRPr lang="ru-RU" dirty="0"/>
        </a:p>
      </dgm:t>
    </dgm:pt>
    <dgm:pt modelId="{4A246543-FDD6-406C-8E41-D2DAFCA18D81}" type="parTrans" cxnId="{20D398A2-3EDF-4275-B87D-486FC201D1B2}">
      <dgm:prSet/>
      <dgm:spPr/>
      <dgm:t>
        <a:bodyPr/>
        <a:lstStyle/>
        <a:p>
          <a:endParaRPr lang="ru-RU"/>
        </a:p>
      </dgm:t>
    </dgm:pt>
    <dgm:pt modelId="{5DF61436-6E36-451A-BCBB-4200F05A6EAE}" type="sibTrans" cxnId="{20D398A2-3EDF-4275-B87D-486FC201D1B2}">
      <dgm:prSet/>
      <dgm:spPr/>
      <dgm:t>
        <a:bodyPr/>
        <a:lstStyle/>
        <a:p>
          <a:endParaRPr lang="ru-RU"/>
        </a:p>
      </dgm:t>
    </dgm:pt>
    <dgm:pt modelId="{5B8B1D3A-2AAB-475C-9A2E-0B05DBCAA3FD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9C938E3C-C2EF-46E7-BA23-E335A0A6542E}" type="parTrans" cxnId="{8B7932B3-57EF-49F0-B609-948DEB77BA8E}">
      <dgm:prSet/>
      <dgm:spPr/>
      <dgm:t>
        <a:bodyPr/>
        <a:lstStyle/>
        <a:p>
          <a:endParaRPr lang="ru-RU"/>
        </a:p>
      </dgm:t>
    </dgm:pt>
    <dgm:pt modelId="{975E04DB-7089-4918-828E-7F2FB62D0C2D}" type="sibTrans" cxnId="{8B7932B3-57EF-49F0-B609-948DEB77BA8E}">
      <dgm:prSet/>
      <dgm:spPr/>
      <dgm:t>
        <a:bodyPr/>
        <a:lstStyle/>
        <a:p>
          <a:endParaRPr lang="ru-RU"/>
        </a:p>
      </dgm:t>
    </dgm:pt>
    <dgm:pt modelId="{2B9C0AD2-7C89-42BD-B9BF-6514ABF9E30B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58A62E8A-8722-4109-B6E0-929F0FC5228B}" type="parTrans" cxnId="{F8ED35BA-6F08-47C3-87FA-87613A2DE5FC}">
      <dgm:prSet/>
      <dgm:spPr/>
      <dgm:t>
        <a:bodyPr/>
        <a:lstStyle/>
        <a:p>
          <a:endParaRPr lang="ru-RU"/>
        </a:p>
      </dgm:t>
    </dgm:pt>
    <dgm:pt modelId="{16823FED-22E9-478B-A4B9-C713B117D4C7}" type="sibTrans" cxnId="{F8ED35BA-6F08-47C3-87FA-87613A2DE5FC}">
      <dgm:prSet/>
      <dgm:spPr/>
      <dgm:t>
        <a:bodyPr/>
        <a:lstStyle/>
        <a:p>
          <a:endParaRPr lang="ru-RU"/>
        </a:p>
      </dgm:t>
    </dgm:pt>
    <dgm:pt modelId="{0365F9CF-6F88-4FEC-B630-BA39B6C793F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r</a:t>
          </a:r>
          <a:endParaRPr lang="ru-RU" dirty="0"/>
        </a:p>
      </dgm:t>
    </dgm:pt>
    <dgm:pt modelId="{392BC979-FB19-43CA-9936-3E9B7845726F}" type="parTrans" cxnId="{55ED256D-76C0-4BC4-B2A5-3BB607522ED8}">
      <dgm:prSet/>
      <dgm:spPr/>
      <dgm:t>
        <a:bodyPr/>
        <a:lstStyle/>
        <a:p>
          <a:endParaRPr lang="ru-RU"/>
        </a:p>
      </dgm:t>
    </dgm:pt>
    <dgm:pt modelId="{DBBB04E2-B1BD-4A3E-8357-EF755282F37B}" type="sibTrans" cxnId="{55ED256D-76C0-4BC4-B2A5-3BB607522ED8}">
      <dgm:prSet/>
      <dgm:spPr/>
      <dgm:t>
        <a:bodyPr/>
        <a:lstStyle/>
        <a:p>
          <a:endParaRPr lang="ru-RU"/>
        </a:p>
      </dgm:t>
    </dgm:pt>
    <dgm:pt modelId="{258FAB5E-8AC2-4EED-88EC-9FA87285A670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i</a:t>
          </a:r>
          <a:endParaRPr lang="ru-RU" dirty="0"/>
        </a:p>
      </dgm:t>
    </dgm:pt>
    <dgm:pt modelId="{56A6E5A2-27AE-497E-925F-209F4FCC870A}" type="parTrans" cxnId="{621AA733-19EF-4AC2-B49B-BD00A0045147}">
      <dgm:prSet/>
      <dgm:spPr/>
      <dgm:t>
        <a:bodyPr/>
        <a:lstStyle/>
        <a:p>
          <a:endParaRPr lang="ru-RU"/>
        </a:p>
      </dgm:t>
    </dgm:pt>
    <dgm:pt modelId="{FE89D111-E194-48BE-BE14-69523E07C035}" type="sibTrans" cxnId="{621AA733-19EF-4AC2-B49B-BD00A0045147}">
      <dgm:prSet/>
      <dgm:spPr/>
      <dgm:t>
        <a:bodyPr/>
        <a:lstStyle/>
        <a:p>
          <a:endParaRPr lang="ru-RU"/>
        </a:p>
      </dgm:t>
    </dgm:pt>
    <dgm:pt modelId="{3F92C14B-AE24-4427-90F1-E525C2A79EE1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6B2949AD-B84A-4FA8-9F41-AEE19324BF43}" type="parTrans" cxnId="{D64A7C16-AD2D-4CE9-9231-5B98ACFAF18E}">
      <dgm:prSet/>
      <dgm:spPr/>
      <dgm:t>
        <a:bodyPr/>
        <a:lstStyle/>
        <a:p>
          <a:endParaRPr lang="ru-RU"/>
        </a:p>
      </dgm:t>
    </dgm:pt>
    <dgm:pt modelId="{062496F0-A778-45D9-98C6-3CF679063885}" type="sibTrans" cxnId="{D64A7C16-AD2D-4CE9-9231-5B98ACFAF18E}">
      <dgm:prSet/>
      <dgm:spPr/>
      <dgm:t>
        <a:bodyPr/>
        <a:lstStyle/>
        <a:p>
          <a:endParaRPr lang="ru-RU"/>
        </a:p>
      </dgm:t>
    </dgm:pt>
    <dgm:pt modelId="{677E2B94-3055-4E2E-9858-3AFCF2241494}" type="pres">
      <dgm:prSet presAssocID="{C1F39A31-C714-45B5-B63E-C928FA7A747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3ABDE7-9B8B-480A-ACDF-AEA18129A613}" type="pres">
      <dgm:prSet presAssocID="{544AEEA9-423B-494B-814E-4EB3AD558F12}" presName="Name5" presStyleLbl="venn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2BCFD0-7595-4863-A08C-DC5E00BC3929}" type="pres">
      <dgm:prSet presAssocID="{3CA321DB-65E5-40A8-B9FC-EF9228D63CF7}" presName="space" presStyleCnt="0"/>
      <dgm:spPr/>
    </dgm:pt>
    <dgm:pt modelId="{8FE37112-EDF3-4CEA-ABF1-2CDA3FB9AEBF}" type="pres">
      <dgm:prSet presAssocID="{2B9C0AD2-7C89-42BD-B9BF-6514ABF9E30B}" presName="Name5" presStyleLbl="venn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B457F3-F7C8-4379-88B2-BCC49E70DB5A}" type="pres">
      <dgm:prSet presAssocID="{16823FED-22E9-478B-A4B9-C713B117D4C7}" presName="space" presStyleCnt="0"/>
      <dgm:spPr/>
    </dgm:pt>
    <dgm:pt modelId="{EDC49E71-8B46-4902-AC12-AC93ECF48C58}" type="pres">
      <dgm:prSet presAssocID="{0365F9CF-6F88-4FEC-B630-BA39B6C793F8}" presName="Name5" presStyleLbl="venn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98E65C-1F43-4C9B-9CB6-49116463A0CB}" type="pres">
      <dgm:prSet presAssocID="{DBBB04E2-B1BD-4A3E-8357-EF755282F37B}" presName="space" presStyleCnt="0"/>
      <dgm:spPr/>
    </dgm:pt>
    <dgm:pt modelId="{C3D1136A-F3DB-41CD-8CFB-92E5467B1810}" type="pres">
      <dgm:prSet presAssocID="{258FAB5E-8AC2-4EED-88EC-9FA87285A670}" presName="Name5" presStyleLbl="venn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3E6874-0BF7-4A5E-BC70-3289CD64C76D}" type="pres">
      <dgm:prSet presAssocID="{FE89D111-E194-48BE-BE14-69523E07C035}" presName="space" presStyleCnt="0"/>
      <dgm:spPr/>
    </dgm:pt>
    <dgm:pt modelId="{D4C6F3D7-DBB7-49A4-BC53-B4F06269E6D7}" type="pres">
      <dgm:prSet presAssocID="{3F92C14B-AE24-4427-90F1-E525C2A79EE1}" presName="Name5" presStyleLbl="venn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32B1B4-9401-4CC8-B35A-210124A10935}" type="pres">
      <dgm:prSet presAssocID="{062496F0-A778-45D9-98C6-3CF679063885}" presName="space" presStyleCnt="0"/>
      <dgm:spPr/>
    </dgm:pt>
    <dgm:pt modelId="{F377AF5C-BF10-45CF-A408-40F5732A79FC}" type="pres">
      <dgm:prSet presAssocID="{B6DC6DF6-6640-4251-9770-0B8EAA8D640A}" presName="Name5" presStyleLbl="venn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654DE9-67FA-4407-AFE9-45B2D2512A11}" type="pres">
      <dgm:prSet presAssocID="{CFC29462-86AF-4996-B994-C3F132EE1500}" presName="space" presStyleCnt="0"/>
      <dgm:spPr/>
    </dgm:pt>
    <dgm:pt modelId="{653CB581-8A03-4FE8-AB51-B1E82CD584BE}" type="pres">
      <dgm:prSet presAssocID="{4051DED2-FF66-48BC-8F7B-FBC77B5D3138}" presName="Name5" presStyleLbl="venn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F55A4B-4917-4FB8-B69B-01B97A7CD8A9}" type="pres">
      <dgm:prSet presAssocID="{CE7272CC-7E16-4161-95EB-B6481097540B}" presName="space" presStyleCnt="0"/>
      <dgm:spPr/>
    </dgm:pt>
    <dgm:pt modelId="{B0686ACA-D531-4517-AD39-71B03733909F}" type="pres">
      <dgm:prSet presAssocID="{B1244696-6176-4C96-AB5C-2AFFB633624A}" presName="Name5" presStyleLbl="venn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BECB31-3553-420C-8294-4DDF52ABFD1F}" type="pres">
      <dgm:prSet presAssocID="{5DF61436-6E36-451A-BCBB-4200F05A6EAE}" presName="space" presStyleCnt="0"/>
      <dgm:spPr/>
    </dgm:pt>
    <dgm:pt modelId="{43CAA8E0-0F0A-4A27-AC1F-1E37C910E009}" type="pres">
      <dgm:prSet presAssocID="{5B8B1D3A-2AAB-475C-9A2E-0B05DBCAA3FD}" presName="Name5" presStyleLbl="venn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5ED256D-76C0-4BC4-B2A5-3BB607522ED8}" srcId="{C1F39A31-C714-45B5-B63E-C928FA7A7477}" destId="{0365F9CF-6F88-4FEC-B630-BA39B6C793F8}" srcOrd="2" destOrd="0" parTransId="{392BC979-FB19-43CA-9936-3E9B7845726F}" sibTransId="{DBBB04E2-B1BD-4A3E-8357-EF755282F37B}"/>
    <dgm:cxn modelId="{4315E184-3EC3-4AE8-A687-EAAB455052ED}" type="presOf" srcId="{2B9C0AD2-7C89-42BD-B9BF-6514ABF9E30B}" destId="{8FE37112-EDF3-4CEA-ABF1-2CDA3FB9AEBF}" srcOrd="0" destOrd="0" presId="urn:microsoft.com/office/officeart/2005/8/layout/venn3"/>
    <dgm:cxn modelId="{A1606F0C-A949-4880-8E29-E207CA0C0099}" type="presOf" srcId="{B1244696-6176-4C96-AB5C-2AFFB633624A}" destId="{B0686ACA-D531-4517-AD39-71B03733909F}" srcOrd="0" destOrd="0" presId="urn:microsoft.com/office/officeart/2005/8/layout/venn3"/>
    <dgm:cxn modelId="{8B7932B3-57EF-49F0-B609-948DEB77BA8E}" srcId="{C1F39A31-C714-45B5-B63E-C928FA7A7477}" destId="{5B8B1D3A-2AAB-475C-9A2E-0B05DBCAA3FD}" srcOrd="8" destOrd="0" parTransId="{9C938E3C-C2EF-46E7-BA23-E335A0A6542E}" sibTransId="{975E04DB-7089-4918-828E-7F2FB62D0C2D}"/>
    <dgm:cxn modelId="{912D0A6B-F5A8-4223-89EE-9AC68F8122A9}" type="presOf" srcId="{C1F39A31-C714-45B5-B63E-C928FA7A7477}" destId="{677E2B94-3055-4E2E-9858-3AFCF2241494}" srcOrd="0" destOrd="0" presId="urn:microsoft.com/office/officeart/2005/8/layout/venn3"/>
    <dgm:cxn modelId="{24F19871-6A25-4983-B5AD-C75F35C15E80}" type="presOf" srcId="{B6DC6DF6-6640-4251-9770-0B8EAA8D640A}" destId="{F377AF5C-BF10-45CF-A408-40F5732A79FC}" srcOrd="0" destOrd="0" presId="urn:microsoft.com/office/officeart/2005/8/layout/venn3"/>
    <dgm:cxn modelId="{20D398A2-3EDF-4275-B87D-486FC201D1B2}" srcId="{C1F39A31-C714-45B5-B63E-C928FA7A7477}" destId="{B1244696-6176-4C96-AB5C-2AFFB633624A}" srcOrd="7" destOrd="0" parTransId="{4A246543-FDD6-406C-8E41-D2DAFCA18D81}" sibTransId="{5DF61436-6E36-451A-BCBB-4200F05A6EAE}"/>
    <dgm:cxn modelId="{2BE53F81-6919-45E8-8C62-9956405D3709}" type="presOf" srcId="{5B8B1D3A-2AAB-475C-9A2E-0B05DBCAA3FD}" destId="{43CAA8E0-0F0A-4A27-AC1F-1E37C910E009}" srcOrd="0" destOrd="0" presId="urn:microsoft.com/office/officeart/2005/8/layout/venn3"/>
    <dgm:cxn modelId="{6BBE6A42-40FB-414A-B864-CF492851374D}" type="presOf" srcId="{544AEEA9-423B-494B-814E-4EB3AD558F12}" destId="{713ABDE7-9B8B-480A-ACDF-AEA18129A613}" srcOrd="0" destOrd="0" presId="urn:microsoft.com/office/officeart/2005/8/layout/venn3"/>
    <dgm:cxn modelId="{DDF8EF44-ADF8-4535-8E85-AAA4327363EB}" type="presOf" srcId="{3F92C14B-AE24-4427-90F1-E525C2A79EE1}" destId="{D4C6F3D7-DBB7-49A4-BC53-B4F06269E6D7}" srcOrd="0" destOrd="0" presId="urn:microsoft.com/office/officeart/2005/8/layout/venn3"/>
    <dgm:cxn modelId="{FE938C73-ABD3-44F1-B689-838F551B54EE}" srcId="{C1F39A31-C714-45B5-B63E-C928FA7A7477}" destId="{544AEEA9-423B-494B-814E-4EB3AD558F12}" srcOrd="0" destOrd="0" parTransId="{8AE0BEED-9B49-46F3-8637-05DF349900B9}" sibTransId="{3CA321DB-65E5-40A8-B9FC-EF9228D63CF7}"/>
    <dgm:cxn modelId="{55F526E7-6D1E-4B1C-B34E-69343CECD445}" type="presOf" srcId="{258FAB5E-8AC2-4EED-88EC-9FA87285A670}" destId="{C3D1136A-F3DB-41CD-8CFB-92E5467B1810}" srcOrd="0" destOrd="0" presId="urn:microsoft.com/office/officeart/2005/8/layout/venn3"/>
    <dgm:cxn modelId="{621AA733-19EF-4AC2-B49B-BD00A0045147}" srcId="{C1F39A31-C714-45B5-B63E-C928FA7A7477}" destId="{258FAB5E-8AC2-4EED-88EC-9FA87285A670}" srcOrd="3" destOrd="0" parTransId="{56A6E5A2-27AE-497E-925F-209F4FCC870A}" sibTransId="{FE89D111-E194-48BE-BE14-69523E07C035}"/>
    <dgm:cxn modelId="{3596A70D-9819-4290-B79F-879E0AC4599F}" type="presOf" srcId="{4051DED2-FF66-48BC-8F7B-FBC77B5D3138}" destId="{653CB581-8A03-4FE8-AB51-B1E82CD584BE}" srcOrd="0" destOrd="0" presId="urn:microsoft.com/office/officeart/2005/8/layout/venn3"/>
    <dgm:cxn modelId="{CE1EB8F8-C798-4513-8C26-15F7BCCA0943}" srcId="{C1F39A31-C714-45B5-B63E-C928FA7A7477}" destId="{B6DC6DF6-6640-4251-9770-0B8EAA8D640A}" srcOrd="5" destOrd="0" parTransId="{AC0ED4D3-85F5-4FEC-8B37-828479465EC8}" sibTransId="{CFC29462-86AF-4996-B994-C3F132EE1500}"/>
    <dgm:cxn modelId="{F8ED35BA-6F08-47C3-87FA-87613A2DE5FC}" srcId="{C1F39A31-C714-45B5-B63E-C928FA7A7477}" destId="{2B9C0AD2-7C89-42BD-B9BF-6514ABF9E30B}" srcOrd="1" destOrd="0" parTransId="{58A62E8A-8722-4109-B6E0-929F0FC5228B}" sibTransId="{16823FED-22E9-478B-A4B9-C713B117D4C7}"/>
    <dgm:cxn modelId="{D64A7C16-AD2D-4CE9-9231-5B98ACFAF18E}" srcId="{C1F39A31-C714-45B5-B63E-C928FA7A7477}" destId="{3F92C14B-AE24-4427-90F1-E525C2A79EE1}" srcOrd="4" destOrd="0" parTransId="{6B2949AD-B84A-4FA8-9F41-AEE19324BF43}" sibTransId="{062496F0-A778-45D9-98C6-3CF679063885}"/>
    <dgm:cxn modelId="{8592A4C7-2281-4E7C-B3AC-4E5683033477}" srcId="{C1F39A31-C714-45B5-B63E-C928FA7A7477}" destId="{4051DED2-FF66-48BC-8F7B-FBC77B5D3138}" srcOrd="6" destOrd="0" parTransId="{1018AF00-C0AC-4200-A3A8-A33601BC4E64}" sibTransId="{CE7272CC-7E16-4161-95EB-B6481097540B}"/>
    <dgm:cxn modelId="{341E9217-6249-4F3C-B8DD-E2BC303D7084}" type="presOf" srcId="{0365F9CF-6F88-4FEC-B630-BA39B6C793F8}" destId="{EDC49E71-8B46-4902-AC12-AC93ECF48C58}" srcOrd="0" destOrd="0" presId="urn:microsoft.com/office/officeart/2005/8/layout/venn3"/>
    <dgm:cxn modelId="{52A6DFDE-9D77-420A-BC8D-12D81D006897}" type="presParOf" srcId="{677E2B94-3055-4E2E-9858-3AFCF2241494}" destId="{713ABDE7-9B8B-480A-ACDF-AEA18129A613}" srcOrd="0" destOrd="0" presId="urn:microsoft.com/office/officeart/2005/8/layout/venn3"/>
    <dgm:cxn modelId="{AB095AB7-F793-4B41-837B-09F1D39CC850}" type="presParOf" srcId="{677E2B94-3055-4E2E-9858-3AFCF2241494}" destId="{F82BCFD0-7595-4863-A08C-DC5E00BC3929}" srcOrd="1" destOrd="0" presId="urn:microsoft.com/office/officeart/2005/8/layout/venn3"/>
    <dgm:cxn modelId="{48BC3A0D-665D-4D19-B977-20F26A6A0A06}" type="presParOf" srcId="{677E2B94-3055-4E2E-9858-3AFCF2241494}" destId="{8FE37112-EDF3-4CEA-ABF1-2CDA3FB9AEBF}" srcOrd="2" destOrd="0" presId="urn:microsoft.com/office/officeart/2005/8/layout/venn3"/>
    <dgm:cxn modelId="{6117F018-E011-43FF-94DE-4BC72DEA5CA7}" type="presParOf" srcId="{677E2B94-3055-4E2E-9858-3AFCF2241494}" destId="{60B457F3-F7C8-4379-88B2-BCC49E70DB5A}" srcOrd="3" destOrd="0" presId="urn:microsoft.com/office/officeart/2005/8/layout/venn3"/>
    <dgm:cxn modelId="{6EA5753D-CFAE-466D-A1E4-5E87A6EAD5A0}" type="presParOf" srcId="{677E2B94-3055-4E2E-9858-3AFCF2241494}" destId="{EDC49E71-8B46-4902-AC12-AC93ECF48C58}" srcOrd="4" destOrd="0" presId="urn:microsoft.com/office/officeart/2005/8/layout/venn3"/>
    <dgm:cxn modelId="{578CFB90-B4BE-48D0-B008-E6CF904D212C}" type="presParOf" srcId="{677E2B94-3055-4E2E-9858-3AFCF2241494}" destId="{3698E65C-1F43-4C9B-9CB6-49116463A0CB}" srcOrd="5" destOrd="0" presId="urn:microsoft.com/office/officeart/2005/8/layout/venn3"/>
    <dgm:cxn modelId="{24FD2401-D25F-4BB0-9F0F-0C4172FF3A0C}" type="presParOf" srcId="{677E2B94-3055-4E2E-9858-3AFCF2241494}" destId="{C3D1136A-F3DB-41CD-8CFB-92E5467B1810}" srcOrd="6" destOrd="0" presId="urn:microsoft.com/office/officeart/2005/8/layout/venn3"/>
    <dgm:cxn modelId="{CF30C534-7C3A-4094-A616-2A952DBA0B19}" type="presParOf" srcId="{677E2B94-3055-4E2E-9858-3AFCF2241494}" destId="{7C3E6874-0BF7-4A5E-BC70-3289CD64C76D}" srcOrd="7" destOrd="0" presId="urn:microsoft.com/office/officeart/2005/8/layout/venn3"/>
    <dgm:cxn modelId="{B21B2401-52C1-4072-B86B-B68EE6657EF9}" type="presParOf" srcId="{677E2B94-3055-4E2E-9858-3AFCF2241494}" destId="{D4C6F3D7-DBB7-49A4-BC53-B4F06269E6D7}" srcOrd="8" destOrd="0" presId="urn:microsoft.com/office/officeart/2005/8/layout/venn3"/>
    <dgm:cxn modelId="{EEAC87AF-DFE8-43C2-BF18-7703BEDDB084}" type="presParOf" srcId="{677E2B94-3055-4E2E-9858-3AFCF2241494}" destId="{9032B1B4-9401-4CC8-B35A-210124A10935}" srcOrd="9" destOrd="0" presId="urn:microsoft.com/office/officeart/2005/8/layout/venn3"/>
    <dgm:cxn modelId="{655DADDB-CB7B-48A9-9C2A-A2B1086196E4}" type="presParOf" srcId="{677E2B94-3055-4E2E-9858-3AFCF2241494}" destId="{F377AF5C-BF10-45CF-A408-40F5732A79FC}" srcOrd="10" destOrd="0" presId="urn:microsoft.com/office/officeart/2005/8/layout/venn3"/>
    <dgm:cxn modelId="{4954C7B0-85AE-4428-B588-4DFE7A3C6E93}" type="presParOf" srcId="{677E2B94-3055-4E2E-9858-3AFCF2241494}" destId="{CE654DE9-67FA-4407-AFE9-45B2D2512A11}" srcOrd="11" destOrd="0" presId="urn:microsoft.com/office/officeart/2005/8/layout/venn3"/>
    <dgm:cxn modelId="{7B3B0D64-54A4-48CC-9AF9-DEEFBCFA7E93}" type="presParOf" srcId="{677E2B94-3055-4E2E-9858-3AFCF2241494}" destId="{653CB581-8A03-4FE8-AB51-B1E82CD584BE}" srcOrd="12" destOrd="0" presId="urn:microsoft.com/office/officeart/2005/8/layout/venn3"/>
    <dgm:cxn modelId="{FF807BAB-856A-4A35-BB69-B0421B8ACA5A}" type="presParOf" srcId="{677E2B94-3055-4E2E-9858-3AFCF2241494}" destId="{F3F55A4B-4917-4FB8-B69B-01B97A7CD8A9}" srcOrd="13" destOrd="0" presId="urn:microsoft.com/office/officeart/2005/8/layout/venn3"/>
    <dgm:cxn modelId="{ACD4F6BC-52B8-4790-8D8A-5E0B4603A5CE}" type="presParOf" srcId="{677E2B94-3055-4E2E-9858-3AFCF2241494}" destId="{B0686ACA-D531-4517-AD39-71B03733909F}" srcOrd="14" destOrd="0" presId="urn:microsoft.com/office/officeart/2005/8/layout/venn3"/>
    <dgm:cxn modelId="{745AA7AD-1AE0-4F4B-99F5-C86E50FA344F}" type="presParOf" srcId="{677E2B94-3055-4E2E-9858-3AFCF2241494}" destId="{1EBECB31-3553-420C-8294-4DDF52ABFD1F}" srcOrd="15" destOrd="0" presId="urn:microsoft.com/office/officeart/2005/8/layout/venn3"/>
    <dgm:cxn modelId="{356384B4-C163-4EB6-B3D9-ED0261A172CF}" type="presParOf" srcId="{677E2B94-3055-4E2E-9858-3AFCF2241494}" destId="{43CAA8E0-0F0A-4A27-AC1F-1E37C910E009}" srcOrd="1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1F39A31-C714-45B5-B63E-C928FA7A7477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44AEEA9-423B-494B-814E-4EB3AD558F12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M</a:t>
          </a:r>
          <a:endParaRPr lang="ru-RU" dirty="0"/>
        </a:p>
      </dgm:t>
    </dgm:pt>
    <dgm:pt modelId="{8AE0BEED-9B49-46F3-8637-05DF349900B9}" type="parTrans" cxnId="{FE938C73-ABD3-44F1-B689-838F551B54EE}">
      <dgm:prSet/>
      <dgm:spPr/>
      <dgm:t>
        <a:bodyPr/>
        <a:lstStyle/>
        <a:p>
          <a:endParaRPr lang="ru-RU"/>
        </a:p>
      </dgm:t>
    </dgm:pt>
    <dgm:pt modelId="{3CA321DB-65E5-40A8-B9FC-EF9228D63CF7}" type="sibTrans" cxnId="{FE938C73-ABD3-44F1-B689-838F551B54EE}">
      <dgm:prSet/>
      <dgm:spPr/>
      <dgm:t>
        <a:bodyPr/>
        <a:lstStyle/>
        <a:p>
          <a:endParaRPr lang="ru-RU"/>
        </a:p>
      </dgm:t>
    </dgm:pt>
    <dgm:pt modelId="{B6DC6DF6-6640-4251-9770-0B8EAA8D640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G</a:t>
          </a:r>
          <a:endParaRPr lang="ru-RU" dirty="0"/>
        </a:p>
      </dgm:t>
    </dgm:pt>
    <dgm:pt modelId="{AC0ED4D3-85F5-4FEC-8B37-828479465EC8}" type="parTrans" cxnId="{CE1EB8F8-C798-4513-8C26-15F7BCCA0943}">
      <dgm:prSet/>
      <dgm:spPr/>
      <dgm:t>
        <a:bodyPr/>
        <a:lstStyle/>
        <a:p>
          <a:endParaRPr lang="ru-RU"/>
        </a:p>
      </dgm:t>
    </dgm:pt>
    <dgm:pt modelId="{CFC29462-86AF-4996-B994-C3F132EE1500}" type="sibTrans" cxnId="{CE1EB8F8-C798-4513-8C26-15F7BCCA0943}">
      <dgm:prSet/>
      <dgm:spPr/>
      <dgm:t>
        <a:bodyPr/>
        <a:lstStyle/>
        <a:p>
          <a:endParaRPr lang="ru-RU"/>
        </a:p>
      </dgm:t>
    </dgm:pt>
    <dgm:pt modelId="{4051DED2-FF66-48BC-8F7B-FBC77B5D313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1018AF00-C0AC-4200-A3A8-A33601BC4E64}" type="parTrans" cxnId="{8592A4C7-2281-4E7C-B3AC-4E5683033477}">
      <dgm:prSet/>
      <dgm:spPr/>
      <dgm:t>
        <a:bodyPr/>
        <a:lstStyle/>
        <a:p>
          <a:endParaRPr lang="ru-RU"/>
        </a:p>
      </dgm:t>
    </dgm:pt>
    <dgm:pt modelId="{CE7272CC-7E16-4161-95EB-B6481097540B}" type="sibTrans" cxnId="{8592A4C7-2281-4E7C-B3AC-4E5683033477}">
      <dgm:prSet/>
      <dgm:spPr/>
      <dgm:t>
        <a:bodyPr/>
        <a:lstStyle/>
        <a:p>
          <a:endParaRPr lang="ru-RU"/>
        </a:p>
      </dgm:t>
    </dgm:pt>
    <dgm:pt modelId="{B1244696-6176-4C96-AB5C-2AFFB633624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t</a:t>
          </a:r>
          <a:endParaRPr lang="ru-RU" dirty="0"/>
        </a:p>
      </dgm:t>
    </dgm:pt>
    <dgm:pt modelId="{4A246543-FDD6-406C-8E41-D2DAFCA18D81}" type="parTrans" cxnId="{20D398A2-3EDF-4275-B87D-486FC201D1B2}">
      <dgm:prSet/>
      <dgm:spPr/>
      <dgm:t>
        <a:bodyPr/>
        <a:lstStyle/>
        <a:p>
          <a:endParaRPr lang="ru-RU"/>
        </a:p>
      </dgm:t>
    </dgm:pt>
    <dgm:pt modelId="{5DF61436-6E36-451A-BCBB-4200F05A6EAE}" type="sibTrans" cxnId="{20D398A2-3EDF-4275-B87D-486FC201D1B2}">
      <dgm:prSet/>
      <dgm:spPr/>
      <dgm:t>
        <a:bodyPr/>
        <a:lstStyle/>
        <a:p>
          <a:endParaRPr lang="ru-RU"/>
        </a:p>
      </dgm:t>
    </dgm:pt>
    <dgm:pt modelId="{5B8B1D3A-2AAB-475C-9A2E-0B05DBCAA3FD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9C938E3C-C2EF-46E7-BA23-E335A0A6542E}" type="parTrans" cxnId="{8B7932B3-57EF-49F0-B609-948DEB77BA8E}">
      <dgm:prSet/>
      <dgm:spPr/>
      <dgm:t>
        <a:bodyPr/>
        <a:lstStyle/>
        <a:p>
          <a:endParaRPr lang="ru-RU"/>
        </a:p>
      </dgm:t>
    </dgm:pt>
    <dgm:pt modelId="{975E04DB-7089-4918-828E-7F2FB62D0C2D}" type="sibTrans" cxnId="{8B7932B3-57EF-49F0-B609-948DEB77BA8E}">
      <dgm:prSet/>
      <dgm:spPr/>
      <dgm:t>
        <a:bodyPr/>
        <a:lstStyle/>
        <a:p>
          <a:endParaRPr lang="ru-RU"/>
        </a:p>
      </dgm:t>
    </dgm:pt>
    <dgm:pt modelId="{2B9C0AD2-7C89-42BD-B9BF-6514ABF9E30B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58A62E8A-8722-4109-B6E0-929F0FC5228B}" type="parTrans" cxnId="{F8ED35BA-6F08-47C3-87FA-87613A2DE5FC}">
      <dgm:prSet/>
      <dgm:spPr/>
      <dgm:t>
        <a:bodyPr/>
        <a:lstStyle/>
        <a:p>
          <a:endParaRPr lang="ru-RU"/>
        </a:p>
      </dgm:t>
    </dgm:pt>
    <dgm:pt modelId="{16823FED-22E9-478B-A4B9-C713B117D4C7}" type="sibTrans" cxnId="{F8ED35BA-6F08-47C3-87FA-87613A2DE5FC}">
      <dgm:prSet/>
      <dgm:spPr/>
      <dgm:t>
        <a:bodyPr/>
        <a:lstStyle/>
        <a:p>
          <a:endParaRPr lang="ru-RU"/>
        </a:p>
      </dgm:t>
    </dgm:pt>
    <dgm:pt modelId="{0365F9CF-6F88-4FEC-B630-BA39B6C793F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r</a:t>
          </a:r>
          <a:endParaRPr lang="ru-RU" dirty="0"/>
        </a:p>
      </dgm:t>
    </dgm:pt>
    <dgm:pt modelId="{392BC979-FB19-43CA-9936-3E9B7845726F}" type="parTrans" cxnId="{55ED256D-76C0-4BC4-B2A5-3BB607522ED8}">
      <dgm:prSet/>
      <dgm:spPr/>
      <dgm:t>
        <a:bodyPr/>
        <a:lstStyle/>
        <a:p>
          <a:endParaRPr lang="ru-RU"/>
        </a:p>
      </dgm:t>
    </dgm:pt>
    <dgm:pt modelId="{DBBB04E2-B1BD-4A3E-8357-EF755282F37B}" type="sibTrans" cxnId="{55ED256D-76C0-4BC4-B2A5-3BB607522ED8}">
      <dgm:prSet/>
      <dgm:spPr/>
      <dgm:t>
        <a:bodyPr/>
        <a:lstStyle/>
        <a:p>
          <a:endParaRPr lang="ru-RU"/>
        </a:p>
      </dgm:t>
    </dgm:pt>
    <dgm:pt modelId="{258FAB5E-8AC2-4EED-88EC-9FA87285A670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i</a:t>
          </a:r>
          <a:endParaRPr lang="ru-RU" dirty="0"/>
        </a:p>
      </dgm:t>
    </dgm:pt>
    <dgm:pt modelId="{56A6E5A2-27AE-497E-925F-209F4FCC870A}" type="parTrans" cxnId="{621AA733-19EF-4AC2-B49B-BD00A0045147}">
      <dgm:prSet/>
      <dgm:spPr/>
      <dgm:t>
        <a:bodyPr/>
        <a:lstStyle/>
        <a:p>
          <a:endParaRPr lang="ru-RU"/>
        </a:p>
      </dgm:t>
    </dgm:pt>
    <dgm:pt modelId="{FE89D111-E194-48BE-BE14-69523E07C035}" type="sibTrans" cxnId="{621AA733-19EF-4AC2-B49B-BD00A0045147}">
      <dgm:prSet/>
      <dgm:spPr/>
      <dgm:t>
        <a:bodyPr/>
        <a:lstStyle/>
        <a:p>
          <a:endParaRPr lang="ru-RU"/>
        </a:p>
      </dgm:t>
    </dgm:pt>
    <dgm:pt modelId="{3F92C14B-AE24-4427-90F1-E525C2A79EE1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6B2949AD-B84A-4FA8-9F41-AEE19324BF43}" type="parTrans" cxnId="{D64A7C16-AD2D-4CE9-9231-5B98ACFAF18E}">
      <dgm:prSet/>
      <dgm:spPr/>
      <dgm:t>
        <a:bodyPr/>
        <a:lstStyle/>
        <a:p>
          <a:endParaRPr lang="ru-RU"/>
        </a:p>
      </dgm:t>
    </dgm:pt>
    <dgm:pt modelId="{062496F0-A778-45D9-98C6-3CF679063885}" type="sibTrans" cxnId="{D64A7C16-AD2D-4CE9-9231-5B98ACFAF18E}">
      <dgm:prSet/>
      <dgm:spPr/>
      <dgm:t>
        <a:bodyPr/>
        <a:lstStyle/>
        <a:p>
          <a:endParaRPr lang="ru-RU"/>
        </a:p>
      </dgm:t>
    </dgm:pt>
    <dgm:pt modelId="{677E2B94-3055-4E2E-9858-3AFCF2241494}" type="pres">
      <dgm:prSet presAssocID="{C1F39A31-C714-45B5-B63E-C928FA7A747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3ABDE7-9B8B-480A-ACDF-AEA18129A613}" type="pres">
      <dgm:prSet presAssocID="{544AEEA9-423B-494B-814E-4EB3AD558F12}" presName="Name5" presStyleLbl="venn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2BCFD0-7595-4863-A08C-DC5E00BC3929}" type="pres">
      <dgm:prSet presAssocID="{3CA321DB-65E5-40A8-B9FC-EF9228D63CF7}" presName="space" presStyleCnt="0"/>
      <dgm:spPr/>
    </dgm:pt>
    <dgm:pt modelId="{8FE37112-EDF3-4CEA-ABF1-2CDA3FB9AEBF}" type="pres">
      <dgm:prSet presAssocID="{2B9C0AD2-7C89-42BD-B9BF-6514ABF9E30B}" presName="Name5" presStyleLbl="venn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B457F3-F7C8-4379-88B2-BCC49E70DB5A}" type="pres">
      <dgm:prSet presAssocID="{16823FED-22E9-478B-A4B9-C713B117D4C7}" presName="space" presStyleCnt="0"/>
      <dgm:spPr/>
    </dgm:pt>
    <dgm:pt modelId="{EDC49E71-8B46-4902-AC12-AC93ECF48C58}" type="pres">
      <dgm:prSet presAssocID="{0365F9CF-6F88-4FEC-B630-BA39B6C793F8}" presName="Name5" presStyleLbl="venn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98E65C-1F43-4C9B-9CB6-49116463A0CB}" type="pres">
      <dgm:prSet presAssocID="{DBBB04E2-B1BD-4A3E-8357-EF755282F37B}" presName="space" presStyleCnt="0"/>
      <dgm:spPr/>
    </dgm:pt>
    <dgm:pt modelId="{C3D1136A-F3DB-41CD-8CFB-92E5467B1810}" type="pres">
      <dgm:prSet presAssocID="{258FAB5E-8AC2-4EED-88EC-9FA87285A670}" presName="Name5" presStyleLbl="venn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3E6874-0BF7-4A5E-BC70-3289CD64C76D}" type="pres">
      <dgm:prSet presAssocID="{FE89D111-E194-48BE-BE14-69523E07C035}" presName="space" presStyleCnt="0"/>
      <dgm:spPr/>
    </dgm:pt>
    <dgm:pt modelId="{D4C6F3D7-DBB7-49A4-BC53-B4F06269E6D7}" type="pres">
      <dgm:prSet presAssocID="{3F92C14B-AE24-4427-90F1-E525C2A79EE1}" presName="Name5" presStyleLbl="venn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32B1B4-9401-4CC8-B35A-210124A10935}" type="pres">
      <dgm:prSet presAssocID="{062496F0-A778-45D9-98C6-3CF679063885}" presName="space" presStyleCnt="0"/>
      <dgm:spPr/>
    </dgm:pt>
    <dgm:pt modelId="{F377AF5C-BF10-45CF-A408-40F5732A79FC}" type="pres">
      <dgm:prSet presAssocID="{B6DC6DF6-6640-4251-9770-0B8EAA8D640A}" presName="Name5" presStyleLbl="venn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654DE9-67FA-4407-AFE9-45B2D2512A11}" type="pres">
      <dgm:prSet presAssocID="{CFC29462-86AF-4996-B994-C3F132EE1500}" presName="space" presStyleCnt="0"/>
      <dgm:spPr/>
    </dgm:pt>
    <dgm:pt modelId="{653CB581-8A03-4FE8-AB51-B1E82CD584BE}" type="pres">
      <dgm:prSet presAssocID="{4051DED2-FF66-48BC-8F7B-FBC77B5D3138}" presName="Name5" presStyleLbl="venn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F55A4B-4917-4FB8-B69B-01B97A7CD8A9}" type="pres">
      <dgm:prSet presAssocID="{CE7272CC-7E16-4161-95EB-B6481097540B}" presName="space" presStyleCnt="0"/>
      <dgm:spPr/>
    </dgm:pt>
    <dgm:pt modelId="{B0686ACA-D531-4517-AD39-71B03733909F}" type="pres">
      <dgm:prSet presAssocID="{B1244696-6176-4C96-AB5C-2AFFB633624A}" presName="Name5" presStyleLbl="venn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BECB31-3553-420C-8294-4DDF52ABFD1F}" type="pres">
      <dgm:prSet presAssocID="{5DF61436-6E36-451A-BCBB-4200F05A6EAE}" presName="space" presStyleCnt="0"/>
      <dgm:spPr/>
    </dgm:pt>
    <dgm:pt modelId="{43CAA8E0-0F0A-4A27-AC1F-1E37C910E009}" type="pres">
      <dgm:prSet presAssocID="{5B8B1D3A-2AAB-475C-9A2E-0B05DBCAA3FD}" presName="Name5" presStyleLbl="venn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0D398A2-3EDF-4275-B87D-486FC201D1B2}" srcId="{C1F39A31-C714-45B5-B63E-C928FA7A7477}" destId="{B1244696-6176-4C96-AB5C-2AFFB633624A}" srcOrd="7" destOrd="0" parTransId="{4A246543-FDD6-406C-8E41-D2DAFCA18D81}" sibTransId="{5DF61436-6E36-451A-BCBB-4200F05A6EAE}"/>
    <dgm:cxn modelId="{C00DA23F-6FB2-4189-8895-C156313DD685}" type="presOf" srcId="{2B9C0AD2-7C89-42BD-B9BF-6514ABF9E30B}" destId="{8FE37112-EDF3-4CEA-ABF1-2CDA3FB9AEBF}" srcOrd="0" destOrd="0" presId="urn:microsoft.com/office/officeart/2005/8/layout/venn3"/>
    <dgm:cxn modelId="{F8ED35BA-6F08-47C3-87FA-87613A2DE5FC}" srcId="{C1F39A31-C714-45B5-B63E-C928FA7A7477}" destId="{2B9C0AD2-7C89-42BD-B9BF-6514ABF9E30B}" srcOrd="1" destOrd="0" parTransId="{58A62E8A-8722-4109-B6E0-929F0FC5228B}" sibTransId="{16823FED-22E9-478B-A4B9-C713B117D4C7}"/>
    <dgm:cxn modelId="{94E11561-AFB4-43AC-BF20-7DAEF516A2D8}" type="presOf" srcId="{544AEEA9-423B-494B-814E-4EB3AD558F12}" destId="{713ABDE7-9B8B-480A-ACDF-AEA18129A613}" srcOrd="0" destOrd="0" presId="urn:microsoft.com/office/officeart/2005/8/layout/venn3"/>
    <dgm:cxn modelId="{55ED256D-76C0-4BC4-B2A5-3BB607522ED8}" srcId="{C1F39A31-C714-45B5-B63E-C928FA7A7477}" destId="{0365F9CF-6F88-4FEC-B630-BA39B6C793F8}" srcOrd="2" destOrd="0" parTransId="{392BC979-FB19-43CA-9936-3E9B7845726F}" sibTransId="{DBBB04E2-B1BD-4A3E-8357-EF755282F37B}"/>
    <dgm:cxn modelId="{2731A351-52BF-4B11-AEFB-6D38DADE91A4}" type="presOf" srcId="{B1244696-6176-4C96-AB5C-2AFFB633624A}" destId="{B0686ACA-D531-4517-AD39-71B03733909F}" srcOrd="0" destOrd="0" presId="urn:microsoft.com/office/officeart/2005/8/layout/venn3"/>
    <dgm:cxn modelId="{621AA733-19EF-4AC2-B49B-BD00A0045147}" srcId="{C1F39A31-C714-45B5-B63E-C928FA7A7477}" destId="{258FAB5E-8AC2-4EED-88EC-9FA87285A670}" srcOrd="3" destOrd="0" parTransId="{56A6E5A2-27AE-497E-925F-209F4FCC870A}" sibTransId="{FE89D111-E194-48BE-BE14-69523E07C035}"/>
    <dgm:cxn modelId="{B651782E-99A8-4FFF-93F2-1E7E9CA2D4D5}" type="presOf" srcId="{258FAB5E-8AC2-4EED-88EC-9FA87285A670}" destId="{C3D1136A-F3DB-41CD-8CFB-92E5467B1810}" srcOrd="0" destOrd="0" presId="urn:microsoft.com/office/officeart/2005/8/layout/venn3"/>
    <dgm:cxn modelId="{D64A7C16-AD2D-4CE9-9231-5B98ACFAF18E}" srcId="{C1F39A31-C714-45B5-B63E-C928FA7A7477}" destId="{3F92C14B-AE24-4427-90F1-E525C2A79EE1}" srcOrd="4" destOrd="0" parTransId="{6B2949AD-B84A-4FA8-9F41-AEE19324BF43}" sibTransId="{062496F0-A778-45D9-98C6-3CF679063885}"/>
    <dgm:cxn modelId="{0E787BE8-7CF2-4665-90F5-EB9DB0125FF5}" type="presOf" srcId="{5B8B1D3A-2AAB-475C-9A2E-0B05DBCAA3FD}" destId="{43CAA8E0-0F0A-4A27-AC1F-1E37C910E009}" srcOrd="0" destOrd="0" presId="urn:microsoft.com/office/officeart/2005/8/layout/venn3"/>
    <dgm:cxn modelId="{B52E68BB-DEBE-4EED-B3AB-C05837A3EEB9}" type="presOf" srcId="{B6DC6DF6-6640-4251-9770-0B8EAA8D640A}" destId="{F377AF5C-BF10-45CF-A408-40F5732A79FC}" srcOrd="0" destOrd="0" presId="urn:microsoft.com/office/officeart/2005/8/layout/venn3"/>
    <dgm:cxn modelId="{8592A4C7-2281-4E7C-B3AC-4E5683033477}" srcId="{C1F39A31-C714-45B5-B63E-C928FA7A7477}" destId="{4051DED2-FF66-48BC-8F7B-FBC77B5D3138}" srcOrd="6" destOrd="0" parTransId="{1018AF00-C0AC-4200-A3A8-A33601BC4E64}" sibTransId="{CE7272CC-7E16-4161-95EB-B6481097540B}"/>
    <dgm:cxn modelId="{6705E40B-A2F4-41F4-AA84-710EE1C36E85}" type="presOf" srcId="{0365F9CF-6F88-4FEC-B630-BA39B6C793F8}" destId="{EDC49E71-8B46-4902-AC12-AC93ECF48C58}" srcOrd="0" destOrd="0" presId="urn:microsoft.com/office/officeart/2005/8/layout/venn3"/>
    <dgm:cxn modelId="{8B7932B3-57EF-49F0-B609-948DEB77BA8E}" srcId="{C1F39A31-C714-45B5-B63E-C928FA7A7477}" destId="{5B8B1D3A-2AAB-475C-9A2E-0B05DBCAA3FD}" srcOrd="8" destOrd="0" parTransId="{9C938E3C-C2EF-46E7-BA23-E335A0A6542E}" sibTransId="{975E04DB-7089-4918-828E-7F2FB62D0C2D}"/>
    <dgm:cxn modelId="{7974CC06-3D57-4451-B10B-11E7C89A21D3}" type="presOf" srcId="{4051DED2-FF66-48BC-8F7B-FBC77B5D3138}" destId="{653CB581-8A03-4FE8-AB51-B1E82CD584BE}" srcOrd="0" destOrd="0" presId="urn:microsoft.com/office/officeart/2005/8/layout/venn3"/>
    <dgm:cxn modelId="{FE938C73-ABD3-44F1-B689-838F551B54EE}" srcId="{C1F39A31-C714-45B5-B63E-C928FA7A7477}" destId="{544AEEA9-423B-494B-814E-4EB3AD558F12}" srcOrd="0" destOrd="0" parTransId="{8AE0BEED-9B49-46F3-8637-05DF349900B9}" sibTransId="{3CA321DB-65E5-40A8-B9FC-EF9228D63CF7}"/>
    <dgm:cxn modelId="{146943C6-C488-4ED3-8F4E-A5618F7E5B3C}" type="presOf" srcId="{C1F39A31-C714-45B5-B63E-C928FA7A7477}" destId="{677E2B94-3055-4E2E-9858-3AFCF2241494}" srcOrd="0" destOrd="0" presId="urn:microsoft.com/office/officeart/2005/8/layout/venn3"/>
    <dgm:cxn modelId="{B5167EFC-0C6D-4766-B6AA-979BF830D6D0}" type="presOf" srcId="{3F92C14B-AE24-4427-90F1-E525C2A79EE1}" destId="{D4C6F3D7-DBB7-49A4-BC53-B4F06269E6D7}" srcOrd="0" destOrd="0" presId="urn:microsoft.com/office/officeart/2005/8/layout/venn3"/>
    <dgm:cxn modelId="{CE1EB8F8-C798-4513-8C26-15F7BCCA0943}" srcId="{C1F39A31-C714-45B5-B63E-C928FA7A7477}" destId="{B6DC6DF6-6640-4251-9770-0B8EAA8D640A}" srcOrd="5" destOrd="0" parTransId="{AC0ED4D3-85F5-4FEC-8B37-828479465EC8}" sibTransId="{CFC29462-86AF-4996-B994-C3F132EE1500}"/>
    <dgm:cxn modelId="{B4292ECB-8A0F-493F-9B16-B2855CF0EE00}" type="presParOf" srcId="{677E2B94-3055-4E2E-9858-3AFCF2241494}" destId="{713ABDE7-9B8B-480A-ACDF-AEA18129A613}" srcOrd="0" destOrd="0" presId="urn:microsoft.com/office/officeart/2005/8/layout/venn3"/>
    <dgm:cxn modelId="{F9612271-87E0-46B4-BBAF-71617C7DE439}" type="presParOf" srcId="{677E2B94-3055-4E2E-9858-3AFCF2241494}" destId="{F82BCFD0-7595-4863-A08C-DC5E00BC3929}" srcOrd="1" destOrd="0" presId="urn:microsoft.com/office/officeart/2005/8/layout/venn3"/>
    <dgm:cxn modelId="{06C5A6AE-1D1C-446F-A209-334F30D4D281}" type="presParOf" srcId="{677E2B94-3055-4E2E-9858-3AFCF2241494}" destId="{8FE37112-EDF3-4CEA-ABF1-2CDA3FB9AEBF}" srcOrd="2" destOrd="0" presId="urn:microsoft.com/office/officeart/2005/8/layout/venn3"/>
    <dgm:cxn modelId="{270EEFEE-92FB-46D1-B27B-C4F225787F07}" type="presParOf" srcId="{677E2B94-3055-4E2E-9858-3AFCF2241494}" destId="{60B457F3-F7C8-4379-88B2-BCC49E70DB5A}" srcOrd="3" destOrd="0" presId="urn:microsoft.com/office/officeart/2005/8/layout/venn3"/>
    <dgm:cxn modelId="{59F5957F-ADF8-4403-9158-AF0092AB1544}" type="presParOf" srcId="{677E2B94-3055-4E2E-9858-3AFCF2241494}" destId="{EDC49E71-8B46-4902-AC12-AC93ECF48C58}" srcOrd="4" destOrd="0" presId="urn:microsoft.com/office/officeart/2005/8/layout/venn3"/>
    <dgm:cxn modelId="{3FF54EA6-4ABE-46AD-A554-767EF12F1CC4}" type="presParOf" srcId="{677E2B94-3055-4E2E-9858-3AFCF2241494}" destId="{3698E65C-1F43-4C9B-9CB6-49116463A0CB}" srcOrd="5" destOrd="0" presId="urn:microsoft.com/office/officeart/2005/8/layout/venn3"/>
    <dgm:cxn modelId="{E371A5B0-4D92-477B-AAE3-0DA407045FA3}" type="presParOf" srcId="{677E2B94-3055-4E2E-9858-3AFCF2241494}" destId="{C3D1136A-F3DB-41CD-8CFB-92E5467B1810}" srcOrd="6" destOrd="0" presId="urn:microsoft.com/office/officeart/2005/8/layout/venn3"/>
    <dgm:cxn modelId="{21A1A952-824C-4D92-A7CC-00D3513B3D7B}" type="presParOf" srcId="{677E2B94-3055-4E2E-9858-3AFCF2241494}" destId="{7C3E6874-0BF7-4A5E-BC70-3289CD64C76D}" srcOrd="7" destOrd="0" presId="urn:microsoft.com/office/officeart/2005/8/layout/venn3"/>
    <dgm:cxn modelId="{187A2294-64EA-4955-83B1-DD3AFCE192DB}" type="presParOf" srcId="{677E2B94-3055-4E2E-9858-3AFCF2241494}" destId="{D4C6F3D7-DBB7-49A4-BC53-B4F06269E6D7}" srcOrd="8" destOrd="0" presId="urn:microsoft.com/office/officeart/2005/8/layout/venn3"/>
    <dgm:cxn modelId="{D89D2140-1BE3-46BC-9F10-F215710BDFC2}" type="presParOf" srcId="{677E2B94-3055-4E2E-9858-3AFCF2241494}" destId="{9032B1B4-9401-4CC8-B35A-210124A10935}" srcOrd="9" destOrd="0" presId="urn:microsoft.com/office/officeart/2005/8/layout/venn3"/>
    <dgm:cxn modelId="{3CE3ADCF-D07F-4606-922E-588BB5A19B64}" type="presParOf" srcId="{677E2B94-3055-4E2E-9858-3AFCF2241494}" destId="{F377AF5C-BF10-45CF-A408-40F5732A79FC}" srcOrd="10" destOrd="0" presId="urn:microsoft.com/office/officeart/2005/8/layout/venn3"/>
    <dgm:cxn modelId="{6C725490-02C1-4910-BEFD-F610C1650B53}" type="presParOf" srcId="{677E2B94-3055-4E2E-9858-3AFCF2241494}" destId="{CE654DE9-67FA-4407-AFE9-45B2D2512A11}" srcOrd="11" destOrd="0" presId="urn:microsoft.com/office/officeart/2005/8/layout/venn3"/>
    <dgm:cxn modelId="{D1470096-986E-4AB4-AD62-1B079D3AC4C8}" type="presParOf" srcId="{677E2B94-3055-4E2E-9858-3AFCF2241494}" destId="{653CB581-8A03-4FE8-AB51-B1E82CD584BE}" srcOrd="12" destOrd="0" presId="urn:microsoft.com/office/officeart/2005/8/layout/venn3"/>
    <dgm:cxn modelId="{911A8540-D9E1-4929-9635-6C837D6A6499}" type="presParOf" srcId="{677E2B94-3055-4E2E-9858-3AFCF2241494}" destId="{F3F55A4B-4917-4FB8-B69B-01B97A7CD8A9}" srcOrd="13" destOrd="0" presId="urn:microsoft.com/office/officeart/2005/8/layout/venn3"/>
    <dgm:cxn modelId="{B925ADD9-641C-466B-B846-74AAFA3E923B}" type="presParOf" srcId="{677E2B94-3055-4E2E-9858-3AFCF2241494}" destId="{B0686ACA-D531-4517-AD39-71B03733909F}" srcOrd="14" destOrd="0" presId="urn:microsoft.com/office/officeart/2005/8/layout/venn3"/>
    <dgm:cxn modelId="{A2CF4859-CF46-471B-A086-EC844DD2E6E0}" type="presParOf" srcId="{677E2B94-3055-4E2E-9858-3AFCF2241494}" destId="{1EBECB31-3553-420C-8294-4DDF52ABFD1F}" srcOrd="15" destOrd="0" presId="urn:microsoft.com/office/officeart/2005/8/layout/venn3"/>
    <dgm:cxn modelId="{76B5F65E-38F5-4F8C-BFD9-AE05264575F6}" type="presParOf" srcId="{677E2B94-3055-4E2E-9858-3AFCF2241494}" destId="{43CAA8E0-0F0A-4A27-AC1F-1E37C910E009}" srcOrd="1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1F39A31-C714-45B5-B63E-C928FA7A7477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44AEEA9-423B-494B-814E-4EB3AD558F12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M</a:t>
          </a:r>
          <a:endParaRPr lang="ru-RU" dirty="0"/>
        </a:p>
      </dgm:t>
    </dgm:pt>
    <dgm:pt modelId="{8AE0BEED-9B49-46F3-8637-05DF349900B9}" type="parTrans" cxnId="{FE938C73-ABD3-44F1-B689-838F551B54EE}">
      <dgm:prSet/>
      <dgm:spPr/>
      <dgm:t>
        <a:bodyPr/>
        <a:lstStyle/>
        <a:p>
          <a:endParaRPr lang="ru-RU"/>
        </a:p>
      </dgm:t>
    </dgm:pt>
    <dgm:pt modelId="{3CA321DB-65E5-40A8-B9FC-EF9228D63CF7}" type="sibTrans" cxnId="{FE938C73-ABD3-44F1-B689-838F551B54EE}">
      <dgm:prSet/>
      <dgm:spPr/>
      <dgm:t>
        <a:bodyPr/>
        <a:lstStyle/>
        <a:p>
          <a:endParaRPr lang="ru-RU"/>
        </a:p>
      </dgm:t>
    </dgm:pt>
    <dgm:pt modelId="{B6DC6DF6-6640-4251-9770-0B8EAA8D640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G</a:t>
          </a:r>
          <a:endParaRPr lang="ru-RU" dirty="0"/>
        </a:p>
      </dgm:t>
    </dgm:pt>
    <dgm:pt modelId="{AC0ED4D3-85F5-4FEC-8B37-828479465EC8}" type="parTrans" cxnId="{CE1EB8F8-C798-4513-8C26-15F7BCCA0943}">
      <dgm:prSet/>
      <dgm:spPr/>
      <dgm:t>
        <a:bodyPr/>
        <a:lstStyle/>
        <a:p>
          <a:endParaRPr lang="ru-RU"/>
        </a:p>
      </dgm:t>
    </dgm:pt>
    <dgm:pt modelId="{CFC29462-86AF-4996-B994-C3F132EE1500}" type="sibTrans" cxnId="{CE1EB8F8-C798-4513-8C26-15F7BCCA0943}">
      <dgm:prSet/>
      <dgm:spPr/>
      <dgm:t>
        <a:bodyPr/>
        <a:lstStyle/>
        <a:p>
          <a:endParaRPr lang="ru-RU"/>
        </a:p>
      </dgm:t>
    </dgm:pt>
    <dgm:pt modelId="{4051DED2-FF66-48BC-8F7B-FBC77B5D313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1018AF00-C0AC-4200-A3A8-A33601BC4E64}" type="parTrans" cxnId="{8592A4C7-2281-4E7C-B3AC-4E5683033477}">
      <dgm:prSet/>
      <dgm:spPr/>
      <dgm:t>
        <a:bodyPr/>
        <a:lstStyle/>
        <a:p>
          <a:endParaRPr lang="ru-RU"/>
        </a:p>
      </dgm:t>
    </dgm:pt>
    <dgm:pt modelId="{CE7272CC-7E16-4161-95EB-B6481097540B}" type="sibTrans" cxnId="{8592A4C7-2281-4E7C-B3AC-4E5683033477}">
      <dgm:prSet/>
      <dgm:spPr/>
      <dgm:t>
        <a:bodyPr/>
        <a:lstStyle/>
        <a:p>
          <a:endParaRPr lang="ru-RU"/>
        </a:p>
      </dgm:t>
    </dgm:pt>
    <dgm:pt modelId="{B1244696-6176-4C96-AB5C-2AFFB633624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t</a:t>
          </a:r>
          <a:endParaRPr lang="ru-RU" dirty="0"/>
        </a:p>
      </dgm:t>
    </dgm:pt>
    <dgm:pt modelId="{4A246543-FDD6-406C-8E41-D2DAFCA18D81}" type="parTrans" cxnId="{20D398A2-3EDF-4275-B87D-486FC201D1B2}">
      <dgm:prSet/>
      <dgm:spPr/>
      <dgm:t>
        <a:bodyPr/>
        <a:lstStyle/>
        <a:p>
          <a:endParaRPr lang="ru-RU"/>
        </a:p>
      </dgm:t>
    </dgm:pt>
    <dgm:pt modelId="{5DF61436-6E36-451A-BCBB-4200F05A6EAE}" type="sibTrans" cxnId="{20D398A2-3EDF-4275-B87D-486FC201D1B2}">
      <dgm:prSet/>
      <dgm:spPr/>
      <dgm:t>
        <a:bodyPr/>
        <a:lstStyle/>
        <a:p>
          <a:endParaRPr lang="ru-RU"/>
        </a:p>
      </dgm:t>
    </dgm:pt>
    <dgm:pt modelId="{5B8B1D3A-2AAB-475C-9A2E-0B05DBCAA3FD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9C938E3C-C2EF-46E7-BA23-E335A0A6542E}" type="parTrans" cxnId="{8B7932B3-57EF-49F0-B609-948DEB77BA8E}">
      <dgm:prSet/>
      <dgm:spPr/>
      <dgm:t>
        <a:bodyPr/>
        <a:lstStyle/>
        <a:p>
          <a:endParaRPr lang="ru-RU"/>
        </a:p>
      </dgm:t>
    </dgm:pt>
    <dgm:pt modelId="{975E04DB-7089-4918-828E-7F2FB62D0C2D}" type="sibTrans" cxnId="{8B7932B3-57EF-49F0-B609-948DEB77BA8E}">
      <dgm:prSet/>
      <dgm:spPr/>
      <dgm:t>
        <a:bodyPr/>
        <a:lstStyle/>
        <a:p>
          <a:endParaRPr lang="ru-RU"/>
        </a:p>
      </dgm:t>
    </dgm:pt>
    <dgm:pt modelId="{2B9C0AD2-7C89-42BD-B9BF-6514ABF9E30B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58A62E8A-8722-4109-B6E0-929F0FC5228B}" type="parTrans" cxnId="{F8ED35BA-6F08-47C3-87FA-87613A2DE5FC}">
      <dgm:prSet/>
      <dgm:spPr/>
      <dgm:t>
        <a:bodyPr/>
        <a:lstStyle/>
        <a:p>
          <a:endParaRPr lang="ru-RU"/>
        </a:p>
      </dgm:t>
    </dgm:pt>
    <dgm:pt modelId="{16823FED-22E9-478B-A4B9-C713B117D4C7}" type="sibTrans" cxnId="{F8ED35BA-6F08-47C3-87FA-87613A2DE5FC}">
      <dgm:prSet/>
      <dgm:spPr/>
      <dgm:t>
        <a:bodyPr/>
        <a:lstStyle/>
        <a:p>
          <a:endParaRPr lang="ru-RU"/>
        </a:p>
      </dgm:t>
    </dgm:pt>
    <dgm:pt modelId="{0365F9CF-6F88-4FEC-B630-BA39B6C793F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r</a:t>
          </a:r>
          <a:endParaRPr lang="ru-RU" dirty="0"/>
        </a:p>
      </dgm:t>
    </dgm:pt>
    <dgm:pt modelId="{392BC979-FB19-43CA-9936-3E9B7845726F}" type="parTrans" cxnId="{55ED256D-76C0-4BC4-B2A5-3BB607522ED8}">
      <dgm:prSet/>
      <dgm:spPr/>
      <dgm:t>
        <a:bodyPr/>
        <a:lstStyle/>
        <a:p>
          <a:endParaRPr lang="ru-RU"/>
        </a:p>
      </dgm:t>
    </dgm:pt>
    <dgm:pt modelId="{DBBB04E2-B1BD-4A3E-8357-EF755282F37B}" type="sibTrans" cxnId="{55ED256D-76C0-4BC4-B2A5-3BB607522ED8}">
      <dgm:prSet/>
      <dgm:spPr/>
      <dgm:t>
        <a:bodyPr/>
        <a:lstStyle/>
        <a:p>
          <a:endParaRPr lang="ru-RU"/>
        </a:p>
      </dgm:t>
    </dgm:pt>
    <dgm:pt modelId="{258FAB5E-8AC2-4EED-88EC-9FA87285A670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i</a:t>
          </a:r>
          <a:endParaRPr lang="ru-RU" dirty="0"/>
        </a:p>
      </dgm:t>
    </dgm:pt>
    <dgm:pt modelId="{56A6E5A2-27AE-497E-925F-209F4FCC870A}" type="parTrans" cxnId="{621AA733-19EF-4AC2-B49B-BD00A0045147}">
      <dgm:prSet/>
      <dgm:spPr/>
      <dgm:t>
        <a:bodyPr/>
        <a:lstStyle/>
        <a:p>
          <a:endParaRPr lang="ru-RU"/>
        </a:p>
      </dgm:t>
    </dgm:pt>
    <dgm:pt modelId="{FE89D111-E194-48BE-BE14-69523E07C035}" type="sibTrans" cxnId="{621AA733-19EF-4AC2-B49B-BD00A0045147}">
      <dgm:prSet/>
      <dgm:spPr/>
      <dgm:t>
        <a:bodyPr/>
        <a:lstStyle/>
        <a:p>
          <a:endParaRPr lang="ru-RU"/>
        </a:p>
      </dgm:t>
    </dgm:pt>
    <dgm:pt modelId="{3F92C14B-AE24-4427-90F1-E525C2A79EE1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6B2949AD-B84A-4FA8-9F41-AEE19324BF43}" type="parTrans" cxnId="{D64A7C16-AD2D-4CE9-9231-5B98ACFAF18E}">
      <dgm:prSet/>
      <dgm:spPr/>
      <dgm:t>
        <a:bodyPr/>
        <a:lstStyle/>
        <a:p>
          <a:endParaRPr lang="ru-RU"/>
        </a:p>
      </dgm:t>
    </dgm:pt>
    <dgm:pt modelId="{062496F0-A778-45D9-98C6-3CF679063885}" type="sibTrans" cxnId="{D64A7C16-AD2D-4CE9-9231-5B98ACFAF18E}">
      <dgm:prSet/>
      <dgm:spPr/>
      <dgm:t>
        <a:bodyPr/>
        <a:lstStyle/>
        <a:p>
          <a:endParaRPr lang="ru-RU"/>
        </a:p>
      </dgm:t>
    </dgm:pt>
    <dgm:pt modelId="{677E2B94-3055-4E2E-9858-3AFCF2241494}" type="pres">
      <dgm:prSet presAssocID="{C1F39A31-C714-45B5-B63E-C928FA7A747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3ABDE7-9B8B-480A-ACDF-AEA18129A613}" type="pres">
      <dgm:prSet presAssocID="{544AEEA9-423B-494B-814E-4EB3AD558F12}" presName="Name5" presStyleLbl="venn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2BCFD0-7595-4863-A08C-DC5E00BC3929}" type="pres">
      <dgm:prSet presAssocID="{3CA321DB-65E5-40A8-B9FC-EF9228D63CF7}" presName="space" presStyleCnt="0"/>
      <dgm:spPr/>
    </dgm:pt>
    <dgm:pt modelId="{8FE37112-EDF3-4CEA-ABF1-2CDA3FB9AEBF}" type="pres">
      <dgm:prSet presAssocID="{2B9C0AD2-7C89-42BD-B9BF-6514ABF9E30B}" presName="Name5" presStyleLbl="venn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B457F3-F7C8-4379-88B2-BCC49E70DB5A}" type="pres">
      <dgm:prSet presAssocID="{16823FED-22E9-478B-A4B9-C713B117D4C7}" presName="space" presStyleCnt="0"/>
      <dgm:spPr/>
    </dgm:pt>
    <dgm:pt modelId="{EDC49E71-8B46-4902-AC12-AC93ECF48C58}" type="pres">
      <dgm:prSet presAssocID="{0365F9CF-6F88-4FEC-B630-BA39B6C793F8}" presName="Name5" presStyleLbl="venn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98E65C-1F43-4C9B-9CB6-49116463A0CB}" type="pres">
      <dgm:prSet presAssocID="{DBBB04E2-B1BD-4A3E-8357-EF755282F37B}" presName="space" presStyleCnt="0"/>
      <dgm:spPr/>
    </dgm:pt>
    <dgm:pt modelId="{C3D1136A-F3DB-41CD-8CFB-92E5467B1810}" type="pres">
      <dgm:prSet presAssocID="{258FAB5E-8AC2-4EED-88EC-9FA87285A670}" presName="Name5" presStyleLbl="venn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3E6874-0BF7-4A5E-BC70-3289CD64C76D}" type="pres">
      <dgm:prSet presAssocID="{FE89D111-E194-48BE-BE14-69523E07C035}" presName="space" presStyleCnt="0"/>
      <dgm:spPr/>
    </dgm:pt>
    <dgm:pt modelId="{D4C6F3D7-DBB7-49A4-BC53-B4F06269E6D7}" type="pres">
      <dgm:prSet presAssocID="{3F92C14B-AE24-4427-90F1-E525C2A79EE1}" presName="Name5" presStyleLbl="venn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32B1B4-9401-4CC8-B35A-210124A10935}" type="pres">
      <dgm:prSet presAssocID="{062496F0-A778-45D9-98C6-3CF679063885}" presName="space" presStyleCnt="0"/>
      <dgm:spPr/>
    </dgm:pt>
    <dgm:pt modelId="{F377AF5C-BF10-45CF-A408-40F5732A79FC}" type="pres">
      <dgm:prSet presAssocID="{B6DC6DF6-6640-4251-9770-0B8EAA8D640A}" presName="Name5" presStyleLbl="venn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654DE9-67FA-4407-AFE9-45B2D2512A11}" type="pres">
      <dgm:prSet presAssocID="{CFC29462-86AF-4996-B994-C3F132EE1500}" presName="space" presStyleCnt="0"/>
      <dgm:spPr/>
    </dgm:pt>
    <dgm:pt modelId="{653CB581-8A03-4FE8-AB51-B1E82CD584BE}" type="pres">
      <dgm:prSet presAssocID="{4051DED2-FF66-48BC-8F7B-FBC77B5D3138}" presName="Name5" presStyleLbl="venn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F55A4B-4917-4FB8-B69B-01B97A7CD8A9}" type="pres">
      <dgm:prSet presAssocID="{CE7272CC-7E16-4161-95EB-B6481097540B}" presName="space" presStyleCnt="0"/>
      <dgm:spPr/>
    </dgm:pt>
    <dgm:pt modelId="{B0686ACA-D531-4517-AD39-71B03733909F}" type="pres">
      <dgm:prSet presAssocID="{B1244696-6176-4C96-AB5C-2AFFB633624A}" presName="Name5" presStyleLbl="venn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BECB31-3553-420C-8294-4DDF52ABFD1F}" type="pres">
      <dgm:prSet presAssocID="{5DF61436-6E36-451A-BCBB-4200F05A6EAE}" presName="space" presStyleCnt="0"/>
      <dgm:spPr/>
    </dgm:pt>
    <dgm:pt modelId="{43CAA8E0-0F0A-4A27-AC1F-1E37C910E009}" type="pres">
      <dgm:prSet presAssocID="{5B8B1D3A-2AAB-475C-9A2E-0B05DBCAA3FD}" presName="Name5" presStyleLbl="venn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5ED256D-76C0-4BC4-B2A5-3BB607522ED8}" srcId="{C1F39A31-C714-45B5-B63E-C928FA7A7477}" destId="{0365F9CF-6F88-4FEC-B630-BA39B6C793F8}" srcOrd="2" destOrd="0" parTransId="{392BC979-FB19-43CA-9936-3E9B7845726F}" sibTransId="{DBBB04E2-B1BD-4A3E-8357-EF755282F37B}"/>
    <dgm:cxn modelId="{885E8FBC-AC2D-4AD1-BDEA-C6BBD5302A76}" type="presOf" srcId="{B6DC6DF6-6640-4251-9770-0B8EAA8D640A}" destId="{F377AF5C-BF10-45CF-A408-40F5732A79FC}" srcOrd="0" destOrd="0" presId="urn:microsoft.com/office/officeart/2005/8/layout/venn3"/>
    <dgm:cxn modelId="{8B7932B3-57EF-49F0-B609-948DEB77BA8E}" srcId="{C1F39A31-C714-45B5-B63E-C928FA7A7477}" destId="{5B8B1D3A-2AAB-475C-9A2E-0B05DBCAA3FD}" srcOrd="8" destOrd="0" parTransId="{9C938E3C-C2EF-46E7-BA23-E335A0A6542E}" sibTransId="{975E04DB-7089-4918-828E-7F2FB62D0C2D}"/>
    <dgm:cxn modelId="{47CFA4FC-7866-422A-ADB5-45B987D7A418}" type="presOf" srcId="{544AEEA9-423B-494B-814E-4EB3AD558F12}" destId="{713ABDE7-9B8B-480A-ACDF-AEA18129A613}" srcOrd="0" destOrd="0" presId="urn:microsoft.com/office/officeart/2005/8/layout/venn3"/>
    <dgm:cxn modelId="{6D9D9E3A-621D-4B46-8C3F-90220776CD13}" type="presOf" srcId="{0365F9CF-6F88-4FEC-B630-BA39B6C793F8}" destId="{EDC49E71-8B46-4902-AC12-AC93ECF48C58}" srcOrd="0" destOrd="0" presId="urn:microsoft.com/office/officeart/2005/8/layout/venn3"/>
    <dgm:cxn modelId="{0BE14D01-A3E6-4282-B999-42A9B6E561D7}" type="presOf" srcId="{B1244696-6176-4C96-AB5C-2AFFB633624A}" destId="{B0686ACA-D531-4517-AD39-71B03733909F}" srcOrd="0" destOrd="0" presId="urn:microsoft.com/office/officeart/2005/8/layout/venn3"/>
    <dgm:cxn modelId="{C8802BF3-3F58-4FED-B6BE-B335CC0C1068}" type="presOf" srcId="{C1F39A31-C714-45B5-B63E-C928FA7A7477}" destId="{677E2B94-3055-4E2E-9858-3AFCF2241494}" srcOrd="0" destOrd="0" presId="urn:microsoft.com/office/officeart/2005/8/layout/venn3"/>
    <dgm:cxn modelId="{20D398A2-3EDF-4275-B87D-486FC201D1B2}" srcId="{C1F39A31-C714-45B5-B63E-C928FA7A7477}" destId="{B1244696-6176-4C96-AB5C-2AFFB633624A}" srcOrd="7" destOrd="0" parTransId="{4A246543-FDD6-406C-8E41-D2DAFCA18D81}" sibTransId="{5DF61436-6E36-451A-BCBB-4200F05A6EAE}"/>
    <dgm:cxn modelId="{80A7B254-75E8-41B0-AC2C-8CBE18EA5456}" type="presOf" srcId="{258FAB5E-8AC2-4EED-88EC-9FA87285A670}" destId="{C3D1136A-F3DB-41CD-8CFB-92E5467B1810}" srcOrd="0" destOrd="0" presId="urn:microsoft.com/office/officeart/2005/8/layout/venn3"/>
    <dgm:cxn modelId="{6B59FC4B-6E5A-4908-B7CD-BDF22770F93D}" type="presOf" srcId="{3F92C14B-AE24-4427-90F1-E525C2A79EE1}" destId="{D4C6F3D7-DBB7-49A4-BC53-B4F06269E6D7}" srcOrd="0" destOrd="0" presId="urn:microsoft.com/office/officeart/2005/8/layout/venn3"/>
    <dgm:cxn modelId="{326F5D4C-4094-47B4-BE90-03259DC4416E}" type="presOf" srcId="{2B9C0AD2-7C89-42BD-B9BF-6514ABF9E30B}" destId="{8FE37112-EDF3-4CEA-ABF1-2CDA3FB9AEBF}" srcOrd="0" destOrd="0" presId="urn:microsoft.com/office/officeart/2005/8/layout/venn3"/>
    <dgm:cxn modelId="{FE938C73-ABD3-44F1-B689-838F551B54EE}" srcId="{C1F39A31-C714-45B5-B63E-C928FA7A7477}" destId="{544AEEA9-423B-494B-814E-4EB3AD558F12}" srcOrd="0" destOrd="0" parTransId="{8AE0BEED-9B49-46F3-8637-05DF349900B9}" sibTransId="{3CA321DB-65E5-40A8-B9FC-EF9228D63CF7}"/>
    <dgm:cxn modelId="{621AA733-19EF-4AC2-B49B-BD00A0045147}" srcId="{C1F39A31-C714-45B5-B63E-C928FA7A7477}" destId="{258FAB5E-8AC2-4EED-88EC-9FA87285A670}" srcOrd="3" destOrd="0" parTransId="{56A6E5A2-27AE-497E-925F-209F4FCC870A}" sibTransId="{FE89D111-E194-48BE-BE14-69523E07C035}"/>
    <dgm:cxn modelId="{C2B00C7E-6792-4BF6-8769-1DFEF9BD861A}" type="presOf" srcId="{5B8B1D3A-2AAB-475C-9A2E-0B05DBCAA3FD}" destId="{43CAA8E0-0F0A-4A27-AC1F-1E37C910E009}" srcOrd="0" destOrd="0" presId="urn:microsoft.com/office/officeart/2005/8/layout/venn3"/>
    <dgm:cxn modelId="{CE1EB8F8-C798-4513-8C26-15F7BCCA0943}" srcId="{C1F39A31-C714-45B5-B63E-C928FA7A7477}" destId="{B6DC6DF6-6640-4251-9770-0B8EAA8D640A}" srcOrd="5" destOrd="0" parTransId="{AC0ED4D3-85F5-4FEC-8B37-828479465EC8}" sibTransId="{CFC29462-86AF-4996-B994-C3F132EE1500}"/>
    <dgm:cxn modelId="{F8ED35BA-6F08-47C3-87FA-87613A2DE5FC}" srcId="{C1F39A31-C714-45B5-B63E-C928FA7A7477}" destId="{2B9C0AD2-7C89-42BD-B9BF-6514ABF9E30B}" srcOrd="1" destOrd="0" parTransId="{58A62E8A-8722-4109-B6E0-929F0FC5228B}" sibTransId="{16823FED-22E9-478B-A4B9-C713B117D4C7}"/>
    <dgm:cxn modelId="{D64A7C16-AD2D-4CE9-9231-5B98ACFAF18E}" srcId="{C1F39A31-C714-45B5-B63E-C928FA7A7477}" destId="{3F92C14B-AE24-4427-90F1-E525C2A79EE1}" srcOrd="4" destOrd="0" parTransId="{6B2949AD-B84A-4FA8-9F41-AEE19324BF43}" sibTransId="{062496F0-A778-45D9-98C6-3CF679063885}"/>
    <dgm:cxn modelId="{8592A4C7-2281-4E7C-B3AC-4E5683033477}" srcId="{C1F39A31-C714-45B5-B63E-C928FA7A7477}" destId="{4051DED2-FF66-48BC-8F7B-FBC77B5D3138}" srcOrd="6" destOrd="0" parTransId="{1018AF00-C0AC-4200-A3A8-A33601BC4E64}" sibTransId="{CE7272CC-7E16-4161-95EB-B6481097540B}"/>
    <dgm:cxn modelId="{42E873D8-4850-464E-B688-5F00CEDC4CC2}" type="presOf" srcId="{4051DED2-FF66-48BC-8F7B-FBC77B5D3138}" destId="{653CB581-8A03-4FE8-AB51-B1E82CD584BE}" srcOrd="0" destOrd="0" presId="urn:microsoft.com/office/officeart/2005/8/layout/venn3"/>
    <dgm:cxn modelId="{B583B7A4-8C71-4A95-82F5-D9C2BEC15912}" type="presParOf" srcId="{677E2B94-3055-4E2E-9858-3AFCF2241494}" destId="{713ABDE7-9B8B-480A-ACDF-AEA18129A613}" srcOrd="0" destOrd="0" presId="urn:microsoft.com/office/officeart/2005/8/layout/venn3"/>
    <dgm:cxn modelId="{C5FB0D62-F54E-49A3-9EDC-BF2AB8636340}" type="presParOf" srcId="{677E2B94-3055-4E2E-9858-3AFCF2241494}" destId="{F82BCFD0-7595-4863-A08C-DC5E00BC3929}" srcOrd="1" destOrd="0" presId="urn:microsoft.com/office/officeart/2005/8/layout/venn3"/>
    <dgm:cxn modelId="{1A7AFC01-A15C-4D2E-8651-A4DE2B152B09}" type="presParOf" srcId="{677E2B94-3055-4E2E-9858-3AFCF2241494}" destId="{8FE37112-EDF3-4CEA-ABF1-2CDA3FB9AEBF}" srcOrd="2" destOrd="0" presId="urn:microsoft.com/office/officeart/2005/8/layout/venn3"/>
    <dgm:cxn modelId="{26DAE338-6ED9-469C-8ADF-3623BC40A1AE}" type="presParOf" srcId="{677E2B94-3055-4E2E-9858-3AFCF2241494}" destId="{60B457F3-F7C8-4379-88B2-BCC49E70DB5A}" srcOrd="3" destOrd="0" presId="urn:microsoft.com/office/officeart/2005/8/layout/venn3"/>
    <dgm:cxn modelId="{C227ADED-E809-4003-A363-52BF05128F2A}" type="presParOf" srcId="{677E2B94-3055-4E2E-9858-3AFCF2241494}" destId="{EDC49E71-8B46-4902-AC12-AC93ECF48C58}" srcOrd="4" destOrd="0" presId="urn:microsoft.com/office/officeart/2005/8/layout/venn3"/>
    <dgm:cxn modelId="{CD7ED581-2382-4558-B02E-C220AEF0E779}" type="presParOf" srcId="{677E2B94-3055-4E2E-9858-3AFCF2241494}" destId="{3698E65C-1F43-4C9B-9CB6-49116463A0CB}" srcOrd="5" destOrd="0" presId="urn:microsoft.com/office/officeart/2005/8/layout/venn3"/>
    <dgm:cxn modelId="{E02665CB-AF2B-4950-8FF5-2B3451B57C63}" type="presParOf" srcId="{677E2B94-3055-4E2E-9858-3AFCF2241494}" destId="{C3D1136A-F3DB-41CD-8CFB-92E5467B1810}" srcOrd="6" destOrd="0" presId="urn:microsoft.com/office/officeart/2005/8/layout/venn3"/>
    <dgm:cxn modelId="{1A0D248F-76D1-4999-9D5E-D7545BD15DED}" type="presParOf" srcId="{677E2B94-3055-4E2E-9858-3AFCF2241494}" destId="{7C3E6874-0BF7-4A5E-BC70-3289CD64C76D}" srcOrd="7" destOrd="0" presId="urn:microsoft.com/office/officeart/2005/8/layout/venn3"/>
    <dgm:cxn modelId="{DA984597-E9A6-4022-A8FD-5D9BB75E5AB8}" type="presParOf" srcId="{677E2B94-3055-4E2E-9858-3AFCF2241494}" destId="{D4C6F3D7-DBB7-49A4-BC53-B4F06269E6D7}" srcOrd="8" destOrd="0" presId="urn:microsoft.com/office/officeart/2005/8/layout/venn3"/>
    <dgm:cxn modelId="{26B689A6-F526-482E-ACE8-D0650F499B14}" type="presParOf" srcId="{677E2B94-3055-4E2E-9858-3AFCF2241494}" destId="{9032B1B4-9401-4CC8-B35A-210124A10935}" srcOrd="9" destOrd="0" presId="urn:microsoft.com/office/officeart/2005/8/layout/venn3"/>
    <dgm:cxn modelId="{C3CA0A07-E5B0-4FEF-9EB6-8477ED62F227}" type="presParOf" srcId="{677E2B94-3055-4E2E-9858-3AFCF2241494}" destId="{F377AF5C-BF10-45CF-A408-40F5732A79FC}" srcOrd="10" destOrd="0" presId="urn:microsoft.com/office/officeart/2005/8/layout/venn3"/>
    <dgm:cxn modelId="{74FDFAAB-1FBE-4745-AA7A-F62A0E0005DF}" type="presParOf" srcId="{677E2B94-3055-4E2E-9858-3AFCF2241494}" destId="{CE654DE9-67FA-4407-AFE9-45B2D2512A11}" srcOrd="11" destOrd="0" presId="urn:microsoft.com/office/officeart/2005/8/layout/venn3"/>
    <dgm:cxn modelId="{8688884A-0E6B-4E15-B01F-7CCC0CCFF3A6}" type="presParOf" srcId="{677E2B94-3055-4E2E-9858-3AFCF2241494}" destId="{653CB581-8A03-4FE8-AB51-B1E82CD584BE}" srcOrd="12" destOrd="0" presId="urn:microsoft.com/office/officeart/2005/8/layout/venn3"/>
    <dgm:cxn modelId="{DAD15642-BAEE-4576-BCBF-E1B1F44C3320}" type="presParOf" srcId="{677E2B94-3055-4E2E-9858-3AFCF2241494}" destId="{F3F55A4B-4917-4FB8-B69B-01B97A7CD8A9}" srcOrd="13" destOrd="0" presId="urn:microsoft.com/office/officeart/2005/8/layout/venn3"/>
    <dgm:cxn modelId="{294AD467-49D4-4147-A26E-A4A1C6ECE76A}" type="presParOf" srcId="{677E2B94-3055-4E2E-9858-3AFCF2241494}" destId="{B0686ACA-D531-4517-AD39-71B03733909F}" srcOrd="14" destOrd="0" presId="urn:microsoft.com/office/officeart/2005/8/layout/venn3"/>
    <dgm:cxn modelId="{F28949A5-066A-4007-A74A-76CF2003D370}" type="presParOf" srcId="{677E2B94-3055-4E2E-9858-3AFCF2241494}" destId="{1EBECB31-3553-420C-8294-4DDF52ABFD1F}" srcOrd="15" destOrd="0" presId="urn:microsoft.com/office/officeart/2005/8/layout/venn3"/>
    <dgm:cxn modelId="{66E8B1E9-EF9D-488F-8043-55CE016A8902}" type="presParOf" srcId="{677E2B94-3055-4E2E-9858-3AFCF2241494}" destId="{43CAA8E0-0F0A-4A27-AC1F-1E37C910E009}" srcOrd="1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1F39A31-C714-45B5-B63E-C928FA7A7477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44AEEA9-423B-494B-814E-4EB3AD558F12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M</a:t>
          </a:r>
          <a:endParaRPr lang="ru-RU" dirty="0"/>
        </a:p>
      </dgm:t>
    </dgm:pt>
    <dgm:pt modelId="{8AE0BEED-9B49-46F3-8637-05DF349900B9}" type="parTrans" cxnId="{FE938C73-ABD3-44F1-B689-838F551B54EE}">
      <dgm:prSet/>
      <dgm:spPr/>
      <dgm:t>
        <a:bodyPr/>
        <a:lstStyle/>
        <a:p>
          <a:endParaRPr lang="ru-RU"/>
        </a:p>
      </dgm:t>
    </dgm:pt>
    <dgm:pt modelId="{3CA321DB-65E5-40A8-B9FC-EF9228D63CF7}" type="sibTrans" cxnId="{FE938C73-ABD3-44F1-B689-838F551B54EE}">
      <dgm:prSet/>
      <dgm:spPr/>
      <dgm:t>
        <a:bodyPr/>
        <a:lstStyle/>
        <a:p>
          <a:endParaRPr lang="ru-RU"/>
        </a:p>
      </dgm:t>
    </dgm:pt>
    <dgm:pt modelId="{B6DC6DF6-6640-4251-9770-0B8EAA8D640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G</a:t>
          </a:r>
          <a:endParaRPr lang="ru-RU" dirty="0"/>
        </a:p>
      </dgm:t>
    </dgm:pt>
    <dgm:pt modelId="{AC0ED4D3-85F5-4FEC-8B37-828479465EC8}" type="parTrans" cxnId="{CE1EB8F8-C798-4513-8C26-15F7BCCA0943}">
      <dgm:prSet/>
      <dgm:spPr/>
      <dgm:t>
        <a:bodyPr/>
        <a:lstStyle/>
        <a:p>
          <a:endParaRPr lang="ru-RU"/>
        </a:p>
      </dgm:t>
    </dgm:pt>
    <dgm:pt modelId="{CFC29462-86AF-4996-B994-C3F132EE1500}" type="sibTrans" cxnId="{CE1EB8F8-C798-4513-8C26-15F7BCCA0943}">
      <dgm:prSet/>
      <dgm:spPr/>
      <dgm:t>
        <a:bodyPr/>
        <a:lstStyle/>
        <a:p>
          <a:endParaRPr lang="ru-RU"/>
        </a:p>
      </dgm:t>
    </dgm:pt>
    <dgm:pt modelId="{4051DED2-FF66-48BC-8F7B-FBC77B5D313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1018AF00-C0AC-4200-A3A8-A33601BC4E64}" type="parTrans" cxnId="{8592A4C7-2281-4E7C-B3AC-4E5683033477}">
      <dgm:prSet/>
      <dgm:spPr/>
      <dgm:t>
        <a:bodyPr/>
        <a:lstStyle/>
        <a:p>
          <a:endParaRPr lang="ru-RU"/>
        </a:p>
      </dgm:t>
    </dgm:pt>
    <dgm:pt modelId="{CE7272CC-7E16-4161-95EB-B6481097540B}" type="sibTrans" cxnId="{8592A4C7-2281-4E7C-B3AC-4E5683033477}">
      <dgm:prSet/>
      <dgm:spPr/>
      <dgm:t>
        <a:bodyPr/>
        <a:lstStyle/>
        <a:p>
          <a:endParaRPr lang="ru-RU"/>
        </a:p>
      </dgm:t>
    </dgm:pt>
    <dgm:pt modelId="{B1244696-6176-4C96-AB5C-2AFFB633624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t</a:t>
          </a:r>
          <a:endParaRPr lang="ru-RU" dirty="0"/>
        </a:p>
      </dgm:t>
    </dgm:pt>
    <dgm:pt modelId="{4A246543-FDD6-406C-8E41-D2DAFCA18D81}" type="parTrans" cxnId="{20D398A2-3EDF-4275-B87D-486FC201D1B2}">
      <dgm:prSet/>
      <dgm:spPr/>
      <dgm:t>
        <a:bodyPr/>
        <a:lstStyle/>
        <a:p>
          <a:endParaRPr lang="ru-RU"/>
        </a:p>
      </dgm:t>
    </dgm:pt>
    <dgm:pt modelId="{5DF61436-6E36-451A-BCBB-4200F05A6EAE}" type="sibTrans" cxnId="{20D398A2-3EDF-4275-B87D-486FC201D1B2}">
      <dgm:prSet/>
      <dgm:spPr/>
      <dgm:t>
        <a:bodyPr/>
        <a:lstStyle/>
        <a:p>
          <a:endParaRPr lang="ru-RU"/>
        </a:p>
      </dgm:t>
    </dgm:pt>
    <dgm:pt modelId="{5B8B1D3A-2AAB-475C-9A2E-0B05DBCAA3FD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9C938E3C-C2EF-46E7-BA23-E335A0A6542E}" type="parTrans" cxnId="{8B7932B3-57EF-49F0-B609-948DEB77BA8E}">
      <dgm:prSet/>
      <dgm:spPr/>
      <dgm:t>
        <a:bodyPr/>
        <a:lstStyle/>
        <a:p>
          <a:endParaRPr lang="ru-RU"/>
        </a:p>
      </dgm:t>
    </dgm:pt>
    <dgm:pt modelId="{975E04DB-7089-4918-828E-7F2FB62D0C2D}" type="sibTrans" cxnId="{8B7932B3-57EF-49F0-B609-948DEB77BA8E}">
      <dgm:prSet/>
      <dgm:spPr/>
      <dgm:t>
        <a:bodyPr/>
        <a:lstStyle/>
        <a:p>
          <a:endParaRPr lang="ru-RU"/>
        </a:p>
      </dgm:t>
    </dgm:pt>
    <dgm:pt modelId="{2B9C0AD2-7C89-42BD-B9BF-6514ABF9E30B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58A62E8A-8722-4109-B6E0-929F0FC5228B}" type="parTrans" cxnId="{F8ED35BA-6F08-47C3-87FA-87613A2DE5FC}">
      <dgm:prSet/>
      <dgm:spPr/>
      <dgm:t>
        <a:bodyPr/>
        <a:lstStyle/>
        <a:p>
          <a:endParaRPr lang="ru-RU"/>
        </a:p>
      </dgm:t>
    </dgm:pt>
    <dgm:pt modelId="{16823FED-22E9-478B-A4B9-C713B117D4C7}" type="sibTrans" cxnId="{F8ED35BA-6F08-47C3-87FA-87613A2DE5FC}">
      <dgm:prSet/>
      <dgm:spPr/>
      <dgm:t>
        <a:bodyPr/>
        <a:lstStyle/>
        <a:p>
          <a:endParaRPr lang="ru-RU"/>
        </a:p>
      </dgm:t>
    </dgm:pt>
    <dgm:pt modelId="{0365F9CF-6F88-4FEC-B630-BA39B6C793F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r</a:t>
          </a:r>
          <a:endParaRPr lang="ru-RU" dirty="0"/>
        </a:p>
      </dgm:t>
    </dgm:pt>
    <dgm:pt modelId="{392BC979-FB19-43CA-9936-3E9B7845726F}" type="parTrans" cxnId="{55ED256D-76C0-4BC4-B2A5-3BB607522ED8}">
      <dgm:prSet/>
      <dgm:spPr/>
      <dgm:t>
        <a:bodyPr/>
        <a:lstStyle/>
        <a:p>
          <a:endParaRPr lang="ru-RU"/>
        </a:p>
      </dgm:t>
    </dgm:pt>
    <dgm:pt modelId="{DBBB04E2-B1BD-4A3E-8357-EF755282F37B}" type="sibTrans" cxnId="{55ED256D-76C0-4BC4-B2A5-3BB607522ED8}">
      <dgm:prSet/>
      <dgm:spPr/>
      <dgm:t>
        <a:bodyPr/>
        <a:lstStyle/>
        <a:p>
          <a:endParaRPr lang="ru-RU"/>
        </a:p>
      </dgm:t>
    </dgm:pt>
    <dgm:pt modelId="{258FAB5E-8AC2-4EED-88EC-9FA87285A670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i</a:t>
          </a:r>
          <a:endParaRPr lang="ru-RU" dirty="0"/>
        </a:p>
      </dgm:t>
    </dgm:pt>
    <dgm:pt modelId="{56A6E5A2-27AE-497E-925F-209F4FCC870A}" type="parTrans" cxnId="{621AA733-19EF-4AC2-B49B-BD00A0045147}">
      <dgm:prSet/>
      <dgm:spPr/>
      <dgm:t>
        <a:bodyPr/>
        <a:lstStyle/>
        <a:p>
          <a:endParaRPr lang="ru-RU"/>
        </a:p>
      </dgm:t>
    </dgm:pt>
    <dgm:pt modelId="{FE89D111-E194-48BE-BE14-69523E07C035}" type="sibTrans" cxnId="{621AA733-19EF-4AC2-B49B-BD00A0045147}">
      <dgm:prSet/>
      <dgm:spPr/>
      <dgm:t>
        <a:bodyPr/>
        <a:lstStyle/>
        <a:p>
          <a:endParaRPr lang="ru-RU"/>
        </a:p>
      </dgm:t>
    </dgm:pt>
    <dgm:pt modelId="{3F92C14B-AE24-4427-90F1-E525C2A79EE1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6B2949AD-B84A-4FA8-9F41-AEE19324BF43}" type="parTrans" cxnId="{D64A7C16-AD2D-4CE9-9231-5B98ACFAF18E}">
      <dgm:prSet/>
      <dgm:spPr/>
      <dgm:t>
        <a:bodyPr/>
        <a:lstStyle/>
        <a:p>
          <a:endParaRPr lang="ru-RU"/>
        </a:p>
      </dgm:t>
    </dgm:pt>
    <dgm:pt modelId="{062496F0-A778-45D9-98C6-3CF679063885}" type="sibTrans" cxnId="{D64A7C16-AD2D-4CE9-9231-5B98ACFAF18E}">
      <dgm:prSet/>
      <dgm:spPr/>
      <dgm:t>
        <a:bodyPr/>
        <a:lstStyle/>
        <a:p>
          <a:endParaRPr lang="ru-RU"/>
        </a:p>
      </dgm:t>
    </dgm:pt>
    <dgm:pt modelId="{677E2B94-3055-4E2E-9858-3AFCF2241494}" type="pres">
      <dgm:prSet presAssocID="{C1F39A31-C714-45B5-B63E-C928FA7A747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3ABDE7-9B8B-480A-ACDF-AEA18129A613}" type="pres">
      <dgm:prSet presAssocID="{544AEEA9-423B-494B-814E-4EB3AD558F12}" presName="Name5" presStyleLbl="venn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2BCFD0-7595-4863-A08C-DC5E00BC3929}" type="pres">
      <dgm:prSet presAssocID="{3CA321DB-65E5-40A8-B9FC-EF9228D63CF7}" presName="space" presStyleCnt="0"/>
      <dgm:spPr/>
    </dgm:pt>
    <dgm:pt modelId="{8FE37112-EDF3-4CEA-ABF1-2CDA3FB9AEBF}" type="pres">
      <dgm:prSet presAssocID="{2B9C0AD2-7C89-42BD-B9BF-6514ABF9E30B}" presName="Name5" presStyleLbl="venn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B457F3-F7C8-4379-88B2-BCC49E70DB5A}" type="pres">
      <dgm:prSet presAssocID="{16823FED-22E9-478B-A4B9-C713B117D4C7}" presName="space" presStyleCnt="0"/>
      <dgm:spPr/>
    </dgm:pt>
    <dgm:pt modelId="{EDC49E71-8B46-4902-AC12-AC93ECF48C58}" type="pres">
      <dgm:prSet presAssocID="{0365F9CF-6F88-4FEC-B630-BA39B6C793F8}" presName="Name5" presStyleLbl="venn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98E65C-1F43-4C9B-9CB6-49116463A0CB}" type="pres">
      <dgm:prSet presAssocID="{DBBB04E2-B1BD-4A3E-8357-EF755282F37B}" presName="space" presStyleCnt="0"/>
      <dgm:spPr/>
    </dgm:pt>
    <dgm:pt modelId="{C3D1136A-F3DB-41CD-8CFB-92E5467B1810}" type="pres">
      <dgm:prSet presAssocID="{258FAB5E-8AC2-4EED-88EC-9FA87285A670}" presName="Name5" presStyleLbl="venn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3E6874-0BF7-4A5E-BC70-3289CD64C76D}" type="pres">
      <dgm:prSet presAssocID="{FE89D111-E194-48BE-BE14-69523E07C035}" presName="space" presStyleCnt="0"/>
      <dgm:spPr/>
    </dgm:pt>
    <dgm:pt modelId="{D4C6F3D7-DBB7-49A4-BC53-B4F06269E6D7}" type="pres">
      <dgm:prSet presAssocID="{3F92C14B-AE24-4427-90F1-E525C2A79EE1}" presName="Name5" presStyleLbl="venn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32B1B4-9401-4CC8-B35A-210124A10935}" type="pres">
      <dgm:prSet presAssocID="{062496F0-A778-45D9-98C6-3CF679063885}" presName="space" presStyleCnt="0"/>
      <dgm:spPr/>
    </dgm:pt>
    <dgm:pt modelId="{F377AF5C-BF10-45CF-A408-40F5732A79FC}" type="pres">
      <dgm:prSet presAssocID="{B6DC6DF6-6640-4251-9770-0B8EAA8D640A}" presName="Name5" presStyleLbl="venn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654DE9-67FA-4407-AFE9-45B2D2512A11}" type="pres">
      <dgm:prSet presAssocID="{CFC29462-86AF-4996-B994-C3F132EE1500}" presName="space" presStyleCnt="0"/>
      <dgm:spPr/>
    </dgm:pt>
    <dgm:pt modelId="{653CB581-8A03-4FE8-AB51-B1E82CD584BE}" type="pres">
      <dgm:prSet presAssocID="{4051DED2-FF66-48BC-8F7B-FBC77B5D3138}" presName="Name5" presStyleLbl="venn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F55A4B-4917-4FB8-B69B-01B97A7CD8A9}" type="pres">
      <dgm:prSet presAssocID="{CE7272CC-7E16-4161-95EB-B6481097540B}" presName="space" presStyleCnt="0"/>
      <dgm:spPr/>
    </dgm:pt>
    <dgm:pt modelId="{B0686ACA-D531-4517-AD39-71B03733909F}" type="pres">
      <dgm:prSet presAssocID="{B1244696-6176-4C96-AB5C-2AFFB633624A}" presName="Name5" presStyleLbl="venn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BECB31-3553-420C-8294-4DDF52ABFD1F}" type="pres">
      <dgm:prSet presAssocID="{5DF61436-6E36-451A-BCBB-4200F05A6EAE}" presName="space" presStyleCnt="0"/>
      <dgm:spPr/>
    </dgm:pt>
    <dgm:pt modelId="{43CAA8E0-0F0A-4A27-AC1F-1E37C910E009}" type="pres">
      <dgm:prSet presAssocID="{5B8B1D3A-2AAB-475C-9A2E-0B05DBCAA3FD}" presName="Name5" presStyleLbl="venn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5ED256D-76C0-4BC4-B2A5-3BB607522ED8}" srcId="{C1F39A31-C714-45B5-B63E-C928FA7A7477}" destId="{0365F9CF-6F88-4FEC-B630-BA39B6C793F8}" srcOrd="2" destOrd="0" parTransId="{392BC979-FB19-43CA-9936-3E9B7845726F}" sibTransId="{DBBB04E2-B1BD-4A3E-8357-EF755282F37B}"/>
    <dgm:cxn modelId="{64E72FE6-92D2-446B-B5B1-C10AAB3153EC}" type="presOf" srcId="{544AEEA9-423B-494B-814E-4EB3AD558F12}" destId="{713ABDE7-9B8B-480A-ACDF-AEA18129A613}" srcOrd="0" destOrd="0" presId="urn:microsoft.com/office/officeart/2005/8/layout/venn3"/>
    <dgm:cxn modelId="{49697614-48D8-446A-B805-E7732139C8EC}" type="presOf" srcId="{2B9C0AD2-7C89-42BD-B9BF-6514ABF9E30B}" destId="{8FE37112-EDF3-4CEA-ABF1-2CDA3FB9AEBF}" srcOrd="0" destOrd="0" presId="urn:microsoft.com/office/officeart/2005/8/layout/venn3"/>
    <dgm:cxn modelId="{17E4F51B-C3A8-4BEF-BFE0-4912F09BC89D}" type="presOf" srcId="{4051DED2-FF66-48BC-8F7B-FBC77B5D3138}" destId="{653CB581-8A03-4FE8-AB51-B1E82CD584BE}" srcOrd="0" destOrd="0" presId="urn:microsoft.com/office/officeart/2005/8/layout/venn3"/>
    <dgm:cxn modelId="{413F4547-345B-49E2-BBBF-38C414DABB97}" type="presOf" srcId="{0365F9CF-6F88-4FEC-B630-BA39B6C793F8}" destId="{EDC49E71-8B46-4902-AC12-AC93ECF48C58}" srcOrd="0" destOrd="0" presId="urn:microsoft.com/office/officeart/2005/8/layout/venn3"/>
    <dgm:cxn modelId="{8B7932B3-57EF-49F0-B609-948DEB77BA8E}" srcId="{C1F39A31-C714-45B5-B63E-C928FA7A7477}" destId="{5B8B1D3A-2AAB-475C-9A2E-0B05DBCAA3FD}" srcOrd="8" destOrd="0" parTransId="{9C938E3C-C2EF-46E7-BA23-E335A0A6542E}" sibTransId="{975E04DB-7089-4918-828E-7F2FB62D0C2D}"/>
    <dgm:cxn modelId="{20D398A2-3EDF-4275-B87D-486FC201D1B2}" srcId="{C1F39A31-C714-45B5-B63E-C928FA7A7477}" destId="{B1244696-6176-4C96-AB5C-2AFFB633624A}" srcOrd="7" destOrd="0" parTransId="{4A246543-FDD6-406C-8E41-D2DAFCA18D81}" sibTransId="{5DF61436-6E36-451A-BCBB-4200F05A6EAE}"/>
    <dgm:cxn modelId="{CAA6A564-3A3A-49E5-95DC-3080F28C5568}" type="presOf" srcId="{B1244696-6176-4C96-AB5C-2AFFB633624A}" destId="{B0686ACA-D531-4517-AD39-71B03733909F}" srcOrd="0" destOrd="0" presId="urn:microsoft.com/office/officeart/2005/8/layout/venn3"/>
    <dgm:cxn modelId="{5B8FBAA3-C721-48CA-8DCA-069A774C51CB}" type="presOf" srcId="{C1F39A31-C714-45B5-B63E-C928FA7A7477}" destId="{677E2B94-3055-4E2E-9858-3AFCF2241494}" srcOrd="0" destOrd="0" presId="urn:microsoft.com/office/officeart/2005/8/layout/venn3"/>
    <dgm:cxn modelId="{A2FE1786-B682-4E1A-9953-4C1463667C0A}" type="presOf" srcId="{B6DC6DF6-6640-4251-9770-0B8EAA8D640A}" destId="{F377AF5C-BF10-45CF-A408-40F5732A79FC}" srcOrd="0" destOrd="0" presId="urn:microsoft.com/office/officeart/2005/8/layout/venn3"/>
    <dgm:cxn modelId="{FE938C73-ABD3-44F1-B689-838F551B54EE}" srcId="{C1F39A31-C714-45B5-B63E-C928FA7A7477}" destId="{544AEEA9-423B-494B-814E-4EB3AD558F12}" srcOrd="0" destOrd="0" parTransId="{8AE0BEED-9B49-46F3-8637-05DF349900B9}" sibTransId="{3CA321DB-65E5-40A8-B9FC-EF9228D63CF7}"/>
    <dgm:cxn modelId="{621AA733-19EF-4AC2-B49B-BD00A0045147}" srcId="{C1F39A31-C714-45B5-B63E-C928FA7A7477}" destId="{258FAB5E-8AC2-4EED-88EC-9FA87285A670}" srcOrd="3" destOrd="0" parTransId="{56A6E5A2-27AE-497E-925F-209F4FCC870A}" sibTransId="{FE89D111-E194-48BE-BE14-69523E07C035}"/>
    <dgm:cxn modelId="{CE1EB8F8-C798-4513-8C26-15F7BCCA0943}" srcId="{C1F39A31-C714-45B5-B63E-C928FA7A7477}" destId="{B6DC6DF6-6640-4251-9770-0B8EAA8D640A}" srcOrd="5" destOrd="0" parTransId="{AC0ED4D3-85F5-4FEC-8B37-828479465EC8}" sibTransId="{CFC29462-86AF-4996-B994-C3F132EE1500}"/>
    <dgm:cxn modelId="{F8ED35BA-6F08-47C3-87FA-87613A2DE5FC}" srcId="{C1F39A31-C714-45B5-B63E-C928FA7A7477}" destId="{2B9C0AD2-7C89-42BD-B9BF-6514ABF9E30B}" srcOrd="1" destOrd="0" parTransId="{58A62E8A-8722-4109-B6E0-929F0FC5228B}" sibTransId="{16823FED-22E9-478B-A4B9-C713B117D4C7}"/>
    <dgm:cxn modelId="{D60FFA4E-B356-4D8B-917C-295FB1C020A9}" type="presOf" srcId="{258FAB5E-8AC2-4EED-88EC-9FA87285A670}" destId="{C3D1136A-F3DB-41CD-8CFB-92E5467B1810}" srcOrd="0" destOrd="0" presId="urn:microsoft.com/office/officeart/2005/8/layout/venn3"/>
    <dgm:cxn modelId="{D64A7C16-AD2D-4CE9-9231-5B98ACFAF18E}" srcId="{C1F39A31-C714-45B5-B63E-C928FA7A7477}" destId="{3F92C14B-AE24-4427-90F1-E525C2A79EE1}" srcOrd="4" destOrd="0" parTransId="{6B2949AD-B84A-4FA8-9F41-AEE19324BF43}" sibTransId="{062496F0-A778-45D9-98C6-3CF679063885}"/>
    <dgm:cxn modelId="{8592A4C7-2281-4E7C-B3AC-4E5683033477}" srcId="{C1F39A31-C714-45B5-B63E-C928FA7A7477}" destId="{4051DED2-FF66-48BC-8F7B-FBC77B5D3138}" srcOrd="6" destOrd="0" parTransId="{1018AF00-C0AC-4200-A3A8-A33601BC4E64}" sibTransId="{CE7272CC-7E16-4161-95EB-B6481097540B}"/>
    <dgm:cxn modelId="{0DB61309-1E57-4FB7-88A3-4C44A3CF24BD}" type="presOf" srcId="{5B8B1D3A-2AAB-475C-9A2E-0B05DBCAA3FD}" destId="{43CAA8E0-0F0A-4A27-AC1F-1E37C910E009}" srcOrd="0" destOrd="0" presId="urn:microsoft.com/office/officeart/2005/8/layout/venn3"/>
    <dgm:cxn modelId="{3109A145-0F43-433C-8C14-F1E94DDFFD37}" type="presOf" srcId="{3F92C14B-AE24-4427-90F1-E525C2A79EE1}" destId="{D4C6F3D7-DBB7-49A4-BC53-B4F06269E6D7}" srcOrd="0" destOrd="0" presId="urn:microsoft.com/office/officeart/2005/8/layout/venn3"/>
    <dgm:cxn modelId="{3019B87A-ED29-489C-BE95-461911F87D44}" type="presParOf" srcId="{677E2B94-3055-4E2E-9858-3AFCF2241494}" destId="{713ABDE7-9B8B-480A-ACDF-AEA18129A613}" srcOrd="0" destOrd="0" presId="urn:microsoft.com/office/officeart/2005/8/layout/venn3"/>
    <dgm:cxn modelId="{D7A7E895-776E-4FAF-8CAF-CCD3F84A4C52}" type="presParOf" srcId="{677E2B94-3055-4E2E-9858-3AFCF2241494}" destId="{F82BCFD0-7595-4863-A08C-DC5E00BC3929}" srcOrd="1" destOrd="0" presId="urn:microsoft.com/office/officeart/2005/8/layout/venn3"/>
    <dgm:cxn modelId="{7F160A81-1332-4107-B608-EE15C090E4D5}" type="presParOf" srcId="{677E2B94-3055-4E2E-9858-3AFCF2241494}" destId="{8FE37112-EDF3-4CEA-ABF1-2CDA3FB9AEBF}" srcOrd="2" destOrd="0" presId="urn:microsoft.com/office/officeart/2005/8/layout/venn3"/>
    <dgm:cxn modelId="{01C4AFEC-4DBE-42B4-A0CD-64A3D9E49D16}" type="presParOf" srcId="{677E2B94-3055-4E2E-9858-3AFCF2241494}" destId="{60B457F3-F7C8-4379-88B2-BCC49E70DB5A}" srcOrd="3" destOrd="0" presId="urn:microsoft.com/office/officeart/2005/8/layout/venn3"/>
    <dgm:cxn modelId="{24A878A3-15FC-4281-A7E1-503FDD71508C}" type="presParOf" srcId="{677E2B94-3055-4E2E-9858-3AFCF2241494}" destId="{EDC49E71-8B46-4902-AC12-AC93ECF48C58}" srcOrd="4" destOrd="0" presId="urn:microsoft.com/office/officeart/2005/8/layout/venn3"/>
    <dgm:cxn modelId="{E1EA8CE6-9EE5-4F47-B69F-2D34F5D474EA}" type="presParOf" srcId="{677E2B94-3055-4E2E-9858-3AFCF2241494}" destId="{3698E65C-1F43-4C9B-9CB6-49116463A0CB}" srcOrd="5" destOrd="0" presId="urn:microsoft.com/office/officeart/2005/8/layout/venn3"/>
    <dgm:cxn modelId="{F144A26B-339F-4C79-B723-DF8BED840D2B}" type="presParOf" srcId="{677E2B94-3055-4E2E-9858-3AFCF2241494}" destId="{C3D1136A-F3DB-41CD-8CFB-92E5467B1810}" srcOrd="6" destOrd="0" presId="urn:microsoft.com/office/officeart/2005/8/layout/venn3"/>
    <dgm:cxn modelId="{539173F4-6E10-404F-8173-21C994F8786E}" type="presParOf" srcId="{677E2B94-3055-4E2E-9858-3AFCF2241494}" destId="{7C3E6874-0BF7-4A5E-BC70-3289CD64C76D}" srcOrd="7" destOrd="0" presId="urn:microsoft.com/office/officeart/2005/8/layout/venn3"/>
    <dgm:cxn modelId="{36FD6759-6D5A-42DA-B392-D21A77B12DE0}" type="presParOf" srcId="{677E2B94-3055-4E2E-9858-3AFCF2241494}" destId="{D4C6F3D7-DBB7-49A4-BC53-B4F06269E6D7}" srcOrd="8" destOrd="0" presId="urn:microsoft.com/office/officeart/2005/8/layout/venn3"/>
    <dgm:cxn modelId="{CA4887D6-3180-4586-927B-28B628F3448C}" type="presParOf" srcId="{677E2B94-3055-4E2E-9858-3AFCF2241494}" destId="{9032B1B4-9401-4CC8-B35A-210124A10935}" srcOrd="9" destOrd="0" presId="urn:microsoft.com/office/officeart/2005/8/layout/venn3"/>
    <dgm:cxn modelId="{CAE97428-F180-4713-AA4D-9F1A0E2616BB}" type="presParOf" srcId="{677E2B94-3055-4E2E-9858-3AFCF2241494}" destId="{F377AF5C-BF10-45CF-A408-40F5732A79FC}" srcOrd="10" destOrd="0" presId="urn:microsoft.com/office/officeart/2005/8/layout/venn3"/>
    <dgm:cxn modelId="{AF74F047-FCAB-4331-8A99-33078453F12E}" type="presParOf" srcId="{677E2B94-3055-4E2E-9858-3AFCF2241494}" destId="{CE654DE9-67FA-4407-AFE9-45B2D2512A11}" srcOrd="11" destOrd="0" presId="urn:microsoft.com/office/officeart/2005/8/layout/venn3"/>
    <dgm:cxn modelId="{D1C8D36E-AA98-4EFE-9222-61FE6639FA94}" type="presParOf" srcId="{677E2B94-3055-4E2E-9858-3AFCF2241494}" destId="{653CB581-8A03-4FE8-AB51-B1E82CD584BE}" srcOrd="12" destOrd="0" presId="urn:microsoft.com/office/officeart/2005/8/layout/venn3"/>
    <dgm:cxn modelId="{6B2E9A05-3F16-476B-9634-A55148942BFC}" type="presParOf" srcId="{677E2B94-3055-4E2E-9858-3AFCF2241494}" destId="{F3F55A4B-4917-4FB8-B69B-01B97A7CD8A9}" srcOrd="13" destOrd="0" presId="urn:microsoft.com/office/officeart/2005/8/layout/venn3"/>
    <dgm:cxn modelId="{1485E4EF-B340-447F-82CB-BDCF3CC558AF}" type="presParOf" srcId="{677E2B94-3055-4E2E-9858-3AFCF2241494}" destId="{B0686ACA-D531-4517-AD39-71B03733909F}" srcOrd="14" destOrd="0" presId="urn:microsoft.com/office/officeart/2005/8/layout/venn3"/>
    <dgm:cxn modelId="{08B2563D-7ECC-4839-8196-C8EAE9FC7CEF}" type="presParOf" srcId="{677E2B94-3055-4E2E-9858-3AFCF2241494}" destId="{1EBECB31-3553-420C-8294-4DDF52ABFD1F}" srcOrd="15" destOrd="0" presId="urn:microsoft.com/office/officeart/2005/8/layout/venn3"/>
    <dgm:cxn modelId="{67F3E1E0-D12D-4986-B56B-A0AEBD19C4D3}" type="presParOf" srcId="{677E2B94-3055-4E2E-9858-3AFCF2241494}" destId="{43CAA8E0-0F0A-4A27-AC1F-1E37C910E009}" srcOrd="1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1F39A31-C714-45B5-B63E-C928FA7A7477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44AEEA9-423B-494B-814E-4EB3AD558F12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M</a:t>
          </a:r>
          <a:endParaRPr lang="ru-RU" dirty="0"/>
        </a:p>
      </dgm:t>
    </dgm:pt>
    <dgm:pt modelId="{8AE0BEED-9B49-46F3-8637-05DF349900B9}" type="parTrans" cxnId="{FE938C73-ABD3-44F1-B689-838F551B54EE}">
      <dgm:prSet/>
      <dgm:spPr/>
      <dgm:t>
        <a:bodyPr/>
        <a:lstStyle/>
        <a:p>
          <a:endParaRPr lang="ru-RU"/>
        </a:p>
      </dgm:t>
    </dgm:pt>
    <dgm:pt modelId="{3CA321DB-65E5-40A8-B9FC-EF9228D63CF7}" type="sibTrans" cxnId="{FE938C73-ABD3-44F1-B689-838F551B54EE}">
      <dgm:prSet/>
      <dgm:spPr/>
      <dgm:t>
        <a:bodyPr/>
        <a:lstStyle/>
        <a:p>
          <a:endParaRPr lang="ru-RU"/>
        </a:p>
      </dgm:t>
    </dgm:pt>
    <dgm:pt modelId="{B6DC6DF6-6640-4251-9770-0B8EAA8D640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G</a:t>
          </a:r>
          <a:endParaRPr lang="ru-RU" dirty="0"/>
        </a:p>
      </dgm:t>
    </dgm:pt>
    <dgm:pt modelId="{AC0ED4D3-85F5-4FEC-8B37-828479465EC8}" type="parTrans" cxnId="{CE1EB8F8-C798-4513-8C26-15F7BCCA0943}">
      <dgm:prSet/>
      <dgm:spPr/>
      <dgm:t>
        <a:bodyPr/>
        <a:lstStyle/>
        <a:p>
          <a:endParaRPr lang="ru-RU"/>
        </a:p>
      </dgm:t>
    </dgm:pt>
    <dgm:pt modelId="{CFC29462-86AF-4996-B994-C3F132EE1500}" type="sibTrans" cxnId="{CE1EB8F8-C798-4513-8C26-15F7BCCA0943}">
      <dgm:prSet/>
      <dgm:spPr/>
      <dgm:t>
        <a:bodyPr/>
        <a:lstStyle/>
        <a:p>
          <a:endParaRPr lang="ru-RU"/>
        </a:p>
      </dgm:t>
    </dgm:pt>
    <dgm:pt modelId="{4051DED2-FF66-48BC-8F7B-FBC77B5D313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1018AF00-C0AC-4200-A3A8-A33601BC4E64}" type="parTrans" cxnId="{8592A4C7-2281-4E7C-B3AC-4E5683033477}">
      <dgm:prSet/>
      <dgm:spPr/>
      <dgm:t>
        <a:bodyPr/>
        <a:lstStyle/>
        <a:p>
          <a:endParaRPr lang="ru-RU"/>
        </a:p>
      </dgm:t>
    </dgm:pt>
    <dgm:pt modelId="{CE7272CC-7E16-4161-95EB-B6481097540B}" type="sibTrans" cxnId="{8592A4C7-2281-4E7C-B3AC-4E5683033477}">
      <dgm:prSet/>
      <dgm:spPr/>
      <dgm:t>
        <a:bodyPr/>
        <a:lstStyle/>
        <a:p>
          <a:endParaRPr lang="ru-RU"/>
        </a:p>
      </dgm:t>
    </dgm:pt>
    <dgm:pt modelId="{B1244696-6176-4C96-AB5C-2AFFB633624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t</a:t>
          </a:r>
          <a:endParaRPr lang="ru-RU" dirty="0"/>
        </a:p>
      </dgm:t>
    </dgm:pt>
    <dgm:pt modelId="{4A246543-FDD6-406C-8E41-D2DAFCA18D81}" type="parTrans" cxnId="{20D398A2-3EDF-4275-B87D-486FC201D1B2}">
      <dgm:prSet/>
      <dgm:spPr/>
      <dgm:t>
        <a:bodyPr/>
        <a:lstStyle/>
        <a:p>
          <a:endParaRPr lang="ru-RU"/>
        </a:p>
      </dgm:t>
    </dgm:pt>
    <dgm:pt modelId="{5DF61436-6E36-451A-BCBB-4200F05A6EAE}" type="sibTrans" cxnId="{20D398A2-3EDF-4275-B87D-486FC201D1B2}">
      <dgm:prSet/>
      <dgm:spPr/>
      <dgm:t>
        <a:bodyPr/>
        <a:lstStyle/>
        <a:p>
          <a:endParaRPr lang="ru-RU"/>
        </a:p>
      </dgm:t>
    </dgm:pt>
    <dgm:pt modelId="{5B8B1D3A-2AAB-475C-9A2E-0B05DBCAA3FD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9C938E3C-C2EF-46E7-BA23-E335A0A6542E}" type="parTrans" cxnId="{8B7932B3-57EF-49F0-B609-948DEB77BA8E}">
      <dgm:prSet/>
      <dgm:spPr/>
      <dgm:t>
        <a:bodyPr/>
        <a:lstStyle/>
        <a:p>
          <a:endParaRPr lang="ru-RU"/>
        </a:p>
      </dgm:t>
    </dgm:pt>
    <dgm:pt modelId="{975E04DB-7089-4918-828E-7F2FB62D0C2D}" type="sibTrans" cxnId="{8B7932B3-57EF-49F0-B609-948DEB77BA8E}">
      <dgm:prSet/>
      <dgm:spPr/>
      <dgm:t>
        <a:bodyPr/>
        <a:lstStyle/>
        <a:p>
          <a:endParaRPr lang="ru-RU"/>
        </a:p>
      </dgm:t>
    </dgm:pt>
    <dgm:pt modelId="{2B9C0AD2-7C89-42BD-B9BF-6514ABF9E30B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58A62E8A-8722-4109-B6E0-929F0FC5228B}" type="parTrans" cxnId="{F8ED35BA-6F08-47C3-87FA-87613A2DE5FC}">
      <dgm:prSet/>
      <dgm:spPr/>
      <dgm:t>
        <a:bodyPr/>
        <a:lstStyle/>
        <a:p>
          <a:endParaRPr lang="ru-RU"/>
        </a:p>
      </dgm:t>
    </dgm:pt>
    <dgm:pt modelId="{16823FED-22E9-478B-A4B9-C713B117D4C7}" type="sibTrans" cxnId="{F8ED35BA-6F08-47C3-87FA-87613A2DE5FC}">
      <dgm:prSet/>
      <dgm:spPr/>
      <dgm:t>
        <a:bodyPr/>
        <a:lstStyle/>
        <a:p>
          <a:endParaRPr lang="ru-RU"/>
        </a:p>
      </dgm:t>
    </dgm:pt>
    <dgm:pt modelId="{0365F9CF-6F88-4FEC-B630-BA39B6C793F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r</a:t>
          </a:r>
          <a:endParaRPr lang="ru-RU" dirty="0"/>
        </a:p>
      </dgm:t>
    </dgm:pt>
    <dgm:pt modelId="{392BC979-FB19-43CA-9936-3E9B7845726F}" type="parTrans" cxnId="{55ED256D-76C0-4BC4-B2A5-3BB607522ED8}">
      <dgm:prSet/>
      <dgm:spPr/>
      <dgm:t>
        <a:bodyPr/>
        <a:lstStyle/>
        <a:p>
          <a:endParaRPr lang="ru-RU"/>
        </a:p>
      </dgm:t>
    </dgm:pt>
    <dgm:pt modelId="{DBBB04E2-B1BD-4A3E-8357-EF755282F37B}" type="sibTrans" cxnId="{55ED256D-76C0-4BC4-B2A5-3BB607522ED8}">
      <dgm:prSet/>
      <dgm:spPr/>
      <dgm:t>
        <a:bodyPr/>
        <a:lstStyle/>
        <a:p>
          <a:endParaRPr lang="ru-RU"/>
        </a:p>
      </dgm:t>
    </dgm:pt>
    <dgm:pt modelId="{258FAB5E-8AC2-4EED-88EC-9FA87285A670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i</a:t>
          </a:r>
          <a:endParaRPr lang="ru-RU" dirty="0"/>
        </a:p>
      </dgm:t>
    </dgm:pt>
    <dgm:pt modelId="{56A6E5A2-27AE-497E-925F-209F4FCC870A}" type="parTrans" cxnId="{621AA733-19EF-4AC2-B49B-BD00A0045147}">
      <dgm:prSet/>
      <dgm:spPr/>
      <dgm:t>
        <a:bodyPr/>
        <a:lstStyle/>
        <a:p>
          <a:endParaRPr lang="ru-RU"/>
        </a:p>
      </dgm:t>
    </dgm:pt>
    <dgm:pt modelId="{FE89D111-E194-48BE-BE14-69523E07C035}" type="sibTrans" cxnId="{621AA733-19EF-4AC2-B49B-BD00A0045147}">
      <dgm:prSet/>
      <dgm:spPr/>
      <dgm:t>
        <a:bodyPr/>
        <a:lstStyle/>
        <a:p>
          <a:endParaRPr lang="ru-RU"/>
        </a:p>
      </dgm:t>
    </dgm:pt>
    <dgm:pt modelId="{3F92C14B-AE24-4427-90F1-E525C2A79EE1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6B2949AD-B84A-4FA8-9F41-AEE19324BF43}" type="parTrans" cxnId="{D64A7C16-AD2D-4CE9-9231-5B98ACFAF18E}">
      <dgm:prSet/>
      <dgm:spPr/>
      <dgm:t>
        <a:bodyPr/>
        <a:lstStyle/>
        <a:p>
          <a:endParaRPr lang="ru-RU"/>
        </a:p>
      </dgm:t>
    </dgm:pt>
    <dgm:pt modelId="{062496F0-A778-45D9-98C6-3CF679063885}" type="sibTrans" cxnId="{D64A7C16-AD2D-4CE9-9231-5B98ACFAF18E}">
      <dgm:prSet/>
      <dgm:spPr/>
      <dgm:t>
        <a:bodyPr/>
        <a:lstStyle/>
        <a:p>
          <a:endParaRPr lang="ru-RU"/>
        </a:p>
      </dgm:t>
    </dgm:pt>
    <dgm:pt modelId="{677E2B94-3055-4E2E-9858-3AFCF2241494}" type="pres">
      <dgm:prSet presAssocID="{C1F39A31-C714-45B5-B63E-C928FA7A747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3ABDE7-9B8B-480A-ACDF-AEA18129A613}" type="pres">
      <dgm:prSet presAssocID="{544AEEA9-423B-494B-814E-4EB3AD558F12}" presName="Name5" presStyleLbl="venn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2BCFD0-7595-4863-A08C-DC5E00BC3929}" type="pres">
      <dgm:prSet presAssocID="{3CA321DB-65E5-40A8-B9FC-EF9228D63CF7}" presName="space" presStyleCnt="0"/>
      <dgm:spPr/>
    </dgm:pt>
    <dgm:pt modelId="{8FE37112-EDF3-4CEA-ABF1-2CDA3FB9AEBF}" type="pres">
      <dgm:prSet presAssocID="{2B9C0AD2-7C89-42BD-B9BF-6514ABF9E30B}" presName="Name5" presStyleLbl="venn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B457F3-F7C8-4379-88B2-BCC49E70DB5A}" type="pres">
      <dgm:prSet presAssocID="{16823FED-22E9-478B-A4B9-C713B117D4C7}" presName="space" presStyleCnt="0"/>
      <dgm:spPr/>
    </dgm:pt>
    <dgm:pt modelId="{EDC49E71-8B46-4902-AC12-AC93ECF48C58}" type="pres">
      <dgm:prSet presAssocID="{0365F9CF-6F88-4FEC-B630-BA39B6C793F8}" presName="Name5" presStyleLbl="venn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98E65C-1F43-4C9B-9CB6-49116463A0CB}" type="pres">
      <dgm:prSet presAssocID="{DBBB04E2-B1BD-4A3E-8357-EF755282F37B}" presName="space" presStyleCnt="0"/>
      <dgm:spPr/>
    </dgm:pt>
    <dgm:pt modelId="{C3D1136A-F3DB-41CD-8CFB-92E5467B1810}" type="pres">
      <dgm:prSet presAssocID="{258FAB5E-8AC2-4EED-88EC-9FA87285A670}" presName="Name5" presStyleLbl="venn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3E6874-0BF7-4A5E-BC70-3289CD64C76D}" type="pres">
      <dgm:prSet presAssocID="{FE89D111-E194-48BE-BE14-69523E07C035}" presName="space" presStyleCnt="0"/>
      <dgm:spPr/>
    </dgm:pt>
    <dgm:pt modelId="{D4C6F3D7-DBB7-49A4-BC53-B4F06269E6D7}" type="pres">
      <dgm:prSet presAssocID="{3F92C14B-AE24-4427-90F1-E525C2A79EE1}" presName="Name5" presStyleLbl="venn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32B1B4-9401-4CC8-B35A-210124A10935}" type="pres">
      <dgm:prSet presAssocID="{062496F0-A778-45D9-98C6-3CF679063885}" presName="space" presStyleCnt="0"/>
      <dgm:spPr/>
    </dgm:pt>
    <dgm:pt modelId="{F377AF5C-BF10-45CF-A408-40F5732A79FC}" type="pres">
      <dgm:prSet presAssocID="{B6DC6DF6-6640-4251-9770-0B8EAA8D640A}" presName="Name5" presStyleLbl="venn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654DE9-67FA-4407-AFE9-45B2D2512A11}" type="pres">
      <dgm:prSet presAssocID="{CFC29462-86AF-4996-B994-C3F132EE1500}" presName="space" presStyleCnt="0"/>
      <dgm:spPr/>
    </dgm:pt>
    <dgm:pt modelId="{653CB581-8A03-4FE8-AB51-B1E82CD584BE}" type="pres">
      <dgm:prSet presAssocID="{4051DED2-FF66-48BC-8F7B-FBC77B5D3138}" presName="Name5" presStyleLbl="venn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F55A4B-4917-4FB8-B69B-01B97A7CD8A9}" type="pres">
      <dgm:prSet presAssocID="{CE7272CC-7E16-4161-95EB-B6481097540B}" presName="space" presStyleCnt="0"/>
      <dgm:spPr/>
    </dgm:pt>
    <dgm:pt modelId="{B0686ACA-D531-4517-AD39-71B03733909F}" type="pres">
      <dgm:prSet presAssocID="{B1244696-6176-4C96-AB5C-2AFFB633624A}" presName="Name5" presStyleLbl="venn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BECB31-3553-420C-8294-4DDF52ABFD1F}" type="pres">
      <dgm:prSet presAssocID="{5DF61436-6E36-451A-BCBB-4200F05A6EAE}" presName="space" presStyleCnt="0"/>
      <dgm:spPr/>
    </dgm:pt>
    <dgm:pt modelId="{43CAA8E0-0F0A-4A27-AC1F-1E37C910E009}" type="pres">
      <dgm:prSet presAssocID="{5B8B1D3A-2AAB-475C-9A2E-0B05DBCAA3FD}" presName="Name5" presStyleLbl="venn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5ED256D-76C0-4BC4-B2A5-3BB607522ED8}" srcId="{C1F39A31-C714-45B5-B63E-C928FA7A7477}" destId="{0365F9CF-6F88-4FEC-B630-BA39B6C793F8}" srcOrd="2" destOrd="0" parTransId="{392BC979-FB19-43CA-9936-3E9B7845726F}" sibTransId="{DBBB04E2-B1BD-4A3E-8357-EF755282F37B}"/>
    <dgm:cxn modelId="{CC1C3277-E780-4997-A35B-F67E6E62F2A8}" type="presOf" srcId="{0365F9CF-6F88-4FEC-B630-BA39B6C793F8}" destId="{EDC49E71-8B46-4902-AC12-AC93ECF48C58}" srcOrd="0" destOrd="0" presId="urn:microsoft.com/office/officeart/2005/8/layout/venn3"/>
    <dgm:cxn modelId="{394E5CCD-E58A-4C5D-87C3-26E2B07AAEDA}" type="presOf" srcId="{2B9C0AD2-7C89-42BD-B9BF-6514ABF9E30B}" destId="{8FE37112-EDF3-4CEA-ABF1-2CDA3FB9AEBF}" srcOrd="0" destOrd="0" presId="urn:microsoft.com/office/officeart/2005/8/layout/venn3"/>
    <dgm:cxn modelId="{681B0C98-5E4B-4393-A191-066A0F55EF27}" type="presOf" srcId="{B1244696-6176-4C96-AB5C-2AFFB633624A}" destId="{B0686ACA-D531-4517-AD39-71B03733909F}" srcOrd="0" destOrd="0" presId="urn:microsoft.com/office/officeart/2005/8/layout/venn3"/>
    <dgm:cxn modelId="{8B7932B3-57EF-49F0-B609-948DEB77BA8E}" srcId="{C1F39A31-C714-45B5-B63E-C928FA7A7477}" destId="{5B8B1D3A-2AAB-475C-9A2E-0B05DBCAA3FD}" srcOrd="8" destOrd="0" parTransId="{9C938E3C-C2EF-46E7-BA23-E335A0A6542E}" sibTransId="{975E04DB-7089-4918-828E-7F2FB62D0C2D}"/>
    <dgm:cxn modelId="{02A899B0-079A-485B-8975-113ED9F94209}" type="presOf" srcId="{3F92C14B-AE24-4427-90F1-E525C2A79EE1}" destId="{D4C6F3D7-DBB7-49A4-BC53-B4F06269E6D7}" srcOrd="0" destOrd="0" presId="urn:microsoft.com/office/officeart/2005/8/layout/venn3"/>
    <dgm:cxn modelId="{20D398A2-3EDF-4275-B87D-486FC201D1B2}" srcId="{C1F39A31-C714-45B5-B63E-C928FA7A7477}" destId="{B1244696-6176-4C96-AB5C-2AFFB633624A}" srcOrd="7" destOrd="0" parTransId="{4A246543-FDD6-406C-8E41-D2DAFCA18D81}" sibTransId="{5DF61436-6E36-451A-BCBB-4200F05A6EAE}"/>
    <dgm:cxn modelId="{363EA3B6-CCE6-4CBB-A03D-89EAC0F82229}" type="presOf" srcId="{B6DC6DF6-6640-4251-9770-0B8EAA8D640A}" destId="{F377AF5C-BF10-45CF-A408-40F5732A79FC}" srcOrd="0" destOrd="0" presId="urn:microsoft.com/office/officeart/2005/8/layout/venn3"/>
    <dgm:cxn modelId="{7EA0E821-6A28-4C76-A229-F2F39945A0A4}" type="presOf" srcId="{4051DED2-FF66-48BC-8F7B-FBC77B5D3138}" destId="{653CB581-8A03-4FE8-AB51-B1E82CD584BE}" srcOrd="0" destOrd="0" presId="urn:microsoft.com/office/officeart/2005/8/layout/venn3"/>
    <dgm:cxn modelId="{503513E3-EACA-4A78-BBD0-7F0D43F3507E}" type="presOf" srcId="{C1F39A31-C714-45B5-B63E-C928FA7A7477}" destId="{677E2B94-3055-4E2E-9858-3AFCF2241494}" srcOrd="0" destOrd="0" presId="urn:microsoft.com/office/officeart/2005/8/layout/venn3"/>
    <dgm:cxn modelId="{C2F282DB-B12C-4D7B-A318-043F749E9B9A}" type="presOf" srcId="{5B8B1D3A-2AAB-475C-9A2E-0B05DBCAA3FD}" destId="{43CAA8E0-0F0A-4A27-AC1F-1E37C910E009}" srcOrd="0" destOrd="0" presId="urn:microsoft.com/office/officeart/2005/8/layout/venn3"/>
    <dgm:cxn modelId="{59CFD853-4797-406B-999E-1159A9243D0D}" type="presOf" srcId="{544AEEA9-423B-494B-814E-4EB3AD558F12}" destId="{713ABDE7-9B8B-480A-ACDF-AEA18129A613}" srcOrd="0" destOrd="0" presId="urn:microsoft.com/office/officeart/2005/8/layout/venn3"/>
    <dgm:cxn modelId="{FE938C73-ABD3-44F1-B689-838F551B54EE}" srcId="{C1F39A31-C714-45B5-B63E-C928FA7A7477}" destId="{544AEEA9-423B-494B-814E-4EB3AD558F12}" srcOrd="0" destOrd="0" parTransId="{8AE0BEED-9B49-46F3-8637-05DF349900B9}" sibTransId="{3CA321DB-65E5-40A8-B9FC-EF9228D63CF7}"/>
    <dgm:cxn modelId="{621AA733-19EF-4AC2-B49B-BD00A0045147}" srcId="{C1F39A31-C714-45B5-B63E-C928FA7A7477}" destId="{258FAB5E-8AC2-4EED-88EC-9FA87285A670}" srcOrd="3" destOrd="0" parTransId="{56A6E5A2-27AE-497E-925F-209F4FCC870A}" sibTransId="{FE89D111-E194-48BE-BE14-69523E07C035}"/>
    <dgm:cxn modelId="{CE1EB8F8-C798-4513-8C26-15F7BCCA0943}" srcId="{C1F39A31-C714-45B5-B63E-C928FA7A7477}" destId="{B6DC6DF6-6640-4251-9770-0B8EAA8D640A}" srcOrd="5" destOrd="0" parTransId="{AC0ED4D3-85F5-4FEC-8B37-828479465EC8}" sibTransId="{CFC29462-86AF-4996-B994-C3F132EE1500}"/>
    <dgm:cxn modelId="{F8ED35BA-6F08-47C3-87FA-87613A2DE5FC}" srcId="{C1F39A31-C714-45B5-B63E-C928FA7A7477}" destId="{2B9C0AD2-7C89-42BD-B9BF-6514ABF9E30B}" srcOrd="1" destOrd="0" parTransId="{58A62E8A-8722-4109-B6E0-929F0FC5228B}" sibTransId="{16823FED-22E9-478B-A4B9-C713B117D4C7}"/>
    <dgm:cxn modelId="{D64A7C16-AD2D-4CE9-9231-5B98ACFAF18E}" srcId="{C1F39A31-C714-45B5-B63E-C928FA7A7477}" destId="{3F92C14B-AE24-4427-90F1-E525C2A79EE1}" srcOrd="4" destOrd="0" parTransId="{6B2949AD-B84A-4FA8-9F41-AEE19324BF43}" sibTransId="{062496F0-A778-45D9-98C6-3CF679063885}"/>
    <dgm:cxn modelId="{66DC41BB-78DB-466B-9433-7792E8834380}" type="presOf" srcId="{258FAB5E-8AC2-4EED-88EC-9FA87285A670}" destId="{C3D1136A-F3DB-41CD-8CFB-92E5467B1810}" srcOrd="0" destOrd="0" presId="urn:microsoft.com/office/officeart/2005/8/layout/venn3"/>
    <dgm:cxn modelId="{8592A4C7-2281-4E7C-B3AC-4E5683033477}" srcId="{C1F39A31-C714-45B5-B63E-C928FA7A7477}" destId="{4051DED2-FF66-48BC-8F7B-FBC77B5D3138}" srcOrd="6" destOrd="0" parTransId="{1018AF00-C0AC-4200-A3A8-A33601BC4E64}" sibTransId="{CE7272CC-7E16-4161-95EB-B6481097540B}"/>
    <dgm:cxn modelId="{5E711F6B-66B4-4E84-8DB8-1F9E094096FC}" type="presParOf" srcId="{677E2B94-3055-4E2E-9858-3AFCF2241494}" destId="{713ABDE7-9B8B-480A-ACDF-AEA18129A613}" srcOrd="0" destOrd="0" presId="urn:microsoft.com/office/officeart/2005/8/layout/venn3"/>
    <dgm:cxn modelId="{7920F875-8148-4355-B195-6F96A305C439}" type="presParOf" srcId="{677E2B94-3055-4E2E-9858-3AFCF2241494}" destId="{F82BCFD0-7595-4863-A08C-DC5E00BC3929}" srcOrd="1" destOrd="0" presId="urn:microsoft.com/office/officeart/2005/8/layout/venn3"/>
    <dgm:cxn modelId="{E13A84AF-5021-4774-98B4-DEF3B2468786}" type="presParOf" srcId="{677E2B94-3055-4E2E-9858-3AFCF2241494}" destId="{8FE37112-EDF3-4CEA-ABF1-2CDA3FB9AEBF}" srcOrd="2" destOrd="0" presId="urn:microsoft.com/office/officeart/2005/8/layout/venn3"/>
    <dgm:cxn modelId="{A749ABB4-F52E-4D23-AAB2-F7E8E47BA2E3}" type="presParOf" srcId="{677E2B94-3055-4E2E-9858-3AFCF2241494}" destId="{60B457F3-F7C8-4379-88B2-BCC49E70DB5A}" srcOrd="3" destOrd="0" presId="urn:microsoft.com/office/officeart/2005/8/layout/venn3"/>
    <dgm:cxn modelId="{7CBDFE4E-306F-4D69-9D03-EB100B9DCE13}" type="presParOf" srcId="{677E2B94-3055-4E2E-9858-3AFCF2241494}" destId="{EDC49E71-8B46-4902-AC12-AC93ECF48C58}" srcOrd="4" destOrd="0" presId="urn:microsoft.com/office/officeart/2005/8/layout/venn3"/>
    <dgm:cxn modelId="{C720BE71-6C3E-4242-8392-3C55FAB77C77}" type="presParOf" srcId="{677E2B94-3055-4E2E-9858-3AFCF2241494}" destId="{3698E65C-1F43-4C9B-9CB6-49116463A0CB}" srcOrd="5" destOrd="0" presId="urn:microsoft.com/office/officeart/2005/8/layout/venn3"/>
    <dgm:cxn modelId="{1ABD2D0C-1580-4040-8981-CC8ACD0E7B1C}" type="presParOf" srcId="{677E2B94-3055-4E2E-9858-3AFCF2241494}" destId="{C3D1136A-F3DB-41CD-8CFB-92E5467B1810}" srcOrd="6" destOrd="0" presId="urn:microsoft.com/office/officeart/2005/8/layout/venn3"/>
    <dgm:cxn modelId="{F21A604E-85E5-42AB-96D1-42F7A77DC78C}" type="presParOf" srcId="{677E2B94-3055-4E2E-9858-3AFCF2241494}" destId="{7C3E6874-0BF7-4A5E-BC70-3289CD64C76D}" srcOrd="7" destOrd="0" presId="urn:microsoft.com/office/officeart/2005/8/layout/venn3"/>
    <dgm:cxn modelId="{6FFA43EB-D533-4710-B70C-018FB296752A}" type="presParOf" srcId="{677E2B94-3055-4E2E-9858-3AFCF2241494}" destId="{D4C6F3D7-DBB7-49A4-BC53-B4F06269E6D7}" srcOrd="8" destOrd="0" presId="urn:microsoft.com/office/officeart/2005/8/layout/venn3"/>
    <dgm:cxn modelId="{E6030129-12B7-465B-A41A-9F53F01552F9}" type="presParOf" srcId="{677E2B94-3055-4E2E-9858-3AFCF2241494}" destId="{9032B1B4-9401-4CC8-B35A-210124A10935}" srcOrd="9" destOrd="0" presId="urn:microsoft.com/office/officeart/2005/8/layout/venn3"/>
    <dgm:cxn modelId="{E3FDAFD2-21E3-4111-8BEE-0AF23708AD86}" type="presParOf" srcId="{677E2B94-3055-4E2E-9858-3AFCF2241494}" destId="{F377AF5C-BF10-45CF-A408-40F5732A79FC}" srcOrd="10" destOrd="0" presId="urn:microsoft.com/office/officeart/2005/8/layout/venn3"/>
    <dgm:cxn modelId="{C83E4F92-B43E-4FDB-99DE-F9C738E29593}" type="presParOf" srcId="{677E2B94-3055-4E2E-9858-3AFCF2241494}" destId="{CE654DE9-67FA-4407-AFE9-45B2D2512A11}" srcOrd="11" destOrd="0" presId="urn:microsoft.com/office/officeart/2005/8/layout/venn3"/>
    <dgm:cxn modelId="{1727D7A1-45E0-46A5-B908-8EACDEDC250D}" type="presParOf" srcId="{677E2B94-3055-4E2E-9858-3AFCF2241494}" destId="{653CB581-8A03-4FE8-AB51-B1E82CD584BE}" srcOrd="12" destOrd="0" presId="urn:microsoft.com/office/officeart/2005/8/layout/venn3"/>
    <dgm:cxn modelId="{EFC08B54-8A24-4530-A086-3B7E57922EDF}" type="presParOf" srcId="{677E2B94-3055-4E2E-9858-3AFCF2241494}" destId="{F3F55A4B-4917-4FB8-B69B-01B97A7CD8A9}" srcOrd="13" destOrd="0" presId="urn:microsoft.com/office/officeart/2005/8/layout/venn3"/>
    <dgm:cxn modelId="{CFF222E8-8677-43E4-A50C-208936DE1BB3}" type="presParOf" srcId="{677E2B94-3055-4E2E-9858-3AFCF2241494}" destId="{B0686ACA-D531-4517-AD39-71B03733909F}" srcOrd="14" destOrd="0" presId="urn:microsoft.com/office/officeart/2005/8/layout/venn3"/>
    <dgm:cxn modelId="{51D02BB9-1C8A-474C-9BEA-50D6596A4FC1}" type="presParOf" srcId="{677E2B94-3055-4E2E-9858-3AFCF2241494}" destId="{1EBECB31-3553-420C-8294-4DDF52ABFD1F}" srcOrd="15" destOrd="0" presId="urn:microsoft.com/office/officeart/2005/8/layout/venn3"/>
    <dgm:cxn modelId="{F24063F1-E450-4A70-B04E-55BA6C55A285}" type="presParOf" srcId="{677E2B94-3055-4E2E-9858-3AFCF2241494}" destId="{43CAA8E0-0F0A-4A27-AC1F-1E37C910E009}" srcOrd="1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1F39A31-C714-45B5-B63E-C928FA7A7477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44AEEA9-423B-494B-814E-4EB3AD558F12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M</a:t>
          </a:r>
          <a:endParaRPr lang="ru-RU" dirty="0"/>
        </a:p>
      </dgm:t>
    </dgm:pt>
    <dgm:pt modelId="{8AE0BEED-9B49-46F3-8637-05DF349900B9}" type="parTrans" cxnId="{FE938C73-ABD3-44F1-B689-838F551B54EE}">
      <dgm:prSet/>
      <dgm:spPr/>
      <dgm:t>
        <a:bodyPr/>
        <a:lstStyle/>
        <a:p>
          <a:endParaRPr lang="ru-RU"/>
        </a:p>
      </dgm:t>
    </dgm:pt>
    <dgm:pt modelId="{3CA321DB-65E5-40A8-B9FC-EF9228D63CF7}" type="sibTrans" cxnId="{FE938C73-ABD3-44F1-B689-838F551B54EE}">
      <dgm:prSet/>
      <dgm:spPr/>
      <dgm:t>
        <a:bodyPr/>
        <a:lstStyle/>
        <a:p>
          <a:endParaRPr lang="ru-RU"/>
        </a:p>
      </dgm:t>
    </dgm:pt>
    <dgm:pt modelId="{B6DC6DF6-6640-4251-9770-0B8EAA8D640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G</a:t>
          </a:r>
          <a:endParaRPr lang="ru-RU" dirty="0"/>
        </a:p>
      </dgm:t>
    </dgm:pt>
    <dgm:pt modelId="{AC0ED4D3-85F5-4FEC-8B37-828479465EC8}" type="parTrans" cxnId="{CE1EB8F8-C798-4513-8C26-15F7BCCA0943}">
      <dgm:prSet/>
      <dgm:spPr/>
      <dgm:t>
        <a:bodyPr/>
        <a:lstStyle/>
        <a:p>
          <a:endParaRPr lang="ru-RU"/>
        </a:p>
      </dgm:t>
    </dgm:pt>
    <dgm:pt modelId="{CFC29462-86AF-4996-B994-C3F132EE1500}" type="sibTrans" cxnId="{CE1EB8F8-C798-4513-8C26-15F7BCCA0943}">
      <dgm:prSet/>
      <dgm:spPr/>
      <dgm:t>
        <a:bodyPr/>
        <a:lstStyle/>
        <a:p>
          <a:endParaRPr lang="ru-RU"/>
        </a:p>
      </dgm:t>
    </dgm:pt>
    <dgm:pt modelId="{4051DED2-FF66-48BC-8F7B-FBC77B5D313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1018AF00-C0AC-4200-A3A8-A33601BC4E64}" type="parTrans" cxnId="{8592A4C7-2281-4E7C-B3AC-4E5683033477}">
      <dgm:prSet/>
      <dgm:spPr/>
      <dgm:t>
        <a:bodyPr/>
        <a:lstStyle/>
        <a:p>
          <a:endParaRPr lang="ru-RU"/>
        </a:p>
      </dgm:t>
    </dgm:pt>
    <dgm:pt modelId="{CE7272CC-7E16-4161-95EB-B6481097540B}" type="sibTrans" cxnId="{8592A4C7-2281-4E7C-B3AC-4E5683033477}">
      <dgm:prSet/>
      <dgm:spPr/>
      <dgm:t>
        <a:bodyPr/>
        <a:lstStyle/>
        <a:p>
          <a:endParaRPr lang="ru-RU"/>
        </a:p>
      </dgm:t>
    </dgm:pt>
    <dgm:pt modelId="{B1244696-6176-4C96-AB5C-2AFFB633624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t</a:t>
          </a:r>
          <a:endParaRPr lang="ru-RU" dirty="0"/>
        </a:p>
      </dgm:t>
    </dgm:pt>
    <dgm:pt modelId="{4A246543-FDD6-406C-8E41-D2DAFCA18D81}" type="parTrans" cxnId="{20D398A2-3EDF-4275-B87D-486FC201D1B2}">
      <dgm:prSet/>
      <dgm:spPr/>
      <dgm:t>
        <a:bodyPr/>
        <a:lstStyle/>
        <a:p>
          <a:endParaRPr lang="ru-RU"/>
        </a:p>
      </dgm:t>
    </dgm:pt>
    <dgm:pt modelId="{5DF61436-6E36-451A-BCBB-4200F05A6EAE}" type="sibTrans" cxnId="{20D398A2-3EDF-4275-B87D-486FC201D1B2}">
      <dgm:prSet/>
      <dgm:spPr/>
      <dgm:t>
        <a:bodyPr/>
        <a:lstStyle/>
        <a:p>
          <a:endParaRPr lang="ru-RU"/>
        </a:p>
      </dgm:t>
    </dgm:pt>
    <dgm:pt modelId="{5B8B1D3A-2AAB-475C-9A2E-0B05DBCAA3FD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9C938E3C-C2EF-46E7-BA23-E335A0A6542E}" type="parTrans" cxnId="{8B7932B3-57EF-49F0-B609-948DEB77BA8E}">
      <dgm:prSet/>
      <dgm:spPr/>
      <dgm:t>
        <a:bodyPr/>
        <a:lstStyle/>
        <a:p>
          <a:endParaRPr lang="ru-RU"/>
        </a:p>
      </dgm:t>
    </dgm:pt>
    <dgm:pt modelId="{975E04DB-7089-4918-828E-7F2FB62D0C2D}" type="sibTrans" cxnId="{8B7932B3-57EF-49F0-B609-948DEB77BA8E}">
      <dgm:prSet/>
      <dgm:spPr/>
      <dgm:t>
        <a:bodyPr/>
        <a:lstStyle/>
        <a:p>
          <a:endParaRPr lang="ru-RU"/>
        </a:p>
      </dgm:t>
    </dgm:pt>
    <dgm:pt modelId="{2B9C0AD2-7C89-42BD-B9BF-6514ABF9E30B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58A62E8A-8722-4109-B6E0-929F0FC5228B}" type="parTrans" cxnId="{F8ED35BA-6F08-47C3-87FA-87613A2DE5FC}">
      <dgm:prSet/>
      <dgm:spPr/>
      <dgm:t>
        <a:bodyPr/>
        <a:lstStyle/>
        <a:p>
          <a:endParaRPr lang="ru-RU"/>
        </a:p>
      </dgm:t>
    </dgm:pt>
    <dgm:pt modelId="{16823FED-22E9-478B-A4B9-C713B117D4C7}" type="sibTrans" cxnId="{F8ED35BA-6F08-47C3-87FA-87613A2DE5FC}">
      <dgm:prSet/>
      <dgm:spPr/>
      <dgm:t>
        <a:bodyPr/>
        <a:lstStyle/>
        <a:p>
          <a:endParaRPr lang="ru-RU"/>
        </a:p>
      </dgm:t>
    </dgm:pt>
    <dgm:pt modelId="{0365F9CF-6F88-4FEC-B630-BA39B6C793F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r</a:t>
          </a:r>
          <a:endParaRPr lang="ru-RU" dirty="0"/>
        </a:p>
      </dgm:t>
    </dgm:pt>
    <dgm:pt modelId="{392BC979-FB19-43CA-9936-3E9B7845726F}" type="parTrans" cxnId="{55ED256D-76C0-4BC4-B2A5-3BB607522ED8}">
      <dgm:prSet/>
      <dgm:spPr/>
      <dgm:t>
        <a:bodyPr/>
        <a:lstStyle/>
        <a:p>
          <a:endParaRPr lang="ru-RU"/>
        </a:p>
      </dgm:t>
    </dgm:pt>
    <dgm:pt modelId="{DBBB04E2-B1BD-4A3E-8357-EF755282F37B}" type="sibTrans" cxnId="{55ED256D-76C0-4BC4-B2A5-3BB607522ED8}">
      <dgm:prSet/>
      <dgm:spPr/>
      <dgm:t>
        <a:bodyPr/>
        <a:lstStyle/>
        <a:p>
          <a:endParaRPr lang="ru-RU"/>
        </a:p>
      </dgm:t>
    </dgm:pt>
    <dgm:pt modelId="{258FAB5E-8AC2-4EED-88EC-9FA87285A670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i</a:t>
          </a:r>
          <a:endParaRPr lang="ru-RU" dirty="0"/>
        </a:p>
      </dgm:t>
    </dgm:pt>
    <dgm:pt modelId="{56A6E5A2-27AE-497E-925F-209F4FCC870A}" type="parTrans" cxnId="{621AA733-19EF-4AC2-B49B-BD00A0045147}">
      <dgm:prSet/>
      <dgm:spPr/>
      <dgm:t>
        <a:bodyPr/>
        <a:lstStyle/>
        <a:p>
          <a:endParaRPr lang="ru-RU"/>
        </a:p>
      </dgm:t>
    </dgm:pt>
    <dgm:pt modelId="{FE89D111-E194-48BE-BE14-69523E07C035}" type="sibTrans" cxnId="{621AA733-19EF-4AC2-B49B-BD00A0045147}">
      <dgm:prSet/>
      <dgm:spPr/>
      <dgm:t>
        <a:bodyPr/>
        <a:lstStyle/>
        <a:p>
          <a:endParaRPr lang="ru-RU"/>
        </a:p>
      </dgm:t>
    </dgm:pt>
    <dgm:pt modelId="{3F92C14B-AE24-4427-90F1-E525C2A79EE1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6B2949AD-B84A-4FA8-9F41-AEE19324BF43}" type="parTrans" cxnId="{D64A7C16-AD2D-4CE9-9231-5B98ACFAF18E}">
      <dgm:prSet/>
      <dgm:spPr/>
      <dgm:t>
        <a:bodyPr/>
        <a:lstStyle/>
        <a:p>
          <a:endParaRPr lang="ru-RU"/>
        </a:p>
      </dgm:t>
    </dgm:pt>
    <dgm:pt modelId="{062496F0-A778-45D9-98C6-3CF679063885}" type="sibTrans" cxnId="{D64A7C16-AD2D-4CE9-9231-5B98ACFAF18E}">
      <dgm:prSet/>
      <dgm:spPr/>
      <dgm:t>
        <a:bodyPr/>
        <a:lstStyle/>
        <a:p>
          <a:endParaRPr lang="ru-RU"/>
        </a:p>
      </dgm:t>
    </dgm:pt>
    <dgm:pt modelId="{677E2B94-3055-4E2E-9858-3AFCF2241494}" type="pres">
      <dgm:prSet presAssocID="{C1F39A31-C714-45B5-B63E-C928FA7A747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3ABDE7-9B8B-480A-ACDF-AEA18129A613}" type="pres">
      <dgm:prSet presAssocID="{544AEEA9-423B-494B-814E-4EB3AD558F12}" presName="Name5" presStyleLbl="venn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2BCFD0-7595-4863-A08C-DC5E00BC3929}" type="pres">
      <dgm:prSet presAssocID="{3CA321DB-65E5-40A8-B9FC-EF9228D63CF7}" presName="space" presStyleCnt="0"/>
      <dgm:spPr/>
    </dgm:pt>
    <dgm:pt modelId="{8FE37112-EDF3-4CEA-ABF1-2CDA3FB9AEBF}" type="pres">
      <dgm:prSet presAssocID="{2B9C0AD2-7C89-42BD-B9BF-6514ABF9E30B}" presName="Name5" presStyleLbl="venn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B457F3-F7C8-4379-88B2-BCC49E70DB5A}" type="pres">
      <dgm:prSet presAssocID="{16823FED-22E9-478B-A4B9-C713B117D4C7}" presName="space" presStyleCnt="0"/>
      <dgm:spPr/>
    </dgm:pt>
    <dgm:pt modelId="{EDC49E71-8B46-4902-AC12-AC93ECF48C58}" type="pres">
      <dgm:prSet presAssocID="{0365F9CF-6F88-4FEC-B630-BA39B6C793F8}" presName="Name5" presStyleLbl="venn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98E65C-1F43-4C9B-9CB6-49116463A0CB}" type="pres">
      <dgm:prSet presAssocID="{DBBB04E2-B1BD-4A3E-8357-EF755282F37B}" presName="space" presStyleCnt="0"/>
      <dgm:spPr/>
    </dgm:pt>
    <dgm:pt modelId="{C3D1136A-F3DB-41CD-8CFB-92E5467B1810}" type="pres">
      <dgm:prSet presAssocID="{258FAB5E-8AC2-4EED-88EC-9FA87285A670}" presName="Name5" presStyleLbl="venn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3E6874-0BF7-4A5E-BC70-3289CD64C76D}" type="pres">
      <dgm:prSet presAssocID="{FE89D111-E194-48BE-BE14-69523E07C035}" presName="space" presStyleCnt="0"/>
      <dgm:spPr/>
    </dgm:pt>
    <dgm:pt modelId="{D4C6F3D7-DBB7-49A4-BC53-B4F06269E6D7}" type="pres">
      <dgm:prSet presAssocID="{3F92C14B-AE24-4427-90F1-E525C2A79EE1}" presName="Name5" presStyleLbl="venn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32B1B4-9401-4CC8-B35A-210124A10935}" type="pres">
      <dgm:prSet presAssocID="{062496F0-A778-45D9-98C6-3CF679063885}" presName="space" presStyleCnt="0"/>
      <dgm:spPr/>
    </dgm:pt>
    <dgm:pt modelId="{F377AF5C-BF10-45CF-A408-40F5732A79FC}" type="pres">
      <dgm:prSet presAssocID="{B6DC6DF6-6640-4251-9770-0B8EAA8D640A}" presName="Name5" presStyleLbl="venn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654DE9-67FA-4407-AFE9-45B2D2512A11}" type="pres">
      <dgm:prSet presAssocID="{CFC29462-86AF-4996-B994-C3F132EE1500}" presName="space" presStyleCnt="0"/>
      <dgm:spPr/>
    </dgm:pt>
    <dgm:pt modelId="{653CB581-8A03-4FE8-AB51-B1E82CD584BE}" type="pres">
      <dgm:prSet presAssocID="{4051DED2-FF66-48BC-8F7B-FBC77B5D3138}" presName="Name5" presStyleLbl="venn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F55A4B-4917-4FB8-B69B-01B97A7CD8A9}" type="pres">
      <dgm:prSet presAssocID="{CE7272CC-7E16-4161-95EB-B6481097540B}" presName="space" presStyleCnt="0"/>
      <dgm:spPr/>
    </dgm:pt>
    <dgm:pt modelId="{B0686ACA-D531-4517-AD39-71B03733909F}" type="pres">
      <dgm:prSet presAssocID="{B1244696-6176-4C96-AB5C-2AFFB633624A}" presName="Name5" presStyleLbl="venn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BECB31-3553-420C-8294-4DDF52ABFD1F}" type="pres">
      <dgm:prSet presAssocID="{5DF61436-6E36-451A-BCBB-4200F05A6EAE}" presName="space" presStyleCnt="0"/>
      <dgm:spPr/>
    </dgm:pt>
    <dgm:pt modelId="{43CAA8E0-0F0A-4A27-AC1F-1E37C910E009}" type="pres">
      <dgm:prSet presAssocID="{5B8B1D3A-2AAB-475C-9A2E-0B05DBCAA3FD}" presName="Name5" presStyleLbl="venn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E97426B-329C-4C4C-BD6D-8412EBA5AA51}" type="presOf" srcId="{B1244696-6176-4C96-AB5C-2AFFB633624A}" destId="{B0686ACA-D531-4517-AD39-71B03733909F}" srcOrd="0" destOrd="0" presId="urn:microsoft.com/office/officeart/2005/8/layout/venn3"/>
    <dgm:cxn modelId="{F7B609BF-7B64-4100-BAA4-0688E3AA61A1}" type="presOf" srcId="{C1F39A31-C714-45B5-B63E-C928FA7A7477}" destId="{677E2B94-3055-4E2E-9858-3AFCF2241494}" srcOrd="0" destOrd="0" presId="urn:microsoft.com/office/officeart/2005/8/layout/venn3"/>
    <dgm:cxn modelId="{55ED256D-76C0-4BC4-B2A5-3BB607522ED8}" srcId="{C1F39A31-C714-45B5-B63E-C928FA7A7477}" destId="{0365F9CF-6F88-4FEC-B630-BA39B6C793F8}" srcOrd="2" destOrd="0" parTransId="{392BC979-FB19-43CA-9936-3E9B7845726F}" sibTransId="{DBBB04E2-B1BD-4A3E-8357-EF755282F37B}"/>
    <dgm:cxn modelId="{9BFF19BF-1CEE-42A5-8F4A-FB93DC63D290}" type="presOf" srcId="{2B9C0AD2-7C89-42BD-B9BF-6514ABF9E30B}" destId="{8FE37112-EDF3-4CEA-ABF1-2CDA3FB9AEBF}" srcOrd="0" destOrd="0" presId="urn:microsoft.com/office/officeart/2005/8/layout/venn3"/>
    <dgm:cxn modelId="{8B7932B3-57EF-49F0-B609-948DEB77BA8E}" srcId="{C1F39A31-C714-45B5-B63E-C928FA7A7477}" destId="{5B8B1D3A-2AAB-475C-9A2E-0B05DBCAA3FD}" srcOrd="8" destOrd="0" parTransId="{9C938E3C-C2EF-46E7-BA23-E335A0A6542E}" sibTransId="{975E04DB-7089-4918-828E-7F2FB62D0C2D}"/>
    <dgm:cxn modelId="{603BE438-56EF-4D26-900F-B7FF42BB2AC1}" type="presOf" srcId="{3F92C14B-AE24-4427-90F1-E525C2A79EE1}" destId="{D4C6F3D7-DBB7-49A4-BC53-B4F06269E6D7}" srcOrd="0" destOrd="0" presId="urn:microsoft.com/office/officeart/2005/8/layout/venn3"/>
    <dgm:cxn modelId="{20D398A2-3EDF-4275-B87D-486FC201D1B2}" srcId="{C1F39A31-C714-45B5-B63E-C928FA7A7477}" destId="{B1244696-6176-4C96-AB5C-2AFFB633624A}" srcOrd="7" destOrd="0" parTransId="{4A246543-FDD6-406C-8E41-D2DAFCA18D81}" sibTransId="{5DF61436-6E36-451A-BCBB-4200F05A6EAE}"/>
    <dgm:cxn modelId="{2CF21CC2-04DA-4135-AB07-9E906C9896BB}" type="presOf" srcId="{5B8B1D3A-2AAB-475C-9A2E-0B05DBCAA3FD}" destId="{43CAA8E0-0F0A-4A27-AC1F-1E37C910E009}" srcOrd="0" destOrd="0" presId="urn:microsoft.com/office/officeart/2005/8/layout/venn3"/>
    <dgm:cxn modelId="{3C3CD9B6-7D79-4439-BB19-21F3EC2D5A6B}" type="presOf" srcId="{4051DED2-FF66-48BC-8F7B-FBC77B5D3138}" destId="{653CB581-8A03-4FE8-AB51-B1E82CD584BE}" srcOrd="0" destOrd="0" presId="urn:microsoft.com/office/officeart/2005/8/layout/venn3"/>
    <dgm:cxn modelId="{FE938C73-ABD3-44F1-B689-838F551B54EE}" srcId="{C1F39A31-C714-45B5-B63E-C928FA7A7477}" destId="{544AEEA9-423B-494B-814E-4EB3AD558F12}" srcOrd="0" destOrd="0" parTransId="{8AE0BEED-9B49-46F3-8637-05DF349900B9}" sibTransId="{3CA321DB-65E5-40A8-B9FC-EF9228D63CF7}"/>
    <dgm:cxn modelId="{2D681A40-CEFD-4466-A3F5-9810BA5284ED}" type="presOf" srcId="{B6DC6DF6-6640-4251-9770-0B8EAA8D640A}" destId="{F377AF5C-BF10-45CF-A408-40F5732A79FC}" srcOrd="0" destOrd="0" presId="urn:microsoft.com/office/officeart/2005/8/layout/venn3"/>
    <dgm:cxn modelId="{621AA733-19EF-4AC2-B49B-BD00A0045147}" srcId="{C1F39A31-C714-45B5-B63E-C928FA7A7477}" destId="{258FAB5E-8AC2-4EED-88EC-9FA87285A670}" srcOrd="3" destOrd="0" parTransId="{56A6E5A2-27AE-497E-925F-209F4FCC870A}" sibTransId="{FE89D111-E194-48BE-BE14-69523E07C035}"/>
    <dgm:cxn modelId="{CE1EB8F8-C798-4513-8C26-15F7BCCA0943}" srcId="{C1F39A31-C714-45B5-B63E-C928FA7A7477}" destId="{B6DC6DF6-6640-4251-9770-0B8EAA8D640A}" srcOrd="5" destOrd="0" parTransId="{AC0ED4D3-85F5-4FEC-8B37-828479465EC8}" sibTransId="{CFC29462-86AF-4996-B994-C3F132EE1500}"/>
    <dgm:cxn modelId="{1E82A5A7-42A1-4441-B5FE-B87DAEBEA6A3}" type="presOf" srcId="{258FAB5E-8AC2-4EED-88EC-9FA87285A670}" destId="{C3D1136A-F3DB-41CD-8CFB-92E5467B1810}" srcOrd="0" destOrd="0" presId="urn:microsoft.com/office/officeart/2005/8/layout/venn3"/>
    <dgm:cxn modelId="{F8ED35BA-6F08-47C3-87FA-87613A2DE5FC}" srcId="{C1F39A31-C714-45B5-B63E-C928FA7A7477}" destId="{2B9C0AD2-7C89-42BD-B9BF-6514ABF9E30B}" srcOrd="1" destOrd="0" parTransId="{58A62E8A-8722-4109-B6E0-929F0FC5228B}" sibTransId="{16823FED-22E9-478B-A4B9-C713B117D4C7}"/>
    <dgm:cxn modelId="{BA1F9B4A-4AA9-4E2C-8353-3B97E5E8FCA2}" type="presOf" srcId="{544AEEA9-423B-494B-814E-4EB3AD558F12}" destId="{713ABDE7-9B8B-480A-ACDF-AEA18129A613}" srcOrd="0" destOrd="0" presId="urn:microsoft.com/office/officeart/2005/8/layout/venn3"/>
    <dgm:cxn modelId="{D64A7C16-AD2D-4CE9-9231-5B98ACFAF18E}" srcId="{C1F39A31-C714-45B5-B63E-C928FA7A7477}" destId="{3F92C14B-AE24-4427-90F1-E525C2A79EE1}" srcOrd="4" destOrd="0" parTransId="{6B2949AD-B84A-4FA8-9F41-AEE19324BF43}" sibTransId="{062496F0-A778-45D9-98C6-3CF679063885}"/>
    <dgm:cxn modelId="{8592A4C7-2281-4E7C-B3AC-4E5683033477}" srcId="{C1F39A31-C714-45B5-B63E-C928FA7A7477}" destId="{4051DED2-FF66-48BC-8F7B-FBC77B5D3138}" srcOrd="6" destOrd="0" parTransId="{1018AF00-C0AC-4200-A3A8-A33601BC4E64}" sibTransId="{CE7272CC-7E16-4161-95EB-B6481097540B}"/>
    <dgm:cxn modelId="{9598A80A-D6B6-447B-AEC0-51D24AA2FB83}" type="presOf" srcId="{0365F9CF-6F88-4FEC-B630-BA39B6C793F8}" destId="{EDC49E71-8B46-4902-AC12-AC93ECF48C58}" srcOrd="0" destOrd="0" presId="urn:microsoft.com/office/officeart/2005/8/layout/venn3"/>
    <dgm:cxn modelId="{A7CDB91F-F122-431E-A569-16930068B714}" type="presParOf" srcId="{677E2B94-3055-4E2E-9858-3AFCF2241494}" destId="{713ABDE7-9B8B-480A-ACDF-AEA18129A613}" srcOrd="0" destOrd="0" presId="urn:microsoft.com/office/officeart/2005/8/layout/venn3"/>
    <dgm:cxn modelId="{E3FAC16C-2C62-42B2-A4FF-F0918A3711EA}" type="presParOf" srcId="{677E2B94-3055-4E2E-9858-3AFCF2241494}" destId="{F82BCFD0-7595-4863-A08C-DC5E00BC3929}" srcOrd="1" destOrd="0" presId="urn:microsoft.com/office/officeart/2005/8/layout/venn3"/>
    <dgm:cxn modelId="{99F8DA94-5F90-4D1B-BFB4-3EAAF6659A7D}" type="presParOf" srcId="{677E2B94-3055-4E2E-9858-3AFCF2241494}" destId="{8FE37112-EDF3-4CEA-ABF1-2CDA3FB9AEBF}" srcOrd="2" destOrd="0" presId="urn:microsoft.com/office/officeart/2005/8/layout/venn3"/>
    <dgm:cxn modelId="{7ED98661-CA21-4B46-91BD-D4351DC2A2AC}" type="presParOf" srcId="{677E2B94-3055-4E2E-9858-3AFCF2241494}" destId="{60B457F3-F7C8-4379-88B2-BCC49E70DB5A}" srcOrd="3" destOrd="0" presId="urn:microsoft.com/office/officeart/2005/8/layout/venn3"/>
    <dgm:cxn modelId="{91BDA302-0705-4573-AC77-ADB9BE70D13A}" type="presParOf" srcId="{677E2B94-3055-4E2E-9858-3AFCF2241494}" destId="{EDC49E71-8B46-4902-AC12-AC93ECF48C58}" srcOrd="4" destOrd="0" presId="urn:microsoft.com/office/officeart/2005/8/layout/venn3"/>
    <dgm:cxn modelId="{34F95BED-6FD0-4680-934C-3A080438F887}" type="presParOf" srcId="{677E2B94-3055-4E2E-9858-3AFCF2241494}" destId="{3698E65C-1F43-4C9B-9CB6-49116463A0CB}" srcOrd="5" destOrd="0" presId="urn:microsoft.com/office/officeart/2005/8/layout/venn3"/>
    <dgm:cxn modelId="{7E5D9358-BF3F-43B4-9511-54B8B04FE150}" type="presParOf" srcId="{677E2B94-3055-4E2E-9858-3AFCF2241494}" destId="{C3D1136A-F3DB-41CD-8CFB-92E5467B1810}" srcOrd="6" destOrd="0" presId="urn:microsoft.com/office/officeart/2005/8/layout/venn3"/>
    <dgm:cxn modelId="{A78FC0B3-8A94-46F8-A5B8-0B4ED39CACC1}" type="presParOf" srcId="{677E2B94-3055-4E2E-9858-3AFCF2241494}" destId="{7C3E6874-0BF7-4A5E-BC70-3289CD64C76D}" srcOrd="7" destOrd="0" presId="urn:microsoft.com/office/officeart/2005/8/layout/venn3"/>
    <dgm:cxn modelId="{BFAB3326-81A8-4D57-9B8E-EF913044FCC7}" type="presParOf" srcId="{677E2B94-3055-4E2E-9858-3AFCF2241494}" destId="{D4C6F3D7-DBB7-49A4-BC53-B4F06269E6D7}" srcOrd="8" destOrd="0" presId="urn:microsoft.com/office/officeart/2005/8/layout/venn3"/>
    <dgm:cxn modelId="{945E82D6-F50C-48BC-A68B-A7E2CAA45210}" type="presParOf" srcId="{677E2B94-3055-4E2E-9858-3AFCF2241494}" destId="{9032B1B4-9401-4CC8-B35A-210124A10935}" srcOrd="9" destOrd="0" presId="urn:microsoft.com/office/officeart/2005/8/layout/venn3"/>
    <dgm:cxn modelId="{711F1E63-081A-47C6-8546-5C9235B4B2A8}" type="presParOf" srcId="{677E2B94-3055-4E2E-9858-3AFCF2241494}" destId="{F377AF5C-BF10-45CF-A408-40F5732A79FC}" srcOrd="10" destOrd="0" presId="urn:microsoft.com/office/officeart/2005/8/layout/venn3"/>
    <dgm:cxn modelId="{D8F1D3A9-8A52-4B50-A990-CC8C52B76CBB}" type="presParOf" srcId="{677E2B94-3055-4E2E-9858-3AFCF2241494}" destId="{CE654DE9-67FA-4407-AFE9-45B2D2512A11}" srcOrd="11" destOrd="0" presId="urn:microsoft.com/office/officeart/2005/8/layout/venn3"/>
    <dgm:cxn modelId="{B1ED6039-A42E-4599-862D-4F14CA7CE0EE}" type="presParOf" srcId="{677E2B94-3055-4E2E-9858-3AFCF2241494}" destId="{653CB581-8A03-4FE8-AB51-B1E82CD584BE}" srcOrd="12" destOrd="0" presId="urn:microsoft.com/office/officeart/2005/8/layout/venn3"/>
    <dgm:cxn modelId="{7F71CBCC-487B-4963-8AA7-EAD89500325B}" type="presParOf" srcId="{677E2B94-3055-4E2E-9858-3AFCF2241494}" destId="{F3F55A4B-4917-4FB8-B69B-01B97A7CD8A9}" srcOrd="13" destOrd="0" presId="urn:microsoft.com/office/officeart/2005/8/layout/venn3"/>
    <dgm:cxn modelId="{6828DF0C-AE75-4782-8025-A324E1FE879E}" type="presParOf" srcId="{677E2B94-3055-4E2E-9858-3AFCF2241494}" destId="{B0686ACA-D531-4517-AD39-71B03733909F}" srcOrd="14" destOrd="0" presId="urn:microsoft.com/office/officeart/2005/8/layout/venn3"/>
    <dgm:cxn modelId="{5416A7D6-902E-4206-940B-A18A6795943C}" type="presParOf" srcId="{677E2B94-3055-4E2E-9858-3AFCF2241494}" destId="{1EBECB31-3553-420C-8294-4DDF52ABFD1F}" srcOrd="15" destOrd="0" presId="urn:microsoft.com/office/officeart/2005/8/layout/venn3"/>
    <dgm:cxn modelId="{30D8535F-EA23-48CA-AA4A-32F0E45FC321}" type="presParOf" srcId="{677E2B94-3055-4E2E-9858-3AFCF2241494}" destId="{43CAA8E0-0F0A-4A27-AC1F-1E37C910E009}" srcOrd="1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F39A31-C714-45B5-B63E-C928FA7A7477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44AEEA9-423B-494B-814E-4EB3AD558F12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M</a:t>
          </a:r>
          <a:endParaRPr lang="ru-RU" dirty="0"/>
        </a:p>
      </dgm:t>
    </dgm:pt>
    <dgm:pt modelId="{8AE0BEED-9B49-46F3-8637-05DF349900B9}" type="parTrans" cxnId="{FE938C73-ABD3-44F1-B689-838F551B54EE}">
      <dgm:prSet/>
      <dgm:spPr/>
      <dgm:t>
        <a:bodyPr/>
        <a:lstStyle/>
        <a:p>
          <a:endParaRPr lang="ru-RU"/>
        </a:p>
      </dgm:t>
    </dgm:pt>
    <dgm:pt modelId="{3CA321DB-65E5-40A8-B9FC-EF9228D63CF7}" type="sibTrans" cxnId="{FE938C73-ABD3-44F1-B689-838F551B54EE}">
      <dgm:prSet/>
      <dgm:spPr/>
      <dgm:t>
        <a:bodyPr/>
        <a:lstStyle/>
        <a:p>
          <a:endParaRPr lang="ru-RU"/>
        </a:p>
      </dgm:t>
    </dgm:pt>
    <dgm:pt modelId="{B6DC6DF6-6640-4251-9770-0B8EAA8D640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G</a:t>
          </a:r>
          <a:endParaRPr lang="ru-RU" dirty="0"/>
        </a:p>
      </dgm:t>
    </dgm:pt>
    <dgm:pt modelId="{AC0ED4D3-85F5-4FEC-8B37-828479465EC8}" type="parTrans" cxnId="{CE1EB8F8-C798-4513-8C26-15F7BCCA0943}">
      <dgm:prSet/>
      <dgm:spPr/>
      <dgm:t>
        <a:bodyPr/>
        <a:lstStyle/>
        <a:p>
          <a:endParaRPr lang="ru-RU"/>
        </a:p>
      </dgm:t>
    </dgm:pt>
    <dgm:pt modelId="{CFC29462-86AF-4996-B994-C3F132EE1500}" type="sibTrans" cxnId="{CE1EB8F8-C798-4513-8C26-15F7BCCA0943}">
      <dgm:prSet/>
      <dgm:spPr/>
      <dgm:t>
        <a:bodyPr/>
        <a:lstStyle/>
        <a:p>
          <a:endParaRPr lang="ru-RU"/>
        </a:p>
      </dgm:t>
    </dgm:pt>
    <dgm:pt modelId="{4051DED2-FF66-48BC-8F7B-FBC77B5D313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1018AF00-C0AC-4200-A3A8-A33601BC4E64}" type="parTrans" cxnId="{8592A4C7-2281-4E7C-B3AC-4E5683033477}">
      <dgm:prSet/>
      <dgm:spPr/>
      <dgm:t>
        <a:bodyPr/>
        <a:lstStyle/>
        <a:p>
          <a:endParaRPr lang="ru-RU"/>
        </a:p>
      </dgm:t>
    </dgm:pt>
    <dgm:pt modelId="{CE7272CC-7E16-4161-95EB-B6481097540B}" type="sibTrans" cxnId="{8592A4C7-2281-4E7C-B3AC-4E5683033477}">
      <dgm:prSet/>
      <dgm:spPr/>
      <dgm:t>
        <a:bodyPr/>
        <a:lstStyle/>
        <a:p>
          <a:endParaRPr lang="ru-RU"/>
        </a:p>
      </dgm:t>
    </dgm:pt>
    <dgm:pt modelId="{B1244696-6176-4C96-AB5C-2AFFB633624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t</a:t>
          </a:r>
          <a:endParaRPr lang="ru-RU" dirty="0"/>
        </a:p>
      </dgm:t>
    </dgm:pt>
    <dgm:pt modelId="{4A246543-FDD6-406C-8E41-D2DAFCA18D81}" type="parTrans" cxnId="{20D398A2-3EDF-4275-B87D-486FC201D1B2}">
      <dgm:prSet/>
      <dgm:spPr/>
      <dgm:t>
        <a:bodyPr/>
        <a:lstStyle/>
        <a:p>
          <a:endParaRPr lang="ru-RU"/>
        </a:p>
      </dgm:t>
    </dgm:pt>
    <dgm:pt modelId="{5DF61436-6E36-451A-BCBB-4200F05A6EAE}" type="sibTrans" cxnId="{20D398A2-3EDF-4275-B87D-486FC201D1B2}">
      <dgm:prSet/>
      <dgm:spPr/>
      <dgm:t>
        <a:bodyPr/>
        <a:lstStyle/>
        <a:p>
          <a:endParaRPr lang="ru-RU"/>
        </a:p>
      </dgm:t>
    </dgm:pt>
    <dgm:pt modelId="{5B8B1D3A-2AAB-475C-9A2E-0B05DBCAA3FD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9C938E3C-C2EF-46E7-BA23-E335A0A6542E}" type="parTrans" cxnId="{8B7932B3-57EF-49F0-B609-948DEB77BA8E}">
      <dgm:prSet/>
      <dgm:spPr/>
      <dgm:t>
        <a:bodyPr/>
        <a:lstStyle/>
        <a:p>
          <a:endParaRPr lang="ru-RU"/>
        </a:p>
      </dgm:t>
    </dgm:pt>
    <dgm:pt modelId="{975E04DB-7089-4918-828E-7F2FB62D0C2D}" type="sibTrans" cxnId="{8B7932B3-57EF-49F0-B609-948DEB77BA8E}">
      <dgm:prSet/>
      <dgm:spPr/>
      <dgm:t>
        <a:bodyPr/>
        <a:lstStyle/>
        <a:p>
          <a:endParaRPr lang="ru-RU"/>
        </a:p>
      </dgm:t>
    </dgm:pt>
    <dgm:pt modelId="{2B9C0AD2-7C89-42BD-B9BF-6514ABF9E30B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58A62E8A-8722-4109-B6E0-929F0FC5228B}" type="parTrans" cxnId="{F8ED35BA-6F08-47C3-87FA-87613A2DE5FC}">
      <dgm:prSet/>
      <dgm:spPr/>
      <dgm:t>
        <a:bodyPr/>
        <a:lstStyle/>
        <a:p>
          <a:endParaRPr lang="ru-RU"/>
        </a:p>
      </dgm:t>
    </dgm:pt>
    <dgm:pt modelId="{16823FED-22E9-478B-A4B9-C713B117D4C7}" type="sibTrans" cxnId="{F8ED35BA-6F08-47C3-87FA-87613A2DE5FC}">
      <dgm:prSet/>
      <dgm:spPr/>
      <dgm:t>
        <a:bodyPr/>
        <a:lstStyle/>
        <a:p>
          <a:endParaRPr lang="ru-RU"/>
        </a:p>
      </dgm:t>
    </dgm:pt>
    <dgm:pt modelId="{0365F9CF-6F88-4FEC-B630-BA39B6C793F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r</a:t>
          </a:r>
          <a:endParaRPr lang="ru-RU" dirty="0"/>
        </a:p>
      </dgm:t>
    </dgm:pt>
    <dgm:pt modelId="{392BC979-FB19-43CA-9936-3E9B7845726F}" type="parTrans" cxnId="{55ED256D-76C0-4BC4-B2A5-3BB607522ED8}">
      <dgm:prSet/>
      <dgm:spPr/>
      <dgm:t>
        <a:bodyPr/>
        <a:lstStyle/>
        <a:p>
          <a:endParaRPr lang="ru-RU"/>
        </a:p>
      </dgm:t>
    </dgm:pt>
    <dgm:pt modelId="{DBBB04E2-B1BD-4A3E-8357-EF755282F37B}" type="sibTrans" cxnId="{55ED256D-76C0-4BC4-B2A5-3BB607522ED8}">
      <dgm:prSet/>
      <dgm:spPr/>
      <dgm:t>
        <a:bodyPr/>
        <a:lstStyle/>
        <a:p>
          <a:endParaRPr lang="ru-RU"/>
        </a:p>
      </dgm:t>
    </dgm:pt>
    <dgm:pt modelId="{258FAB5E-8AC2-4EED-88EC-9FA87285A670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i</a:t>
          </a:r>
          <a:endParaRPr lang="ru-RU" dirty="0"/>
        </a:p>
      </dgm:t>
    </dgm:pt>
    <dgm:pt modelId="{56A6E5A2-27AE-497E-925F-209F4FCC870A}" type="parTrans" cxnId="{621AA733-19EF-4AC2-B49B-BD00A0045147}">
      <dgm:prSet/>
      <dgm:spPr/>
      <dgm:t>
        <a:bodyPr/>
        <a:lstStyle/>
        <a:p>
          <a:endParaRPr lang="ru-RU"/>
        </a:p>
      </dgm:t>
    </dgm:pt>
    <dgm:pt modelId="{FE89D111-E194-48BE-BE14-69523E07C035}" type="sibTrans" cxnId="{621AA733-19EF-4AC2-B49B-BD00A0045147}">
      <dgm:prSet/>
      <dgm:spPr/>
      <dgm:t>
        <a:bodyPr/>
        <a:lstStyle/>
        <a:p>
          <a:endParaRPr lang="ru-RU"/>
        </a:p>
      </dgm:t>
    </dgm:pt>
    <dgm:pt modelId="{3F92C14B-AE24-4427-90F1-E525C2A79EE1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6B2949AD-B84A-4FA8-9F41-AEE19324BF43}" type="parTrans" cxnId="{D64A7C16-AD2D-4CE9-9231-5B98ACFAF18E}">
      <dgm:prSet/>
      <dgm:spPr/>
      <dgm:t>
        <a:bodyPr/>
        <a:lstStyle/>
        <a:p>
          <a:endParaRPr lang="ru-RU"/>
        </a:p>
      </dgm:t>
    </dgm:pt>
    <dgm:pt modelId="{062496F0-A778-45D9-98C6-3CF679063885}" type="sibTrans" cxnId="{D64A7C16-AD2D-4CE9-9231-5B98ACFAF18E}">
      <dgm:prSet/>
      <dgm:spPr/>
      <dgm:t>
        <a:bodyPr/>
        <a:lstStyle/>
        <a:p>
          <a:endParaRPr lang="ru-RU"/>
        </a:p>
      </dgm:t>
    </dgm:pt>
    <dgm:pt modelId="{677E2B94-3055-4E2E-9858-3AFCF2241494}" type="pres">
      <dgm:prSet presAssocID="{C1F39A31-C714-45B5-B63E-C928FA7A747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3ABDE7-9B8B-480A-ACDF-AEA18129A613}" type="pres">
      <dgm:prSet presAssocID="{544AEEA9-423B-494B-814E-4EB3AD558F12}" presName="Name5" presStyleLbl="venn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2BCFD0-7595-4863-A08C-DC5E00BC3929}" type="pres">
      <dgm:prSet presAssocID="{3CA321DB-65E5-40A8-B9FC-EF9228D63CF7}" presName="space" presStyleCnt="0"/>
      <dgm:spPr/>
    </dgm:pt>
    <dgm:pt modelId="{8FE37112-EDF3-4CEA-ABF1-2CDA3FB9AEBF}" type="pres">
      <dgm:prSet presAssocID="{2B9C0AD2-7C89-42BD-B9BF-6514ABF9E30B}" presName="Name5" presStyleLbl="venn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B457F3-F7C8-4379-88B2-BCC49E70DB5A}" type="pres">
      <dgm:prSet presAssocID="{16823FED-22E9-478B-A4B9-C713B117D4C7}" presName="space" presStyleCnt="0"/>
      <dgm:spPr/>
    </dgm:pt>
    <dgm:pt modelId="{EDC49E71-8B46-4902-AC12-AC93ECF48C58}" type="pres">
      <dgm:prSet presAssocID="{0365F9CF-6F88-4FEC-B630-BA39B6C793F8}" presName="Name5" presStyleLbl="venn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98E65C-1F43-4C9B-9CB6-49116463A0CB}" type="pres">
      <dgm:prSet presAssocID="{DBBB04E2-B1BD-4A3E-8357-EF755282F37B}" presName="space" presStyleCnt="0"/>
      <dgm:spPr/>
    </dgm:pt>
    <dgm:pt modelId="{C3D1136A-F3DB-41CD-8CFB-92E5467B1810}" type="pres">
      <dgm:prSet presAssocID="{258FAB5E-8AC2-4EED-88EC-9FA87285A670}" presName="Name5" presStyleLbl="venn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3E6874-0BF7-4A5E-BC70-3289CD64C76D}" type="pres">
      <dgm:prSet presAssocID="{FE89D111-E194-48BE-BE14-69523E07C035}" presName="space" presStyleCnt="0"/>
      <dgm:spPr/>
    </dgm:pt>
    <dgm:pt modelId="{D4C6F3D7-DBB7-49A4-BC53-B4F06269E6D7}" type="pres">
      <dgm:prSet presAssocID="{3F92C14B-AE24-4427-90F1-E525C2A79EE1}" presName="Name5" presStyleLbl="venn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32B1B4-9401-4CC8-B35A-210124A10935}" type="pres">
      <dgm:prSet presAssocID="{062496F0-A778-45D9-98C6-3CF679063885}" presName="space" presStyleCnt="0"/>
      <dgm:spPr/>
    </dgm:pt>
    <dgm:pt modelId="{F377AF5C-BF10-45CF-A408-40F5732A79FC}" type="pres">
      <dgm:prSet presAssocID="{B6DC6DF6-6640-4251-9770-0B8EAA8D640A}" presName="Name5" presStyleLbl="venn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654DE9-67FA-4407-AFE9-45B2D2512A11}" type="pres">
      <dgm:prSet presAssocID="{CFC29462-86AF-4996-B994-C3F132EE1500}" presName="space" presStyleCnt="0"/>
      <dgm:spPr/>
    </dgm:pt>
    <dgm:pt modelId="{653CB581-8A03-4FE8-AB51-B1E82CD584BE}" type="pres">
      <dgm:prSet presAssocID="{4051DED2-FF66-48BC-8F7B-FBC77B5D3138}" presName="Name5" presStyleLbl="venn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F55A4B-4917-4FB8-B69B-01B97A7CD8A9}" type="pres">
      <dgm:prSet presAssocID="{CE7272CC-7E16-4161-95EB-B6481097540B}" presName="space" presStyleCnt="0"/>
      <dgm:spPr/>
    </dgm:pt>
    <dgm:pt modelId="{B0686ACA-D531-4517-AD39-71B03733909F}" type="pres">
      <dgm:prSet presAssocID="{B1244696-6176-4C96-AB5C-2AFFB633624A}" presName="Name5" presStyleLbl="venn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BECB31-3553-420C-8294-4DDF52ABFD1F}" type="pres">
      <dgm:prSet presAssocID="{5DF61436-6E36-451A-BCBB-4200F05A6EAE}" presName="space" presStyleCnt="0"/>
      <dgm:spPr/>
    </dgm:pt>
    <dgm:pt modelId="{43CAA8E0-0F0A-4A27-AC1F-1E37C910E009}" type="pres">
      <dgm:prSet presAssocID="{5B8B1D3A-2AAB-475C-9A2E-0B05DBCAA3FD}" presName="Name5" presStyleLbl="venn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352E50E-8347-4454-BD95-12BD34D1B856}" type="presOf" srcId="{B1244696-6176-4C96-AB5C-2AFFB633624A}" destId="{B0686ACA-D531-4517-AD39-71B03733909F}" srcOrd="0" destOrd="0" presId="urn:microsoft.com/office/officeart/2005/8/layout/venn3"/>
    <dgm:cxn modelId="{55ED256D-76C0-4BC4-B2A5-3BB607522ED8}" srcId="{C1F39A31-C714-45B5-B63E-C928FA7A7477}" destId="{0365F9CF-6F88-4FEC-B630-BA39B6C793F8}" srcOrd="2" destOrd="0" parTransId="{392BC979-FB19-43CA-9936-3E9B7845726F}" sibTransId="{DBBB04E2-B1BD-4A3E-8357-EF755282F37B}"/>
    <dgm:cxn modelId="{8B7932B3-57EF-49F0-B609-948DEB77BA8E}" srcId="{C1F39A31-C714-45B5-B63E-C928FA7A7477}" destId="{5B8B1D3A-2AAB-475C-9A2E-0B05DBCAA3FD}" srcOrd="8" destOrd="0" parTransId="{9C938E3C-C2EF-46E7-BA23-E335A0A6542E}" sibTransId="{975E04DB-7089-4918-828E-7F2FB62D0C2D}"/>
    <dgm:cxn modelId="{AF369577-5A0A-47CF-8452-92CF5FE47D64}" type="presOf" srcId="{3F92C14B-AE24-4427-90F1-E525C2A79EE1}" destId="{D4C6F3D7-DBB7-49A4-BC53-B4F06269E6D7}" srcOrd="0" destOrd="0" presId="urn:microsoft.com/office/officeart/2005/8/layout/venn3"/>
    <dgm:cxn modelId="{02777E14-A2D9-42B2-90E9-98FF34AB899C}" type="presOf" srcId="{C1F39A31-C714-45B5-B63E-C928FA7A7477}" destId="{677E2B94-3055-4E2E-9858-3AFCF2241494}" srcOrd="0" destOrd="0" presId="urn:microsoft.com/office/officeart/2005/8/layout/venn3"/>
    <dgm:cxn modelId="{20D398A2-3EDF-4275-B87D-486FC201D1B2}" srcId="{C1F39A31-C714-45B5-B63E-C928FA7A7477}" destId="{B1244696-6176-4C96-AB5C-2AFFB633624A}" srcOrd="7" destOrd="0" parTransId="{4A246543-FDD6-406C-8E41-D2DAFCA18D81}" sibTransId="{5DF61436-6E36-451A-BCBB-4200F05A6EAE}"/>
    <dgm:cxn modelId="{C88FA586-0ACC-45A8-B240-554856D94427}" type="presOf" srcId="{5B8B1D3A-2AAB-475C-9A2E-0B05DBCAA3FD}" destId="{43CAA8E0-0F0A-4A27-AC1F-1E37C910E009}" srcOrd="0" destOrd="0" presId="urn:microsoft.com/office/officeart/2005/8/layout/venn3"/>
    <dgm:cxn modelId="{FE938C73-ABD3-44F1-B689-838F551B54EE}" srcId="{C1F39A31-C714-45B5-B63E-C928FA7A7477}" destId="{544AEEA9-423B-494B-814E-4EB3AD558F12}" srcOrd="0" destOrd="0" parTransId="{8AE0BEED-9B49-46F3-8637-05DF349900B9}" sibTransId="{3CA321DB-65E5-40A8-B9FC-EF9228D63CF7}"/>
    <dgm:cxn modelId="{621AA733-19EF-4AC2-B49B-BD00A0045147}" srcId="{C1F39A31-C714-45B5-B63E-C928FA7A7477}" destId="{258FAB5E-8AC2-4EED-88EC-9FA87285A670}" srcOrd="3" destOrd="0" parTransId="{56A6E5A2-27AE-497E-925F-209F4FCC870A}" sibTransId="{FE89D111-E194-48BE-BE14-69523E07C035}"/>
    <dgm:cxn modelId="{CB40A5B1-05D7-4958-87F8-99F8EB4B8F54}" type="presOf" srcId="{B6DC6DF6-6640-4251-9770-0B8EAA8D640A}" destId="{F377AF5C-BF10-45CF-A408-40F5732A79FC}" srcOrd="0" destOrd="0" presId="urn:microsoft.com/office/officeart/2005/8/layout/venn3"/>
    <dgm:cxn modelId="{476D7BBE-4ADF-4E62-8DDC-D3D9CE5DC4EA}" type="presOf" srcId="{4051DED2-FF66-48BC-8F7B-FBC77B5D3138}" destId="{653CB581-8A03-4FE8-AB51-B1E82CD584BE}" srcOrd="0" destOrd="0" presId="urn:microsoft.com/office/officeart/2005/8/layout/venn3"/>
    <dgm:cxn modelId="{CE1EB8F8-C798-4513-8C26-15F7BCCA0943}" srcId="{C1F39A31-C714-45B5-B63E-C928FA7A7477}" destId="{B6DC6DF6-6640-4251-9770-0B8EAA8D640A}" srcOrd="5" destOrd="0" parTransId="{AC0ED4D3-85F5-4FEC-8B37-828479465EC8}" sibTransId="{CFC29462-86AF-4996-B994-C3F132EE1500}"/>
    <dgm:cxn modelId="{09D889CA-71D9-44C7-A5E6-86333BDD5772}" type="presOf" srcId="{544AEEA9-423B-494B-814E-4EB3AD558F12}" destId="{713ABDE7-9B8B-480A-ACDF-AEA18129A613}" srcOrd="0" destOrd="0" presId="urn:microsoft.com/office/officeart/2005/8/layout/venn3"/>
    <dgm:cxn modelId="{F8ED35BA-6F08-47C3-87FA-87613A2DE5FC}" srcId="{C1F39A31-C714-45B5-B63E-C928FA7A7477}" destId="{2B9C0AD2-7C89-42BD-B9BF-6514ABF9E30B}" srcOrd="1" destOrd="0" parTransId="{58A62E8A-8722-4109-B6E0-929F0FC5228B}" sibTransId="{16823FED-22E9-478B-A4B9-C713B117D4C7}"/>
    <dgm:cxn modelId="{DECA856B-BE18-4059-9C42-CB8FD5DDABF9}" type="presOf" srcId="{2B9C0AD2-7C89-42BD-B9BF-6514ABF9E30B}" destId="{8FE37112-EDF3-4CEA-ABF1-2CDA3FB9AEBF}" srcOrd="0" destOrd="0" presId="urn:microsoft.com/office/officeart/2005/8/layout/venn3"/>
    <dgm:cxn modelId="{D64A7C16-AD2D-4CE9-9231-5B98ACFAF18E}" srcId="{C1F39A31-C714-45B5-B63E-C928FA7A7477}" destId="{3F92C14B-AE24-4427-90F1-E525C2A79EE1}" srcOrd="4" destOrd="0" parTransId="{6B2949AD-B84A-4FA8-9F41-AEE19324BF43}" sibTransId="{062496F0-A778-45D9-98C6-3CF679063885}"/>
    <dgm:cxn modelId="{8592A4C7-2281-4E7C-B3AC-4E5683033477}" srcId="{C1F39A31-C714-45B5-B63E-C928FA7A7477}" destId="{4051DED2-FF66-48BC-8F7B-FBC77B5D3138}" srcOrd="6" destOrd="0" parTransId="{1018AF00-C0AC-4200-A3A8-A33601BC4E64}" sibTransId="{CE7272CC-7E16-4161-95EB-B6481097540B}"/>
    <dgm:cxn modelId="{4623949A-316C-4DA3-A87D-A574037603B9}" type="presOf" srcId="{0365F9CF-6F88-4FEC-B630-BA39B6C793F8}" destId="{EDC49E71-8B46-4902-AC12-AC93ECF48C58}" srcOrd="0" destOrd="0" presId="urn:microsoft.com/office/officeart/2005/8/layout/venn3"/>
    <dgm:cxn modelId="{F3C3A472-B03E-4ED8-8B11-834E9C2E9E9E}" type="presOf" srcId="{258FAB5E-8AC2-4EED-88EC-9FA87285A670}" destId="{C3D1136A-F3DB-41CD-8CFB-92E5467B1810}" srcOrd="0" destOrd="0" presId="urn:microsoft.com/office/officeart/2005/8/layout/venn3"/>
    <dgm:cxn modelId="{3E4D24A3-AD1C-4E3D-8370-A2EB22F693D1}" type="presParOf" srcId="{677E2B94-3055-4E2E-9858-3AFCF2241494}" destId="{713ABDE7-9B8B-480A-ACDF-AEA18129A613}" srcOrd="0" destOrd="0" presId="urn:microsoft.com/office/officeart/2005/8/layout/venn3"/>
    <dgm:cxn modelId="{7D070F01-8346-4675-8290-3F147C671A8A}" type="presParOf" srcId="{677E2B94-3055-4E2E-9858-3AFCF2241494}" destId="{F82BCFD0-7595-4863-A08C-DC5E00BC3929}" srcOrd="1" destOrd="0" presId="urn:microsoft.com/office/officeart/2005/8/layout/venn3"/>
    <dgm:cxn modelId="{1F7218D4-F909-420F-B0AA-82E23F64B0C7}" type="presParOf" srcId="{677E2B94-3055-4E2E-9858-3AFCF2241494}" destId="{8FE37112-EDF3-4CEA-ABF1-2CDA3FB9AEBF}" srcOrd="2" destOrd="0" presId="urn:microsoft.com/office/officeart/2005/8/layout/venn3"/>
    <dgm:cxn modelId="{B9D0DBFC-FC1F-4732-AAA0-948F6FBA15F5}" type="presParOf" srcId="{677E2B94-3055-4E2E-9858-3AFCF2241494}" destId="{60B457F3-F7C8-4379-88B2-BCC49E70DB5A}" srcOrd="3" destOrd="0" presId="urn:microsoft.com/office/officeart/2005/8/layout/venn3"/>
    <dgm:cxn modelId="{2439F45C-3127-4A7C-BA62-067F4FBB8C69}" type="presParOf" srcId="{677E2B94-3055-4E2E-9858-3AFCF2241494}" destId="{EDC49E71-8B46-4902-AC12-AC93ECF48C58}" srcOrd="4" destOrd="0" presId="urn:microsoft.com/office/officeart/2005/8/layout/venn3"/>
    <dgm:cxn modelId="{75B23582-8F41-4E59-8099-82DC4E95FC00}" type="presParOf" srcId="{677E2B94-3055-4E2E-9858-3AFCF2241494}" destId="{3698E65C-1F43-4C9B-9CB6-49116463A0CB}" srcOrd="5" destOrd="0" presId="urn:microsoft.com/office/officeart/2005/8/layout/venn3"/>
    <dgm:cxn modelId="{D2AB9D3D-78B5-4E30-A589-955AC8040C85}" type="presParOf" srcId="{677E2B94-3055-4E2E-9858-3AFCF2241494}" destId="{C3D1136A-F3DB-41CD-8CFB-92E5467B1810}" srcOrd="6" destOrd="0" presId="urn:microsoft.com/office/officeart/2005/8/layout/venn3"/>
    <dgm:cxn modelId="{1AF002B3-18D1-4308-A6F2-6ECB05B9F425}" type="presParOf" srcId="{677E2B94-3055-4E2E-9858-3AFCF2241494}" destId="{7C3E6874-0BF7-4A5E-BC70-3289CD64C76D}" srcOrd="7" destOrd="0" presId="urn:microsoft.com/office/officeart/2005/8/layout/venn3"/>
    <dgm:cxn modelId="{981F3A4F-F9B0-4301-BAA4-72A4B7B03124}" type="presParOf" srcId="{677E2B94-3055-4E2E-9858-3AFCF2241494}" destId="{D4C6F3D7-DBB7-49A4-BC53-B4F06269E6D7}" srcOrd="8" destOrd="0" presId="urn:microsoft.com/office/officeart/2005/8/layout/venn3"/>
    <dgm:cxn modelId="{60C4DDC0-5922-41F0-BC5F-8340B8E20516}" type="presParOf" srcId="{677E2B94-3055-4E2E-9858-3AFCF2241494}" destId="{9032B1B4-9401-4CC8-B35A-210124A10935}" srcOrd="9" destOrd="0" presId="urn:microsoft.com/office/officeart/2005/8/layout/venn3"/>
    <dgm:cxn modelId="{DA6728C1-594F-4FAF-B29A-1CFE23ACCD8F}" type="presParOf" srcId="{677E2B94-3055-4E2E-9858-3AFCF2241494}" destId="{F377AF5C-BF10-45CF-A408-40F5732A79FC}" srcOrd="10" destOrd="0" presId="urn:microsoft.com/office/officeart/2005/8/layout/venn3"/>
    <dgm:cxn modelId="{C7E23FCA-E8DF-4739-B82F-0760D250F643}" type="presParOf" srcId="{677E2B94-3055-4E2E-9858-3AFCF2241494}" destId="{CE654DE9-67FA-4407-AFE9-45B2D2512A11}" srcOrd="11" destOrd="0" presId="urn:microsoft.com/office/officeart/2005/8/layout/venn3"/>
    <dgm:cxn modelId="{8719929D-73D3-444A-B951-0FDDDE88A647}" type="presParOf" srcId="{677E2B94-3055-4E2E-9858-3AFCF2241494}" destId="{653CB581-8A03-4FE8-AB51-B1E82CD584BE}" srcOrd="12" destOrd="0" presId="urn:microsoft.com/office/officeart/2005/8/layout/venn3"/>
    <dgm:cxn modelId="{48467E55-55DB-4F83-92E9-809857341945}" type="presParOf" srcId="{677E2B94-3055-4E2E-9858-3AFCF2241494}" destId="{F3F55A4B-4917-4FB8-B69B-01B97A7CD8A9}" srcOrd="13" destOrd="0" presId="urn:microsoft.com/office/officeart/2005/8/layout/venn3"/>
    <dgm:cxn modelId="{CBF19F23-9FF6-41D5-BD7B-BDBC17EE291D}" type="presParOf" srcId="{677E2B94-3055-4E2E-9858-3AFCF2241494}" destId="{B0686ACA-D531-4517-AD39-71B03733909F}" srcOrd="14" destOrd="0" presId="urn:microsoft.com/office/officeart/2005/8/layout/venn3"/>
    <dgm:cxn modelId="{521B92EC-4B30-4EB7-85CB-754A648F2C56}" type="presParOf" srcId="{677E2B94-3055-4E2E-9858-3AFCF2241494}" destId="{1EBECB31-3553-420C-8294-4DDF52ABFD1F}" srcOrd="15" destOrd="0" presId="urn:microsoft.com/office/officeart/2005/8/layout/venn3"/>
    <dgm:cxn modelId="{D3E94B46-9D4F-4DD9-A1AA-37A19786BEF5}" type="presParOf" srcId="{677E2B94-3055-4E2E-9858-3AFCF2241494}" destId="{43CAA8E0-0F0A-4A27-AC1F-1E37C910E009}" srcOrd="1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F39A31-C714-45B5-B63E-C928FA7A7477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44AEEA9-423B-494B-814E-4EB3AD558F12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M</a:t>
          </a:r>
          <a:endParaRPr lang="ru-RU" dirty="0"/>
        </a:p>
      </dgm:t>
    </dgm:pt>
    <dgm:pt modelId="{8AE0BEED-9B49-46F3-8637-05DF349900B9}" type="parTrans" cxnId="{FE938C73-ABD3-44F1-B689-838F551B54EE}">
      <dgm:prSet/>
      <dgm:spPr/>
      <dgm:t>
        <a:bodyPr/>
        <a:lstStyle/>
        <a:p>
          <a:endParaRPr lang="ru-RU"/>
        </a:p>
      </dgm:t>
    </dgm:pt>
    <dgm:pt modelId="{3CA321DB-65E5-40A8-B9FC-EF9228D63CF7}" type="sibTrans" cxnId="{FE938C73-ABD3-44F1-B689-838F551B54EE}">
      <dgm:prSet/>
      <dgm:spPr/>
      <dgm:t>
        <a:bodyPr/>
        <a:lstStyle/>
        <a:p>
          <a:endParaRPr lang="ru-RU"/>
        </a:p>
      </dgm:t>
    </dgm:pt>
    <dgm:pt modelId="{B6DC6DF6-6640-4251-9770-0B8EAA8D640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G</a:t>
          </a:r>
          <a:endParaRPr lang="ru-RU" dirty="0"/>
        </a:p>
      </dgm:t>
    </dgm:pt>
    <dgm:pt modelId="{AC0ED4D3-85F5-4FEC-8B37-828479465EC8}" type="parTrans" cxnId="{CE1EB8F8-C798-4513-8C26-15F7BCCA0943}">
      <dgm:prSet/>
      <dgm:spPr/>
      <dgm:t>
        <a:bodyPr/>
        <a:lstStyle/>
        <a:p>
          <a:endParaRPr lang="ru-RU"/>
        </a:p>
      </dgm:t>
    </dgm:pt>
    <dgm:pt modelId="{CFC29462-86AF-4996-B994-C3F132EE1500}" type="sibTrans" cxnId="{CE1EB8F8-C798-4513-8C26-15F7BCCA0943}">
      <dgm:prSet/>
      <dgm:spPr/>
      <dgm:t>
        <a:bodyPr/>
        <a:lstStyle/>
        <a:p>
          <a:endParaRPr lang="ru-RU"/>
        </a:p>
      </dgm:t>
    </dgm:pt>
    <dgm:pt modelId="{4051DED2-FF66-48BC-8F7B-FBC77B5D313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1018AF00-C0AC-4200-A3A8-A33601BC4E64}" type="parTrans" cxnId="{8592A4C7-2281-4E7C-B3AC-4E5683033477}">
      <dgm:prSet/>
      <dgm:spPr/>
      <dgm:t>
        <a:bodyPr/>
        <a:lstStyle/>
        <a:p>
          <a:endParaRPr lang="ru-RU"/>
        </a:p>
      </dgm:t>
    </dgm:pt>
    <dgm:pt modelId="{CE7272CC-7E16-4161-95EB-B6481097540B}" type="sibTrans" cxnId="{8592A4C7-2281-4E7C-B3AC-4E5683033477}">
      <dgm:prSet/>
      <dgm:spPr/>
      <dgm:t>
        <a:bodyPr/>
        <a:lstStyle/>
        <a:p>
          <a:endParaRPr lang="ru-RU"/>
        </a:p>
      </dgm:t>
    </dgm:pt>
    <dgm:pt modelId="{B1244696-6176-4C96-AB5C-2AFFB633624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t</a:t>
          </a:r>
          <a:endParaRPr lang="ru-RU" dirty="0"/>
        </a:p>
      </dgm:t>
    </dgm:pt>
    <dgm:pt modelId="{4A246543-FDD6-406C-8E41-D2DAFCA18D81}" type="parTrans" cxnId="{20D398A2-3EDF-4275-B87D-486FC201D1B2}">
      <dgm:prSet/>
      <dgm:spPr/>
      <dgm:t>
        <a:bodyPr/>
        <a:lstStyle/>
        <a:p>
          <a:endParaRPr lang="ru-RU"/>
        </a:p>
      </dgm:t>
    </dgm:pt>
    <dgm:pt modelId="{5DF61436-6E36-451A-BCBB-4200F05A6EAE}" type="sibTrans" cxnId="{20D398A2-3EDF-4275-B87D-486FC201D1B2}">
      <dgm:prSet/>
      <dgm:spPr/>
      <dgm:t>
        <a:bodyPr/>
        <a:lstStyle/>
        <a:p>
          <a:endParaRPr lang="ru-RU"/>
        </a:p>
      </dgm:t>
    </dgm:pt>
    <dgm:pt modelId="{5B8B1D3A-2AAB-475C-9A2E-0B05DBCAA3FD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9C938E3C-C2EF-46E7-BA23-E335A0A6542E}" type="parTrans" cxnId="{8B7932B3-57EF-49F0-B609-948DEB77BA8E}">
      <dgm:prSet/>
      <dgm:spPr/>
      <dgm:t>
        <a:bodyPr/>
        <a:lstStyle/>
        <a:p>
          <a:endParaRPr lang="ru-RU"/>
        </a:p>
      </dgm:t>
    </dgm:pt>
    <dgm:pt modelId="{975E04DB-7089-4918-828E-7F2FB62D0C2D}" type="sibTrans" cxnId="{8B7932B3-57EF-49F0-B609-948DEB77BA8E}">
      <dgm:prSet/>
      <dgm:spPr/>
      <dgm:t>
        <a:bodyPr/>
        <a:lstStyle/>
        <a:p>
          <a:endParaRPr lang="ru-RU"/>
        </a:p>
      </dgm:t>
    </dgm:pt>
    <dgm:pt modelId="{2B9C0AD2-7C89-42BD-B9BF-6514ABF9E30B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58A62E8A-8722-4109-B6E0-929F0FC5228B}" type="parTrans" cxnId="{F8ED35BA-6F08-47C3-87FA-87613A2DE5FC}">
      <dgm:prSet/>
      <dgm:spPr/>
      <dgm:t>
        <a:bodyPr/>
        <a:lstStyle/>
        <a:p>
          <a:endParaRPr lang="ru-RU"/>
        </a:p>
      </dgm:t>
    </dgm:pt>
    <dgm:pt modelId="{16823FED-22E9-478B-A4B9-C713B117D4C7}" type="sibTrans" cxnId="{F8ED35BA-6F08-47C3-87FA-87613A2DE5FC}">
      <dgm:prSet/>
      <dgm:spPr/>
      <dgm:t>
        <a:bodyPr/>
        <a:lstStyle/>
        <a:p>
          <a:endParaRPr lang="ru-RU"/>
        </a:p>
      </dgm:t>
    </dgm:pt>
    <dgm:pt modelId="{0365F9CF-6F88-4FEC-B630-BA39B6C793F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r</a:t>
          </a:r>
          <a:endParaRPr lang="ru-RU" dirty="0"/>
        </a:p>
      </dgm:t>
    </dgm:pt>
    <dgm:pt modelId="{392BC979-FB19-43CA-9936-3E9B7845726F}" type="parTrans" cxnId="{55ED256D-76C0-4BC4-B2A5-3BB607522ED8}">
      <dgm:prSet/>
      <dgm:spPr/>
      <dgm:t>
        <a:bodyPr/>
        <a:lstStyle/>
        <a:p>
          <a:endParaRPr lang="ru-RU"/>
        </a:p>
      </dgm:t>
    </dgm:pt>
    <dgm:pt modelId="{DBBB04E2-B1BD-4A3E-8357-EF755282F37B}" type="sibTrans" cxnId="{55ED256D-76C0-4BC4-B2A5-3BB607522ED8}">
      <dgm:prSet/>
      <dgm:spPr/>
      <dgm:t>
        <a:bodyPr/>
        <a:lstStyle/>
        <a:p>
          <a:endParaRPr lang="ru-RU"/>
        </a:p>
      </dgm:t>
    </dgm:pt>
    <dgm:pt modelId="{258FAB5E-8AC2-4EED-88EC-9FA87285A670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i</a:t>
          </a:r>
          <a:endParaRPr lang="ru-RU" dirty="0"/>
        </a:p>
      </dgm:t>
    </dgm:pt>
    <dgm:pt modelId="{56A6E5A2-27AE-497E-925F-209F4FCC870A}" type="parTrans" cxnId="{621AA733-19EF-4AC2-B49B-BD00A0045147}">
      <dgm:prSet/>
      <dgm:spPr/>
      <dgm:t>
        <a:bodyPr/>
        <a:lstStyle/>
        <a:p>
          <a:endParaRPr lang="ru-RU"/>
        </a:p>
      </dgm:t>
    </dgm:pt>
    <dgm:pt modelId="{FE89D111-E194-48BE-BE14-69523E07C035}" type="sibTrans" cxnId="{621AA733-19EF-4AC2-B49B-BD00A0045147}">
      <dgm:prSet/>
      <dgm:spPr/>
      <dgm:t>
        <a:bodyPr/>
        <a:lstStyle/>
        <a:p>
          <a:endParaRPr lang="ru-RU"/>
        </a:p>
      </dgm:t>
    </dgm:pt>
    <dgm:pt modelId="{3F92C14B-AE24-4427-90F1-E525C2A79EE1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6B2949AD-B84A-4FA8-9F41-AEE19324BF43}" type="parTrans" cxnId="{D64A7C16-AD2D-4CE9-9231-5B98ACFAF18E}">
      <dgm:prSet/>
      <dgm:spPr/>
      <dgm:t>
        <a:bodyPr/>
        <a:lstStyle/>
        <a:p>
          <a:endParaRPr lang="ru-RU"/>
        </a:p>
      </dgm:t>
    </dgm:pt>
    <dgm:pt modelId="{062496F0-A778-45D9-98C6-3CF679063885}" type="sibTrans" cxnId="{D64A7C16-AD2D-4CE9-9231-5B98ACFAF18E}">
      <dgm:prSet/>
      <dgm:spPr/>
      <dgm:t>
        <a:bodyPr/>
        <a:lstStyle/>
        <a:p>
          <a:endParaRPr lang="ru-RU"/>
        </a:p>
      </dgm:t>
    </dgm:pt>
    <dgm:pt modelId="{677E2B94-3055-4E2E-9858-3AFCF2241494}" type="pres">
      <dgm:prSet presAssocID="{C1F39A31-C714-45B5-B63E-C928FA7A747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3ABDE7-9B8B-480A-ACDF-AEA18129A613}" type="pres">
      <dgm:prSet presAssocID="{544AEEA9-423B-494B-814E-4EB3AD558F12}" presName="Name5" presStyleLbl="venn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2BCFD0-7595-4863-A08C-DC5E00BC3929}" type="pres">
      <dgm:prSet presAssocID="{3CA321DB-65E5-40A8-B9FC-EF9228D63CF7}" presName="space" presStyleCnt="0"/>
      <dgm:spPr/>
    </dgm:pt>
    <dgm:pt modelId="{8FE37112-EDF3-4CEA-ABF1-2CDA3FB9AEBF}" type="pres">
      <dgm:prSet presAssocID="{2B9C0AD2-7C89-42BD-B9BF-6514ABF9E30B}" presName="Name5" presStyleLbl="venn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B457F3-F7C8-4379-88B2-BCC49E70DB5A}" type="pres">
      <dgm:prSet presAssocID="{16823FED-22E9-478B-A4B9-C713B117D4C7}" presName="space" presStyleCnt="0"/>
      <dgm:spPr/>
    </dgm:pt>
    <dgm:pt modelId="{EDC49E71-8B46-4902-AC12-AC93ECF48C58}" type="pres">
      <dgm:prSet presAssocID="{0365F9CF-6F88-4FEC-B630-BA39B6C793F8}" presName="Name5" presStyleLbl="venn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98E65C-1F43-4C9B-9CB6-49116463A0CB}" type="pres">
      <dgm:prSet presAssocID="{DBBB04E2-B1BD-4A3E-8357-EF755282F37B}" presName="space" presStyleCnt="0"/>
      <dgm:spPr/>
    </dgm:pt>
    <dgm:pt modelId="{C3D1136A-F3DB-41CD-8CFB-92E5467B1810}" type="pres">
      <dgm:prSet presAssocID="{258FAB5E-8AC2-4EED-88EC-9FA87285A670}" presName="Name5" presStyleLbl="venn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3E6874-0BF7-4A5E-BC70-3289CD64C76D}" type="pres">
      <dgm:prSet presAssocID="{FE89D111-E194-48BE-BE14-69523E07C035}" presName="space" presStyleCnt="0"/>
      <dgm:spPr/>
    </dgm:pt>
    <dgm:pt modelId="{D4C6F3D7-DBB7-49A4-BC53-B4F06269E6D7}" type="pres">
      <dgm:prSet presAssocID="{3F92C14B-AE24-4427-90F1-E525C2A79EE1}" presName="Name5" presStyleLbl="venn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32B1B4-9401-4CC8-B35A-210124A10935}" type="pres">
      <dgm:prSet presAssocID="{062496F0-A778-45D9-98C6-3CF679063885}" presName="space" presStyleCnt="0"/>
      <dgm:spPr/>
    </dgm:pt>
    <dgm:pt modelId="{F377AF5C-BF10-45CF-A408-40F5732A79FC}" type="pres">
      <dgm:prSet presAssocID="{B6DC6DF6-6640-4251-9770-0B8EAA8D640A}" presName="Name5" presStyleLbl="venn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654DE9-67FA-4407-AFE9-45B2D2512A11}" type="pres">
      <dgm:prSet presAssocID="{CFC29462-86AF-4996-B994-C3F132EE1500}" presName="space" presStyleCnt="0"/>
      <dgm:spPr/>
    </dgm:pt>
    <dgm:pt modelId="{653CB581-8A03-4FE8-AB51-B1E82CD584BE}" type="pres">
      <dgm:prSet presAssocID="{4051DED2-FF66-48BC-8F7B-FBC77B5D3138}" presName="Name5" presStyleLbl="venn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F55A4B-4917-4FB8-B69B-01B97A7CD8A9}" type="pres">
      <dgm:prSet presAssocID="{CE7272CC-7E16-4161-95EB-B6481097540B}" presName="space" presStyleCnt="0"/>
      <dgm:spPr/>
    </dgm:pt>
    <dgm:pt modelId="{B0686ACA-D531-4517-AD39-71B03733909F}" type="pres">
      <dgm:prSet presAssocID="{B1244696-6176-4C96-AB5C-2AFFB633624A}" presName="Name5" presStyleLbl="venn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BECB31-3553-420C-8294-4DDF52ABFD1F}" type="pres">
      <dgm:prSet presAssocID="{5DF61436-6E36-451A-BCBB-4200F05A6EAE}" presName="space" presStyleCnt="0"/>
      <dgm:spPr/>
    </dgm:pt>
    <dgm:pt modelId="{43CAA8E0-0F0A-4A27-AC1F-1E37C910E009}" type="pres">
      <dgm:prSet presAssocID="{5B8B1D3A-2AAB-475C-9A2E-0B05DBCAA3FD}" presName="Name5" presStyleLbl="venn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A886382-5111-44D7-BDB7-FAA0573447E5}" type="presOf" srcId="{0365F9CF-6F88-4FEC-B630-BA39B6C793F8}" destId="{EDC49E71-8B46-4902-AC12-AC93ECF48C58}" srcOrd="0" destOrd="0" presId="urn:microsoft.com/office/officeart/2005/8/layout/venn3"/>
    <dgm:cxn modelId="{DF509E75-DB29-4884-A5F7-9F9853C4705D}" type="presOf" srcId="{544AEEA9-423B-494B-814E-4EB3AD558F12}" destId="{713ABDE7-9B8B-480A-ACDF-AEA18129A613}" srcOrd="0" destOrd="0" presId="urn:microsoft.com/office/officeart/2005/8/layout/venn3"/>
    <dgm:cxn modelId="{FE938C73-ABD3-44F1-B689-838F551B54EE}" srcId="{C1F39A31-C714-45B5-B63E-C928FA7A7477}" destId="{544AEEA9-423B-494B-814E-4EB3AD558F12}" srcOrd="0" destOrd="0" parTransId="{8AE0BEED-9B49-46F3-8637-05DF349900B9}" sibTransId="{3CA321DB-65E5-40A8-B9FC-EF9228D63CF7}"/>
    <dgm:cxn modelId="{621AA733-19EF-4AC2-B49B-BD00A0045147}" srcId="{C1F39A31-C714-45B5-B63E-C928FA7A7477}" destId="{258FAB5E-8AC2-4EED-88EC-9FA87285A670}" srcOrd="3" destOrd="0" parTransId="{56A6E5A2-27AE-497E-925F-209F4FCC870A}" sibTransId="{FE89D111-E194-48BE-BE14-69523E07C035}"/>
    <dgm:cxn modelId="{F2FE9615-9B36-4CA6-80F1-5658A1C2E523}" type="presOf" srcId="{3F92C14B-AE24-4427-90F1-E525C2A79EE1}" destId="{D4C6F3D7-DBB7-49A4-BC53-B4F06269E6D7}" srcOrd="0" destOrd="0" presId="urn:microsoft.com/office/officeart/2005/8/layout/venn3"/>
    <dgm:cxn modelId="{ABA0296A-DB8F-44E7-8820-47A331348D1F}" type="presOf" srcId="{B1244696-6176-4C96-AB5C-2AFFB633624A}" destId="{B0686ACA-D531-4517-AD39-71B03733909F}" srcOrd="0" destOrd="0" presId="urn:microsoft.com/office/officeart/2005/8/layout/venn3"/>
    <dgm:cxn modelId="{F8ED35BA-6F08-47C3-87FA-87613A2DE5FC}" srcId="{C1F39A31-C714-45B5-B63E-C928FA7A7477}" destId="{2B9C0AD2-7C89-42BD-B9BF-6514ABF9E30B}" srcOrd="1" destOrd="0" parTransId="{58A62E8A-8722-4109-B6E0-929F0FC5228B}" sibTransId="{16823FED-22E9-478B-A4B9-C713B117D4C7}"/>
    <dgm:cxn modelId="{20D398A2-3EDF-4275-B87D-486FC201D1B2}" srcId="{C1F39A31-C714-45B5-B63E-C928FA7A7477}" destId="{B1244696-6176-4C96-AB5C-2AFFB633624A}" srcOrd="7" destOrd="0" parTransId="{4A246543-FDD6-406C-8E41-D2DAFCA18D81}" sibTransId="{5DF61436-6E36-451A-BCBB-4200F05A6EAE}"/>
    <dgm:cxn modelId="{7F74AA37-B8D5-4D79-A844-A830FF0D1ACB}" type="presOf" srcId="{2B9C0AD2-7C89-42BD-B9BF-6514ABF9E30B}" destId="{8FE37112-EDF3-4CEA-ABF1-2CDA3FB9AEBF}" srcOrd="0" destOrd="0" presId="urn:microsoft.com/office/officeart/2005/8/layout/venn3"/>
    <dgm:cxn modelId="{8592A4C7-2281-4E7C-B3AC-4E5683033477}" srcId="{C1F39A31-C714-45B5-B63E-C928FA7A7477}" destId="{4051DED2-FF66-48BC-8F7B-FBC77B5D3138}" srcOrd="6" destOrd="0" parTransId="{1018AF00-C0AC-4200-A3A8-A33601BC4E64}" sibTransId="{CE7272CC-7E16-4161-95EB-B6481097540B}"/>
    <dgm:cxn modelId="{3AAC4CF1-5902-4BA7-A5BE-8F228FE2ABA4}" type="presOf" srcId="{5B8B1D3A-2AAB-475C-9A2E-0B05DBCAA3FD}" destId="{43CAA8E0-0F0A-4A27-AC1F-1E37C910E009}" srcOrd="0" destOrd="0" presId="urn:microsoft.com/office/officeart/2005/8/layout/venn3"/>
    <dgm:cxn modelId="{CE1EB8F8-C798-4513-8C26-15F7BCCA0943}" srcId="{C1F39A31-C714-45B5-B63E-C928FA7A7477}" destId="{B6DC6DF6-6640-4251-9770-0B8EAA8D640A}" srcOrd="5" destOrd="0" parTransId="{AC0ED4D3-85F5-4FEC-8B37-828479465EC8}" sibTransId="{CFC29462-86AF-4996-B994-C3F132EE1500}"/>
    <dgm:cxn modelId="{C56BB451-2938-4116-B6C7-1D6D30897F6D}" type="presOf" srcId="{258FAB5E-8AC2-4EED-88EC-9FA87285A670}" destId="{C3D1136A-F3DB-41CD-8CFB-92E5467B1810}" srcOrd="0" destOrd="0" presId="urn:microsoft.com/office/officeart/2005/8/layout/venn3"/>
    <dgm:cxn modelId="{55ED256D-76C0-4BC4-B2A5-3BB607522ED8}" srcId="{C1F39A31-C714-45B5-B63E-C928FA7A7477}" destId="{0365F9CF-6F88-4FEC-B630-BA39B6C793F8}" srcOrd="2" destOrd="0" parTransId="{392BC979-FB19-43CA-9936-3E9B7845726F}" sibTransId="{DBBB04E2-B1BD-4A3E-8357-EF755282F37B}"/>
    <dgm:cxn modelId="{D5E03860-95D5-4683-99A9-15C9D3551BFB}" type="presOf" srcId="{C1F39A31-C714-45B5-B63E-C928FA7A7477}" destId="{677E2B94-3055-4E2E-9858-3AFCF2241494}" srcOrd="0" destOrd="0" presId="urn:microsoft.com/office/officeart/2005/8/layout/venn3"/>
    <dgm:cxn modelId="{8B7932B3-57EF-49F0-B609-948DEB77BA8E}" srcId="{C1F39A31-C714-45B5-B63E-C928FA7A7477}" destId="{5B8B1D3A-2AAB-475C-9A2E-0B05DBCAA3FD}" srcOrd="8" destOrd="0" parTransId="{9C938E3C-C2EF-46E7-BA23-E335A0A6542E}" sibTransId="{975E04DB-7089-4918-828E-7F2FB62D0C2D}"/>
    <dgm:cxn modelId="{21E7F4AA-7A71-497E-A883-C983B5DF97BF}" type="presOf" srcId="{4051DED2-FF66-48BC-8F7B-FBC77B5D3138}" destId="{653CB581-8A03-4FE8-AB51-B1E82CD584BE}" srcOrd="0" destOrd="0" presId="urn:microsoft.com/office/officeart/2005/8/layout/venn3"/>
    <dgm:cxn modelId="{A68CE7EC-43EA-49CD-B564-2A9AB4ECFFF0}" type="presOf" srcId="{B6DC6DF6-6640-4251-9770-0B8EAA8D640A}" destId="{F377AF5C-BF10-45CF-A408-40F5732A79FC}" srcOrd="0" destOrd="0" presId="urn:microsoft.com/office/officeart/2005/8/layout/venn3"/>
    <dgm:cxn modelId="{D64A7C16-AD2D-4CE9-9231-5B98ACFAF18E}" srcId="{C1F39A31-C714-45B5-B63E-C928FA7A7477}" destId="{3F92C14B-AE24-4427-90F1-E525C2A79EE1}" srcOrd="4" destOrd="0" parTransId="{6B2949AD-B84A-4FA8-9F41-AEE19324BF43}" sibTransId="{062496F0-A778-45D9-98C6-3CF679063885}"/>
    <dgm:cxn modelId="{15227532-1208-4BA5-944A-DDD9A961E572}" type="presParOf" srcId="{677E2B94-3055-4E2E-9858-3AFCF2241494}" destId="{713ABDE7-9B8B-480A-ACDF-AEA18129A613}" srcOrd="0" destOrd="0" presId="urn:microsoft.com/office/officeart/2005/8/layout/venn3"/>
    <dgm:cxn modelId="{B88C30A0-E9AB-4EB3-AE3A-BD8998AC6531}" type="presParOf" srcId="{677E2B94-3055-4E2E-9858-3AFCF2241494}" destId="{F82BCFD0-7595-4863-A08C-DC5E00BC3929}" srcOrd="1" destOrd="0" presId="urn:microsoft.com/office/officeart/2005/8/layout/venn3"/>
    <dgm:cxn modelId="{8107ADE2-523E-4DAD-A911-E83E44C06E90}" type="presParOf" srcId="{677E2B94-3055-4E2E-9858-3AFCF2241494}" destId="{8FE37112-EDF3-4CEA-ABF1-2CDA3FB9AEBF}" srcOrd="2" destOrd="0" presId="urn:microsoft.com/office/officeart/2005/8/layout/venn3"/>
    <dgm:cxn modelId="{DC204CE5-D317-4937-AA39-B4826A32B540}" type="presParOf" srcId="{677E2B94-3055-4E2E-9858-3AFCF2241494}" destId="{60B457F3-F7C8-4379-88B2-BCC49E70DB5A}" srcOrd="3" destOrd="0" presId="urn:microsoft.com/office/officeart/2005/8/layout/venn3"/>
    <dgm:cxn modelId="{CFB85E7C-780F-4F91-ADC0-318DD6EA0A50}" type="presParOf" srcId="{677E2B94-3055-4E2E-9858-3AFCF2241494}" destId="{EDC49E71-8B46-4902-AC12-AC93ECF48C58}" srcOrd="4" destOrd="0" presId="urn:microsoft.com/office/officeart/2005/8/layout/venn3"/>
    <dgm:cxn modelId="{B92A70FC-137F-4A7D-B459-D4E2400B9580}" type="presParOf" srcId="{677E2B94-3055-4E2E-9858-3AFCF2241494}" destId="{3698E65C-1F43-4C9B-9CB6-49116463A0CB}" srcOrd="5" destOrd="0" presId="urn:microsoft.com/office/officeart/2005/8/layout/venn3"/>
    <dgm:cxn modelId="{EE7170CE-7165-4727-BDBB-44D44085C33A}" type="presParOf" srcId="{677E2B94-3055-4E2E-9858-3AFCF2241494}" destId="{C3D1136A-F3DB-41CD-8CFB-92E5467B1810}" srcOrd="6" destOrd="0" presId="urn:microsoft.com/office/officeart/2005/8/layout/venn3"/>
    <dgm:cxn modelId="{B75A5D76-4AA0-4356-AAFD-44645D5297E1}" type="presParOf" srcId="{677E2B94-3055-4E2E-9858-3AFCF2241494}" destId="{7C3E6874-0BF7-4A5E-BC70-3289CD64C76D}" srcOrd="7" destOrd="0" presId="urn:microsoft.com/office/officeart/2005/8/layout/venn3"/>
    <dgm:cxn modelId="{6E324D74-14BE-425D-B011-8C6F1089AA79}" type="presParOf" srcId="{677E2B94-3055-4E2E-9858-3AFCF2241494}" destId="{D4C6F3D7-DBB7-49A4-BC53-B4F06269E6D7}" srcOrd="8" destOrd="0" presId="urn:microsoft.com/office/officeart/2005/8/layout/venn3"/>
    <dgm:cxn modelId="{CABC0A41-5EFA-4E8E-A175-7904D0EEEB6E}" type="presParOf" srcId="{677E2B94-3055-4E2E-9858-3AFCF2241494}" destId="{9032B1B4-9401-4CC8-B35A-210124A10935}" srcOrd="9" destOrd="0" presId="urn:microsoft.com/office/officeart/2005/8/layout/venn3"/>
    <dgm:cxn modelId="{823BC3D9-5C60-41FB-930C-F0E6580FF26C}" type="presParOf" srcId="{677E2B94-3055-4E2E-9858-3AFCF2241494}" destId="{F377AF5C-BF10-45CF-A408-40F5732A79FC}" srcOrd="10" destOrd="0" presId="urn:microsoft.com/office/officeart/2005/8/layout/venn3"/>
    <dgm:cxn modelId="{B0DEAD4E-A348-4CE5-A643-9B49FD70EA27}" type="presParOf" srcId="{677E2B94-3055-4E2E-9858-3AFCF2241494}" destId="{CE654DE9-67FA-4407-AFE9-45B2D2512A11}" srcOrd="11" destOrd="0" presId="urn:microsoft.com/office/officeart/2005/8/layout/venn3"/>
    <dgm:cxn modelId="{A7F5CF22-9A17-42E7-A27B-B66705B670D5}" type="presParOf" srcId="{677E2B94-3055-4E2E-9858-3AFCF2241494}" destId="{653CB581-8A03-4FE8-AB51-B1E82CD584BE}" srcOrd="12" destOrd="0" presId="urn:microsoft.com/office/officeart/2005/8/layout/venn3"/>
    <dgm:cxn modelId="{BCD87810-3FDD-42E0-838F-0EB99CC6AFE4}" type="presParOf" srcId="{677E2B94-3055-4E2E-9858-3AFCF2241494}" destId="{F3F55A4B-4917-4FB8-B69B-01B97A7CD8A9}" srcOrd="13" destOrd="0" presId="urn:microsoft.com/office/officeart/2005/8/layout/venn3"/>
    <dgm:cxn modelId="{84202351-4C16-4200-A865-B52EC5475F3B}" type="presParOf" srcId="{677E2B94-3055-4E2E-9858-3AFCF2241494}" destId="{B0686ACA-D531-4517-AD39-71B03733909F}" srcOrd="14" destOrd="0" presId="urn:microsoft.com/office/officeart/2005/8/layout/venn3"/>
    <dgm:cxn modelId="{F50ECC0B-C2AD-4E6E-A6F7-BABCFC8DC5B5}" type="presParOf" srcId="{677E2B94-3055-4E2E-9858-3AFCF2241494}" destId="{1EBECB31-3553-420C-8294-4DDF52ABFD1F}" srcOrd="15" destOrd="0" presId="urn:microsoft.com/office/officeart/2005/8/layout/venn3"/>
    <dgm:cxn modelId="{07323F5B-24A5-4D1C-AFBC-50EFCAA841D5}" type="presParOf" srcId="{677E2B94-3055-4E2E-9858-3AFCF2241494}" destId="{43CAA8E0-0F0A-4A27-AC1F-1E37C910E009}" srcOrd="1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F39A31-C714-45B5-B63E-C928FA7A7477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44AEEA9-423B-494B-814E-4EB3AD558F12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M</a:t>
          </a:r>
          <a:endParaRPr lang="ru-RU" dirty="0"/>
        </a:p>
      </dgm:t>
    </dgm:pt>
    <dgm:pt modelId="{8AE0BEED-9B49-46F3-8637-05DF349900B9}" type="parTrans" cxnId="{FE938C73-ABD3-44F1-B689-838F551B54EE}">
      <dgm:prSet/>
      <dgm:spPr/>
      <dgm:t>
        <a:bodyPr/>
        <a:lstStyle/>
        <a:p>
          <a:endParaRPr lang="ru-RU"/>
        </a:p>
      </dgm:t>
    </dgm:pt>
    <dgm:pt modelId="{3CA321DB-65E5-40A8-B9FC-EF9228D63CF7}" type="sibTrans" cxnId="{FE938C73-ABD3-44F1-B689-838F551B54EE}">
      <dgm:prSet/>
      <dgm:spPr/>
      <dgm:t>
        <a:bodyPr/>
        <a:lstStyle/>
        <a:p>
          <a:endParaRPr lang="ru-RU"/>
        </a:p>
      </dgm:t>
    </dgm:pt>
    <dgm:pt modelId="{B6DC6DF6-6640-4251-9770-0B8EAA8D640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G</a:t>
          </a:r>
          <a:endParaRPr lang="ru-RU" dirty="0"/>
        </a:p>
      </dgm:t>
    </dgm:pt>
    <dgm:pt modelId="{AC0ED4D3-85F5-4FEC-8B37-828479465EC8}" type="parTrans" cxnId="{CE1EB8F8-C798-4513-8C26-15F7BCCA0943}">
      <dgm:prSet/>
      <dgm:spPr/>
      <dgm:t>
        <a:bodyPr/>
        <a:lstStyle/>
        <a:p>
          <a:endParaRPr lang="ru-RU"/>
        </a:p>
      </dgm:t>
    </dgm:pt>
    <dgm:pt modelId="{CFC29462-86AF-4996-B994-C3F132EE1500}" type="sibTrans" cxnId="{CE1EB8F8-C798-4513-8C26-15F7BCCA0943}">
      <dgm:prSet/>
      <dgm:spPr/>
      <dgm:t>
        <a:bodyPr/>
        <a:lstStyle/>
        <a:p>
          <a:endParaRPr lang="ru-RU"/>
        </a:p>
      </dgm:t>
    </dgm:pt>
    <dgm:pt modelId="{4051DED2-FF66-48BC-8F7B-FBC77B5D313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1018AF00-C0AC-4200-A3A8-A33601BC4E64}" type="parTrans" cxnId="{8592A4C7-2281-4E7C-B3AC-4E5683033477}">
      <dgm:prSet/>
      <dgm:spPr/>
      <dgm:t>
        <a:bodyPr/>
        <a:lstStyle/>
        <a:p>
          <a:endParaRPr lang="ru-RU"/>
        </a:p>
      </dgm:t>
    </dgm:pt>
    <dgm:pt modelId="{CE7272CC-7E16-4161-95EB-B6481097540B}" type="sibTrans" cxnId="{8592A4C7-2281-4E7C-B3AC-4E5683033477}">
      <dgm:prSet/>
      <dgm:spPr/>
      <dgm:t>
        <a:bodyPr/>
        <a:lstStyle/>
        <a:p>
          <a:endParaRPr lang="ru-RU"/>
        </a:p>
      </dgm:t>
    </dgm:pt>
    <dgm:pt modelId="{B1244696-6176-4C96-AB5C-2AFFB633624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t</a:t>
          </a:r>
          <a:endParaRPr lang="ru-RU" dirty="0"/>
        </a:p>
      </dgm:t>
    </dgm:pt>
    <dgm:pt modelId="{4A246543-FDD6-406C-8E41-D2DAFCA18D81}" type="parTrans" cxnId="{20D398A2-3EDF-4275-B87D-486FC201D1B2}">
      <dgm:prSet/>
      <dgm:spPr/>
      <dgm:t>
        <a:bodyPr/>
        <a:lstStyle/>
        <a:p>
          <a:endParaRPr lang="ru-RU"/>
        </a:p>
      </dgm:t>
    </dgm:pt>
    <dgm:pt modelId="{5DF61436-6E36-451A-BCBB-4200F05A6EAE}" type="sibTrans" cxnId="{20D398A2-3EDF-4275-B87D-486FC201D1B2}">
      <dgm:prSet/>
      <dgm:spPr/>
      <dgm:t>
        <a:bodyPr/>
        <a:lstStyle/>
        <a:p>
          <a:endParaRPr lang="ru-RU"/>
        </a:p>
      </dgm:t>
    </dgm:pt>
    <dgm:pt modelId="{5B8B1D3A-2AAB-475C-9A2E-0B05DBCAA3FD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9C938E3C-C2EF-46E7-BA23-E335A0A6542E}" type="parTrans" cxnId="{8B7932B3-57EF-49F0-B609-948DEB77BA8E}">
      <dgm:prSet/>
      <dgm:spPr/>
      <dgm:t>
        <a:bodyPr/>
        <a:lstStyle/>
        <a:p>
          <a:endParaRPr lang="ru-RU"/>
        </a:p>
      </dgm:t>
    </dgm:pt>
    <dgm:pt modelId="{975E04DB-7089-4918-828E-7F2FB62D0C2D}" type="sibTrans" cxnId="{8B7932B3-57EF-49F0-B609-948DEB77BA8E}">
      <dgm:prSet/>
      <dgm:spPr/>
      <dgm:t>
        <a:bodyPr/>
        <a:lstStyle/>
        <a:p>
          <a:endParaRPr lang="ru-RU"/>
        </a:p>
      </dgm:t>
    </dgm:pt>
    <dgm:pt modelId="{2B9C0AD2-7C89-42BD-B9BF-6514ABF9E30B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58A62E8A-8722-4109-B6E0-929F0FC5228B}" type="parTrans" cxnId="{F8ED35BA-6F08-47C3-87FA-87613A2DE5FC}">
      <dgm:prSet/>
      <dgm:spPr/>
      <dgm:t>
        <a:bodyPr/>
        <a:lstStyle/>
        <a:p>
          <a:endParaRPr lang="ru-RU"/>
        </a:p>
      </dgm:t>
    </dgm:pt>
    <dgm:pt modelId="{16823FED-22E9-478B-A4B9-C713B117D4C7}" type="sibTrans" cxnId="{F8ED35BA-6F08-47C3-87FA-87613A2DE5FC}">
      <dgm:prSet/>
      <dgm:spPr/>
      <dgm:t>
        <a:bodyPr/>
        <a:lstStyle/>
        <a:p>
          <a:endParaRPr lang="ru-RU"/>
        </a:p>
      </dgm:t>
    </dgm:pt>
    <dgm:pt modelId="{0365F9CF-6F88-4FEC-B630-BA39B6C793F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r</a:t>
          </a:r>
          <a:endParaRPr lang="ru-RU" dirty="0"/>
        </a:p>
      </dgm:t>
    </dgm:pt>
    <dgm:pt modelId="{392BC979-FB19-43CA-9936-3E9B7845726F}" type="parTrans" cxnId="{55ED256D-76C0-4BC4-B2A5-3BB607522ED8}">
      <dgm:prSet/>
      <dgm:spPr/>
      <dgm:t>
        <a:bodyPr/>
        <a:lstStyle/>
        <a:p>
          <a:endParaRPr lang="ru-RU"/>
        </a:p>
      </dgm:t>
    </dgm:pt>
    <dgm:pt modelId="{DBBB04E2-B1BD-4A3E-8357-EF755282F37B}" type="sibTrans" cxnId="{55ED256D-76C0-4BC4-B2A5-3BB607522ED8}">
      <dgm:prSet/>
      <dgm:spPr/>
      <dgm:t>
        <a:bodyPr/>
        <a:lstStyle/>
        <a:p>
          <a:endParaRPr lang="ru-RU"/>
        </a:p>
      </dgm:t>
    </dgm:pt>
    <dgm:pt modelId="{258FAB5E-8AC2-4EED-88EC-9FA87285A670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i</a:t>
          </a:r>
          <a:endParaRPr lang="ru-RU" dirty="0"/>
        </a:p>
      </dgm:t>
    </dgm:pt>
    <dgm:pt modelId="{56A6E5A2-27AE-497E-925F-209F4FCC870A}" type="parTrans" cxnId="{621AA733-19EF-4AC2-B49B-BD00A0045147}">
      <dgm:prSet/>
      <dgm:spPr/>
      <dgm:t>
        <a:bodyPr/>
        <a:lstStyle/>
        <a:p>
          <a:endParaRPr lang="ru-RU"/>
        </a:p>
      </dgm:t>
    </dgm:pt>
    <dgm:pt modelId="{FE89D111-E194-48BE-BE14-69523E07C035}" type="sibTrans" cxnId="{621AA733-19EF-4AC2-B49B-BD00A0045147}">
      <dgm:prSet/>
      <dgm:spPr/>
      <dgm:t>
        <a:bodyPr/>
        <a:lstStyle/>
        <a:p>
          <a:endParaRPr lang="ru-RU"/>
        </a:p>
      </dgm:t>
    </dgm:pt>
    <dgm:pt modelId="{3F92C14B-AE24-4427-90F1-E525C2A79EE1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6B2949AD-B84A-4FA8-9F41-AEE19324BF43}" type="parTrans" cxnId="{D64A7C16-AD2D-4CE9-9231-5B98ACFAF18E}">
      <dgm:prSet/>
      <dgm:spPr/>
      <dgm:t>
        <a:bodyPr/>
        <a:lstStyle/>
        <a:p>
          <a:endParaRPr lang="ru-RU"/>
        </a:p>
      </dgm:t>
    </dgm:pt>
    <dgm:pt modelId="{062496F0-A778-45D9-98C6-3CF679063885}" type="sibTrans" cxnId="{D64A7C16-AD2D-4CE9-9231-5B98ACFAF18E}">
      <dgm:prSet/>
      <dgm:spPr/>
      <dgm:t>
        <a:bodyPr/>
        <a:lstStyle/>
        <a:p>
          <a:endParaRPr lang="ru-RU"/>
        </a:p>
      </dgm:t>
    </dgm:pt>
    <dgm:pt modelId="{677E2B94-3055-4E2E-9858-3AFCF2241494}" type="pres">
      <dgm:prSet presAssocID="{C1F39A31-C714-45B5-B63E-C928FA7A747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3ABDE7-9B8B-480A-ACDF-AEA18129A613}" type="pres">
      <dgm:prSet presAssocID="{544AEEA9-423B-494B-814E-4EB3AD558F12}" presName="Name5" presStyleLbl="venn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2BCFD0-7595-4863-A08C-DC5E00BC3929}" type="pres">
      <dgm:prSet presAssocID="{3CA321DB-65E5-40A8-B9FC-EF9228D63CF7}" presName="space" presStyleCnt="0"/>
      <dgm:spPr/>
    </dgm:pt>
    <dgm:pt modelId="{8FE37112-EDF3-4CEA-ABF1-2CDA3FB9AEBF}" type="pres">
      <dgm:prSet presAssocID="{2B9C0AD2-7C89-42BD-B9BF-6514ABF9E30B}" presName="Name5" presStyleLbl="venn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B457F3-F7C8-4379-88B2-BCC49E70DB5A}" type="pres">
      <dgm:prSet presAssocID="{16823FED-22E9-478B-A4B9-C713B117D4C7}" presName="space" presStyleCnt="0"/>
      <dgm:spPr/>
    </dgm:pt>
    <dgm:pt modelId="{EDC49E71-8B46-4902-AC12-AC93ECF48C58}" type="pres">
      <dgm:prSet presAssocID="{0365F9CF-6F88-4FEC-B630-BA39B6C793F8}" presName="Name5" presStyleLbl="venn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98E65C-1F43-4C9B-9CB6-49116463A0CB}" type="pres">
      <dgm:prSet presAssocID="{DBBB04E2-B1BD-4A3E-8357-EF755282F37B}" presName="space" presStyleCnt="0"/>
      <dgm:spPr/>
    </dgm:pt>
    <dgm:pt modelId="{C3D1136A-F3DB-41CD-8CFB-92E5467B1810}" type="pres">
      <dgm:prSet presAssocID="{258FAB5E-8AC2-4EED-88EC-9FA87285A670}" presName="Name5" presStyleLbl="venn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3E6874-0BF7-4A5E-BC70-3289CD64C76D}" type="pres">
      <dgm:prSet presAssocID="{FE89D111-E194-48BE-BE14-69523E07C035}" presName="space" presStyleCnt="0"/>
      <dgm:spPr/>
    </dgm:pt>
    <dgm:pt modelId="{D4C6F3D7-DBB7-49A4-BC53-B4F06269E6D7}" type="pres">
      <dgm:prSet presAssocID="{3F92C14B-AE24-4427-90F1-E525C2A79EE1}" presName="Name5" presStyleLbl="venn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32B1B4-9401-4CC8-B35A-210124A10935}" type="pres">
      <dgm:prSet presAssocID="{062496F0-A778-45D9-98C6-3CF679063885}" presName="space" presStyleCnt="0"/>
      <dgm:spPr/>
    </dgm:pt>
    <dgm:pt modelId="{F377AF5C-BF10-45CF-A408-40F5732A79FC}" type="pres">
      <dgm:prSet presAssocID="{B6DC6DF6-6640-4251-9770-0B8EAA8D640A}" presName="Name5" presStyleLbl="venn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654DE9-67FA-4407-AFE9-45B2D2512A11}" type="pres">
      <dgm:prSet presAssocID="{CFC29462-86AF-4996-B994-C3F132EE1500}" presName="space" presStyleCnt="0"/>
      <dgm:spPr/>
    </dgm:pt>
    <dgm:pt modelId="{653CB581-8A03-4FE8-AB51-B1E82CD584BE}" type="pres">
      <dgm:prSet presAssocID="{4051DED2-FF66-48BC-8F7B-FBC77B5D3138}" presName="Name5" presStyleLbl="venn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F55A4B-4917-4FB8-B69B-01B97A7CD8A9}" type="pres">
      <dgm:prSet presAssocID="{CE7272CC-7E16-4161-95EB-B6481097540B}" presName="space" presStyleCnt="0"/>
      <dgm:spPr/>
    </dgm:pt>
    <dgm:pt modelId="{B0686ACA-D531-4517-AD39-71B03733909F}" type="pres">
      <dgm:prSet presAssocID="{B1244696-6176-4C96-AB5C-2AFFB633624A}" presName="Name5" presStyleLbl="venn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BECB31-3553-420C-8294-4DDF52ABFD1F}" type="pres">
      <dgm:prSet presAssocID="{5DF61436-6E36-451A-BCBB-4200F05A6EAE}" presName="space" presStyleCnt="0"/>
      <dgm:spPr/>
    </dgm:pt>
    <dgm:pt modelId="{43CAA8E0-0F0A-4A27-AC1F-1E37C910E009}" type="pres">
      <dgm:prSet presAssocID="{5B8B1D3A-2AAB-475C-9A2E-0B05DBCAA3FD}" presName="Name5" presStyleLbl="venn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CADD21B-190E-45A8-9ACA-DB29F9BB8058}" type="presOf" srcId="{4051DED2-FF66-48BC-8F7B-FBC77B5D3138}" destId="{653CB581-8A03-4FE8-AB51-B1E82CD584BE}" srcOrd="0" destOrd="0" presId="urn:microsoft.com/office/officeart/2005/8/layout/venn3"/>
    <dgm:cxn modelId="{55ED256D-76C0-4BC4-B2A5-3BB607522ED8}" srcId="{C1F39A31-C714-45B5-B63E-C928FA7A7477}" destId="{0365F9CF-6F88-4FEC-B630-BA39B6C793F8}" srcOrd="2" destOrd="0" parTransId="{392BC979-FB19-43CA-9936-3E9B7845726F}" sibTransId="{DBBB04E2-B1BD-4A3E-8357-EF755282F37B}"/>
    <dgm:cxn modelId="{5B34A2F8-973D-4711-A38C-83F4C20C16B4}" type="presOf" srcId="{544AEEA9-423B-494B-814E-4EB3AD558F12}" destId="{713ABDE7-9B8B-480A-ACDF-AEA18129A613}" srcOrd="0" destOrd="0" presId="urn:microsoft.com/office/officeart/2005/8/layout/venn3"/>
    <dgm:cxn modelId="{AA98C5CE-73D7-40E9-BEC5-EBC0248E9DC2}" type="presOf" srcId="{258FAB5E-8AC2-4EED-88EC-9FA87285A670}" destId="{C3D1136A-F3DB-41CD-8CFB-92E5467B1810}" srcOrd="0" destOrd="0" presId="urn:microsoft.com/office/officeart/2005/8/layout/venn3"/>
    <dgm:cxn modelId="{8B7932B3-57EF-49F0-B609-948DEB77BA8E}" srcId="{C1F39A31-C714-45B5-B63E-C928FA7A7477}" destId="{5B8B1D3A-2AAB-475C-9A2E-0B05DBCAA3FD}" srcOrd="8" destOrd="0" parTransId="{9C938E3C-C2EF-46E7-BA23-E335A0A6542E}" sibTransId="{975E04DB-7089-4918-828E-7F2FB62D0C2D}"/>
    <dgm:cxn modelId="{4DF47894-D82D-4D68-A47A-5177635F1C49}" type="presOf" srcId="{5B8B1D3A-2AAB-475C-9A2E-0B05DBCAA3FD}" destId="{43CAA8E0-0F0A-4A27-AC1F-1E37C910E009}" srcOrd="0" destOrd="0" presId="urn:microsoft.com/office/officeart/2005/8/layout/venn3"/>
    <dgm:cxn modelId="{ECB19D00-12B3-462A-9B3C-5BDC6B93639C}" type="presOf" srcId="{2B9C0AD2-7C89-42BD-B9BF-6514ABF9E30B}" destId="{8FE37112-EDF3-4CEA-ABF1-2CDA3FB9AEBF}" srcOrd="0" destOrd="0" presId="urn:microsoft.com/office/officeart/2005/8/layout/venn3"/>
    <dgm:cxn modelId="{89360FC1-9CED-4F5B-B7C1-5F9C9C9BD41B}" type="presOf" srcId="{0365F9CF-6F88-4FEC-B630-BA39B6C793F8}" destId="{EDC49E71-8B46-4902-AC12-AC93ECF48C58}" srcOrd="0" destOrd="0" presId="urn:microsoft.com/office/officeart/2005/8/layout/venn3"/>
    <dgm:cxn modelId="{20D398A2-3EDF-4275-B87D-486FC201D1B2}" srcId="{C1F39A31-C714-45B5-B63E-C928FA7A7477}" destId="{B1244696-6176-4C96-AB5C-2AFFB633624A}" srcOrd="7" destOrd="0" parTransId="{4A246543-FDD6-406C-8E41-D2DAFCA18D81}" sibTransId="{5DF61436-6E36-451A-BCBB-4200F05A6EAE}"/>
    <dgm:cxn modelId="{47AA12C9-4768-48BA-AE27-94A8A2B30CCC}" type="presOf" srcId="{B6DC6DF6-6640-4251-9770-0B8EAA8D640A}" destId="{F377AF5C-BF10-45CF-A408-40F5732A79FC}" srcOrd="0" destOrd="0" presId="urn:microsoft.com/office/officeart/2005/8/layout/venn3"/>
    <dgm:cxn modelId="{E4BB1597-C7FB-4CDB-BE03-8A988937E191}" type="presOf" srcId="{C1F39A31-C714-45B5-B63E-C928FA7A7477}" destId="{677E2B94-3055-4E2E-9858-3AFCF2241494}" srcOrd="0" destOrd="0" presId="urn:microsoft.com/office/officeart/2005/8/layout/venn3"/>
    <dgm:cxn modelId="{FE938C73-ABD3-44F1-B689-838F551B54EE}" srcId="{C1F39A31-C714-45B5-B63E-C928FA7A7477}" destId="{544AEEA9-423B-494B-814E-4EB3AD558F12}" srcOrd="0" destOrd="0" parTransId="{8AE0BEED-9B49-46F3-8637-05DF349900B9}" sibTransId="{3CA321DB-65E5-40A8-B9FC-EF9228D63CF7}"/>
    <dgm:cxn modelId="{621AA733-19EF-4AC2-B49B-BD00A0045147}" srcId="{C1F39A31-C714-45B5-B63E-C928FA7A7477}" destId="{258FAB5E-8AC2-4EED-88EC-9FA87285A670}" srcOrd="3" destOrd="0" parTransId="{56A6E5A2-27AE-497E-925F-209F4FCC870A}" sibTransId="{FE89D111-E194-48BE-BE14-69523E07C035}"/>
    <dgm:cxn modelId="{71FA2356-3D7A-4242-9B20-465D9FF57CF2}" type="presOf" srcId="{B1244696-6176-4C96-AB5C-2AFFB633624A}" destId="{B0686ACA-D531-4517-AD39-71B03733909F}" srcOrd="0" destOrd="0" presId="urn:microsoft.com/office/officeart/2005/8/layout/venn3"/>
    <dgm:cxn modelId="{CE1EB8F8-C798-4513-8C26-15F7BCCA0943}" srcId="{C1F39A31-C714-45B5-B63E-C928FA7A7477}" destId="{B6DC6DF6-6640-4251-9770-0B8EAA8D640A}" srcOrd="5" destOrd="0" parTransId="{AC0ED4D3-85F5-4FEC-8B37-828479465EC8}" sibTransId="{CFC29462-86AF-4996-B994-C3F132EE1500}"/>
    <dgm:cxn modelId="{F8ED35BA-6F08-47C3-87FA-87613A2DE5FC}" srcId="{C1F39A31-C714-45B5-B63E-C928FA7A7477}" destId="{2B9C0AD2-7C89-42BD-B9BF-6514ABF9E30B}" srcOrd="1" destOrd="0" parTransId="{58A62E8A-8722-4109-B6E0-929F0FC5228B}" sibTransId="{16823FED-22E9-478B-A4B9-C713B117D4C7}"/>
    <dgm:cxn modelId="{D64A7C16-AD2D-4CE9-9231-5B98ACFAF18E}" srcId="{C1F39A31-C714-45B5-B63E-C928FA7A7477}" destId="{3F92C14B-AE24-4427-90F1-E525C2A79EE1}" srcOrd="4" destOrd="0" parTransId="{6B2949AD-B84A-4FA8-9F41-AEE19324BF43}" sibTransId="{062496F0-A778-45D9-98C6-3CF679063885}"/>
    <dgm:cxn modelId="{8592A4C7-2281-4E7C-B3AC-4E5683033477}" srcId="{C1F39A31-C714-45B5-B63E-C928FA7A7477}" destId="{4051DED2-FF66-48BC-8F7B-FBC77B5D3138}" srcOrd="6" destOrd="0" parTransId="{1018AF00-C0AC-4200-A3A8-A33601BC4E64}" sibTransId="{CE7272CC-7E16-4161-95EB-B6481097540B}"/>
    <dgm:cxn modelId="{798283E8-B34B-4F20-9903-073DBC02EA36}" type="presOf" srcId="{3F92C14B-AE24-4427-90F1-E525C2A79EE1}" destId="{D4C6F3D7-DBB7-49A4-BC53-B4F06269E6D7}" srcOrd="0" destOrd="0" presId="urn:microsoft.com/office/officeart/2005/8/layout/venn3"/>
    <dgm:cxn modelId="{EA13CF0B-8E64-4C44-8000-B5FC6C259DA2}" type="presParOf" srcId="{677E2B94-3055-4E2E-9858-3AFCF2241494}" destId="{713ABDE7-9B8B-480A-ACDF-AEA18129A613}" srcOrd="0" destOrd="0" presId="urn:microsoft.com/office/officeart/2005/8/layout/venn3"/>
    <dgm:cxn modelId="{B6CEC336-1CD7-4DE6-AD0D-BA783516FE89}" type="presParOf" srcId="{677E2B94-3055-4E2E-9858-3AFCF2241494}" destId="{F82BCFD0-7595-4863-A08C-DC5E00BC3929}" srcOrd="1" destOrd="0" presId="urn:microsoft.com/office/officeart/2005/8/layout/venn3"/>
    <dgm:cxn modelId="{D9EBC3F8-C44B-4B9F-B57A-A99D20C42DC8}" type="presParOf" srcId="{677E2B94-3055-4E2E-9858-3AFCF2241494}" destId="{8FE37112-EDF3-4CEA-ABF1-2CDA3FB9AEBF}" srcOrd="2" destOrd="0" presId="urn:microsoft.com/office/officeart/2005/8/layout/venn3"/>
    <dgm:cxn modelId="{C258D247-137E-4129-A317-4A189D18E1ED}" type="presParOf" srcId="{677E2B94-3055-4E2E-9858-3AFCF2241494}" destId="{60B457F3-F7C8-4379-88B2-BCC49E70DB5A}" srcOrd="3" destOrd="0" presId="urn:microsoft.com/office/officeart/2005/8/layout/venn3"/>
    <dgm:cxn modelId="{60E9F6A7-1277-4890-963D-019541A5102A}" type="presParOf" srcId="{677E2B94-3055-4E2E-9858-3AFCF2241494}" destId="{EDC49E71-8B46-4902-AC12-AC93ECF48C58}" srcOrd="4" destOrd="0" presId="urn:microsoft.com/office/officeart/2005/8/layout/venn3"/>
    <dgm:cxn modelId="{77E21CE2-D726-4442-A9F3-A5BFC543FC74}" type="presParOf" srcId="{677E2B94-3055-4E2E-9858-3AFCF2241494}" destId="{3698E65C-1F43-4C9B-9CB6-49116463A0CB}" srcOrd="5" destOrd="0" presId="urn:microsoft.com/office/officeart/2005/8/layout/venn3"/>
    <dgm:cxn modelId="{A6F13D0C-7A37-48AC-8B53-226AA1E02FCC}" type="presParOf" srcId="{677E2B94-3055-4E2E-9858-3AFCF2241494}" destId="{C3D1136A-F3DB-41CD-8CFB-92E5467B1810}" srcOrd="6" destOrd="0" presId="urn:microsoft.com/office/officeart/2005/8/layout/venn3"/>
    <dgm:cxn modelId="{A481A112-76DB-4D20-94A5-7A0A836BA1B6}" type="presParOf" srcId="{677E2B94-3055-4E2E-9858-3AFCF2241494}" destId="{7C3E6874-0BF7-4A5E-BC70-3289CD64C76D}" srcOrd="7" destOrd="0" presId="urn:microsoft.com/office/officeart/2005/8/layout/venn3"/>
    <dgm:cxn modelId="{3F6DD5C7-2F12-4313-AAD3-83FD3E91A0D3}" type="presParOf" srcId="{677E2B94-3055-4E2E-9858-3AFCF2241494}" destId="{D4C6F3D7-DBB7-49A4-BC53-B4F06269E6D7}" srcOrd="8" destOrd="0" presId="urn:microsoft.com/office/officeart/2005/8/layout/venn3"/>
    <dgm:cxn modelId="{12E4DA8E-2C4B-4425-9BAF-19BD0A04E039}" type="presParOf" srcId="{677E2B94-3055-4E2E-9858-3AFCF2241494}" destId="{9032B1B4-9401-4CC8-B35A-210124A10935}" srcOrd="9" destOrd="0" presId="urn:microsoft.com/office/officeart/2005/8/layout/venn3"/>
    <dgm:cxn modelId="{87DCAC94-59E2-4A5B-8C42-B41545F62D6C}" type="presParOf" srcId="{677E2B94-3055-4E2E-9858-3AFCF2241494}" destId="{F377AF5C-BF10-45CF-A408-40F5732A79FC}" srcOrd="10" destOrd="0" presId="urn:microsoft.com/office/officeart/2005/8/layout/venn3"/>
    <dgm:cxn modelId="{6AF1656F-6E1C-4B8E-98AE-8A6F6E6F4BB3}" type="presParOf" srcId="{677E2B94-3055-4E2E-9858-3AFCF2241494}" destId="{CE654DE9-67FA-4407-AFE9-45B2D2512A11}" srcOrd="11" destOrd="0" presId="urn:microsoft.com/office/officeart/2005/8/layout/venn3"/>
    <dgm:cxn modelId="{CB841E8A-253A-4E1F-8840-971470EE8461}" type="presParOf" srcId="{677E2B94-3055-4E2E-9858-3AFCF2241494}" destId="{653CB581-8A03-4FE8-AB51-B1E82CD584BE}" srcOrd="12" destOrd="0" presId="urn:microsoft.com/office/officeart/2005/8/layout/venn3"/>
    <dgm:cxn modelId="{8EAF15D7-25B5-4353-B4A2-32F8B04D943A}" type="presParOf" srcId="{677E2B94-3055-4E2E-9858-3AFCF2241494}" destId="{F3F55A4B-4917-4FB8-B69B-01B97A7CD8A9}" srcOrd="13" destOrd="0" presId="urn:microsoft.com/office/officeart/2005/8/layout/venn3"/>
    <dgm:cxn modelId="{30312377-52AF-41D0-8C8B-EA09E588BF15}" type="presParOf" srcId="{677E2B94-3055-4E2E-9858-3AFCF2241494}" destId="{B0686ACA-D531-4517-AD39-71B03733909F}" srcOrd="14" destOrd="0" presId="urn:microsoft.com/office/officeart/2005/8/layout/venn3"/>
    <dgm:cxn modelId="{D208EBE3-7E6C-474F-9DB8-016BB07CF6AF}" type="presParOf" srcId="{677E2B94-3055-4E2E-9858-3AFCF2241494}" destId="{1EBECB31-3553-420C-8294-4DDF52ABFD1F}" srcOrd="15" destOrd="0" presId="urn:microsoft.com/office/officeart/2005/8/layout/venn3"/>
    <dgm:cxn modelId="{49D03B8D-E2F9-41ED-8547-3443989F82B6}" type="presParOf" srcId="{677E2B94-3055-4E2E-9858-3AFCF2241494}" destId="{43CAA8E0-0F0A-4A27-AC1F-1E37C910E009}" srcOrd="1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F39A31-C714-45B5-B63E-C928FA7A7477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44AEEA9-423B-494B-814E-4EB3AD558F12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M</a:t>
          </a:r>
          <a:endParaRPr lang="ru-RU" dirty="0"/>
        </a:p>
      </dgm:t>
    </dgm:pt>
    <dgm:pt modelId="{8AE0BEED-9B49-46F3-8637-05DF349900B9}" type="parTrans" cxnId="{FE938C73-ABD3-44F1-B689-838F551B54EE}">
      <dgm:prSet/>
      <dgm:spPr/>
      <dgm:t>
        <a:bodyPr/>
        <a:lstStyle/>
        <a:p>
          <a:endParaRPr lang="ru-RU"/>
        </a:p>
      </dgm:t>
    </dgm:pt>
    <dgm:pt modelId="{3CA321DB-65E5-40A8-B9FC-EF9228D63CF7}" type="sibTrans" cxnId="{FE938C73-ABD3-44F1-B689-838F551B54EE}">
      <dgm:prSet/>
      <dgm:spPr/>
      <dgm:t>
        <a:bodyPr/>
        <a:lstStyle/>
        <a:p>
          <a:endParaRPr lang="ru-RU"/>
        </a:p>
      </dgm:t>
    </dgm:pt>
    <dgm:pt modelId="{B6DC6DF6-6640-4251-9770-0B8EAA8D640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G</a:t>
          </a:r>
          <a:endParaRPr lang="ru-RU" dirty="0"/>
        </a:p>
      </dgm:t>
    </dgm:pt>
    <dgm:pt modelId="{AC0ED4D3-85F5-4FEC-8B37-828479465EC8}" type="parTrans" cxnId="{CE1EB8F8-C798-4513-8C26-15F7BCCA0943}">
      <dgm:prSet/>
      <dgm:spPr/>
      <dgm:t>
        <a:bodyPr/>
        <a:lstStyle/>
        <a:p>
          <a:endParaRPr lang="ru-RU"/>
        </a:p>
      </dgm:t>
    </dgm:pt>
    <dgm:pt modelId="{CFC29462-86AF-4996-B994-C3F132EE1500}" type="sibTrans" cxnId="{CE1EB8F8-C798-4513-8C26-15F7BCCA0943}">
      <dgm:prSet/>
      <dgm:spPr/>
      <dgm:t>
        <a:bodyPr/>
        <a:lstStyle/>
        <a:p>
          <a:endParaRPr lang="ru-RU"/>
        </a:p>
      </dgm:t>
    </dgm:pt>
    <dgm:pt modelId="{4051DED2-FF66-48BC-8F7B-FBC77B5D313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1018AF00-C0AC-4200-A3A8-A33601BC4E64}" type="parTrans" cxnId="{8592A4C7-2281-4E7C-B3AC-4E5683033477}">
      <dgm:prSet/>
      <dgm:spPr/>
      <dgm:t>
        <a:bodyPr/>
        <a:lstStyle/>
        <a:p>
          <a:endParaRPr lang="ru-RU"/>
        </a:p>
      </dgm:t>
    </dgm:pt>
    <dgm:pt modelId="{CE7272CC-7E16-4161-95EB-B6481097540B}" type="sibTrans" cxnId="{8592A4C7-2281-4E7C-B3AC-4E5683033477}">
      <dgm:prSet/>
      <dgm:spPr/>
      <dgm:t>
        <a:bodyPr/>
        <a:lstStyle/>
        <a:p>
          <a:endParaRPr lang="ru-RU"/>
        </a:p>
      </dgm:t>
    </dgm:pt>
    <dgm:pt modelId="{B1244696-6176-4C96-AB5C-2AFFB633624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t</a:t>
          </a:r>
          <a:endParaRPr lang="ru-RU" dirty="0"/>
        </a:p>
      </dgm:t>
    </dgm:pt>
    <dgm:pt modelId="{4A246543-FDD6-406C-8E41-D2DAFCA18D81}" type="parTrans" cxnId="{20D398A2-3EDF-4275-B87D-486FC201D1B2}">
      <dgm:prSet/>
      <dgm:spPr/>
      <dgm:t>
        <a:bodyPr/>
        <a:lstStyle/>
        <a:p>
          <a:endParaRPr lang="ru-RU"/>
        </a:p>
      </dgm:t>
    </dgm:pt>
    <dgm:pt modelId="{5DF61436-6E36-451A-BCBB-4200F05A6EAE}" type="sibTrans" cxnId="{20D398A2-3EDF-4275-B87D-486FC201D1B2}">
      <dgm:prSet/>
      <dgm:spPr/>
      <dgm:t>
        <a:bodyPr/>
        <a:lstStyle/>
        <a:p>
          <a:endParaRPr lang="ru-RU"/>
        </a:p>
      </dgm:t>
    </dgm:pt>
    <dgm:pt modelId="{5B8B1D3A-2AAB-475C-9A2E-0B05DBCAA3FD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9C938E3C-C2EF-46E7-BA23-E335A0A6542E}" type="parTrans" cxnId="{8B7932B3-57EF-49F0-B609-948DEB77BA8E}">
      <dgm:prSet/>
      <dgm:spPr/>
      <dgm:t>
        <a:bodyPr/>
        <a:lstStyle/>
        <a:p>
          <a:endParaRPr lang="ru-RU"/>
        </a:p>
      </dgm:t>
    </dgm:pt>
    <dgm:pt modelId="{975E04DB-7089-4918-828E-7F2FB62D0C2D}" type="sibTrans" cxnId="{8B7932B3-57EF-49F0-B609-948DEB77BA8E}">
      <dgm:prSet/>
      <dgm:spPr/>
      <dgm:t>
        <a:bodyPr/>
        <a:lstStyle/>
        <a:p>
          <a:endParaRPr lang="ru-RU"/>
        </a:p>
      </dgm:t>
    </dgm:pt>
    <dgm:pt modelId="{2B9C0AD2-7C89-42BD-B9BF-6514ABF9E30B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58A62E8A-8722-4109-B6E0-929F0FC5228B}" type="parTrans" cxnId="{F8ED35BA-6F08-47C3-87FA-87613A2DE5FC}">
      <dgm:prSet/>
      <dgm:spPr/>
      <dgm:t>
        <a:bodyPr/>
        <a:lstStyle/>
        <a:p>
          <a:endParaRPr lang="ru-RU"/>
        </a:p>
      </dgm:t>
    </dgm:pt>
    <dgm:pt modelId="{16823FED-22E9-478B-A4B9-C713B117D4C7}" type="sibTrans" cxnId="{F8ED35BA-6F08-47C3-87FA-87613A2DE5FC}">
      <dgm:prSet/>
      <dgm:spPr/>
      <dgm:t>
        <a:bodyPr/>
        <a:lstStyle/>
        <a:p>
          <a:endParaRPr lang="ru-RU"/>
        </a:p>
      </dgm:t>
    </dgm:pt>
    <dgm:pt modelId="{0365F9CF-6F88-4FEC-B630-BA39B6C793F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r</a:t>
          </a:r>
          <a:endParaRPr lang="ru-RU" dirty="0"/>
        </a:p>
      </dgm:t>
    </dgm:pt>
    <dgm:pt modelId="{392BC979-FB19-43CA-9936-3E9B7845726F}" type="parTrans" cxnId="{55ED256D-76C0-4BC4-B2A5-3BB607522ED8}">
      <dgm:prSet/>
      <dgm:spPr/>
      <dgm:t>
        <a:bodyPr/>
        <a:lstStyle/>
        <a:p>
          <a:endParaRPr lang="ru-RU"/>
        </a:p>
      </dgm:t>
    </dgm:pt>
    <dgm:pt modelId="{DBBB04E2-B1BD-4A3E-8357-EF755282F37B}" type="sibTrans" cxnId="{55ED256D-76C0-4BC4-B2A5-3BB607522ED8}">
      <dgm:prSet/>
      <dgm:spPr/>
      <dgm:t>
        <a:bodyPr/>
        <a:lstStyle/>
        <a:p>
          <a:endParaRPr lang="ru-RU"/>
        </a:p>
      </dgm:t>
    </dgm:pt>
    <dgm:pt modelId="{258FAB5E-8AC2-4EED-88EC-9FA87285A670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i</a:t>
          </a:r>
          <a:endParaRPr lang="ru-RU" dirty="0"/>
        </a:p>
      </dgm:t>
    </dgm:pt>
    <dgm:pt modelId="{56A6E5A2-27AE-497E-925F-209F4FCC870A}" type="parTrans" cxnId="{621AA733-19EF-4AC2-B49B-BD00A0045147}">
      <dgm:prSet/>
      <dgm:spPr/>
      <dgm:t>
        <a:bodyPr/>
        <a:lstStyle/>
        <a:p>
          <a:endParaRPr lang="ru-RU"/>
        </a:p>
      </dgm:t>
    </dgm:pt>
    <dgm:pt modelId="{FE89D111-E194-48BE-BE14-69523E07C035}" type="sibTrans" cxnId="{621AA733-19EF-4AC2-B49B-BD00A0045147}">
      <dgm:prSet/>
      <dgm:spPr/>
      <dgm:t>
        <a:bodyPr/>
        <a:lstStyle/>
        <a:p>
          <a:endParaRPr lang="ru-RU"/>
        </a:p>
      </dgm:t>
    </dgm:pt>
    <dgm:pt modelId="{3F92C14B-AE24-4427-90F1-E525C2A79EE1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6B2949AD-B84A-4FA8-9F41-AEE19324BF43}" type="parTrans" cxnId="{D64A7C16-AD2D-4CE9-9231-5B98ACFAF18E}">
      <dgm:prSet/>
      <dgm:spPr/>
      <dgm:t>
        <a:bodyPr/>
        <a:lstStyle/>
        <a:p>
          <a:endParaRPr lang="ru-RU"/>
        </a:p>
      </dgm:t>
    </dgm:pt>
    <dgm:pt modelId="{062496F0-A778-45D9-98C6-3CF679063885}" type="sibTrans" cxnId="{D64A7C16-AD2D-4CE9-9231-5B98ACFAF18E}">
      <dgm:prSet/>
      <dgm:spPr/>
      <dgm:t>
        <a:bodyPr/>
        <a:lstStyle/>
        <a:p>
          <a:endParaRPr lang="ru-RU"/>
        </a:p>
      </dgm:t>
    </dgm:pt>
    <dgm:pt modelId="{677E2B94-3055-4E2E-9858-3AFCF2241494}" type="pres">
      <dgm:prSet presAssocID="{C1F39A31-C714-45B5-B63E-C928FA7A747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3ABDE7-9B8B-480A-ACDF-AEA18129A613}" type="pres">
      <dgm:prSet presAssocID="{544AEEA9-423B-494B-814E-4EB3AD558F12}" presName="Name5" presStyleLbl="venn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2BCFD0-7595-4863-A08C-DC5E00BC3929}" type="pres">
      <dgm:prSet presAssocID="{3CA321DB-65E5-40A8-B9FC-EF9228D63CF7}" presName="space" presStyleCnt="0"/>
      <dgm:spPr/>
    </dgm:pt>
    <dgm:pt modelId="{8FE37112-EDF3-4CEA-ABF1-2CDA3FB9AEBF}" type="pres">
      <dgm:prSet presAssocID="{2B9C0AD2-7C89-42BD-B9BF-6514ABF9E30B}" presName="Name5" presStyleLbl="venn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B457F3-F7C8-4379-88B2-BCC49E70DB5A}" type="pres">
      <dgm:prSet presAssocID="{16823FED-22E9-478B-A4B9-C713B117D4C7}" presName="space" presStyleCnt="0"/>
      <dgm:spPr/>
    </dgm:pt>
    <dgm:pt modelId="{EDC49E71-8B46-4902-AC12-AC93ECF48C58}" type="pres">
      <dgm:prSet presAssocID="{0365F9CF-6F88-4FEC-B630-BA39B6C793F8}" presName="Name5" presStyleLbl="venn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98E65C-1F43-4C9B-9CB6-49116463A0CB}" type="pres">
      <dgm:prSet presAssocID="{DBBB04E2-B1BD-4A3E-8357-EF755282F37B}" presName="space" presStyleCnt="0"/>
      <dgm:spPr/>
    </dgm:pt>
    <dgm:pt modelId="{C3D1136A-F3DB-41CD-8CFB-92E5467B1810}" type="pres">
      <dgm:prSet presAssocID="{258FAB5E-8AC2-4EED-88EC-9FA87285A670}" presName="Name5" presStyleLbl="venn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3E6874-0BF7-4A5E-BC70-3289CD64C76D}" type="pres">
      <dgm:prSet presAssocID="{FE89D111-E194-48BE-BE14-69523E07C035}" presName="space" presStyleCnt="0"/>
      <dgm:spPr/>
    </dgm:pt>
    <dgm:pt modelId="{D4C6F3D7-DBB7-49A4-BC53-B4F06269E6D7}" type="pres">
      <dgm:prSet presAssocID="{3F92C14B-AE24-4427-90F1-E525C2A79EE1}" presName="Name5" presStyleLbl="venn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32B1B4-9401-4CC8-B35A-210124A10935}" type="pres">
      <dgm:prSet presAssocID="{062496F0-A778-45D9-98C6-3CF679063885}" presName="space" presStyleCnt="0"/>
      <dgm:spPr/>
    </dgm:pt>
    <dgm:pt modelId="{F377AF5C-BF10-45CF-A408-40F5732A79FC}" type="pres">
      <dgm:prSet presAssocID="{B6DC6DF6-6640-4251-9770-0B8EAA8D640A}" presName="Name5" presStyleLbl="venn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654DE9-67FA-4407-AFE9-45B2D2512A11}" type="pres">
      <dgm:prSet presAssocID="{CFC29462-86AF-4996-B994-C3F132EE1500}" presName="space" presStyleCnt="0"/>
      <dgm:spPr/>
    </dgm:pt>
    <dgm:pt modelId="{653CB581-8A03-4FE8-AB51-B1E82CD584BE}" type="pres">
      <dgm:prSet presAssocID="{4051DED2-FF66-48BC-8F7B-FBC77B5D3138}" presName="Name5" presStyleLbl="venn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F55A4B-4917-4FB8-B69B-01B97A7CD8A9}" type="pres">
      <dgm:prSet presAssocID="{CE7272CC-7E16-4161-95EB-B6481097540B}" presName="space" presStyleCnt="0"/>
      <dgm:spPr/>
    </dgm:pt>
    <dgm:pt modelId="{B0686ACA-D531-4517-AD39-71B03733909F}" type="pres">
      <dgm:prSet presAssocID="{B1244696-6176-4C96-AB5C-2AFFB633624A}" presName="Name5" presStyleLbl="venn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BECB31-3553-420C-8294-4DDF52ABFD1F}" type="pres">
      <dgm:prSet presAssocID="{5DF61436-6E36-451A-BCBB-4200F05A6EAE}" presName="space" presStyleCnt="0"/>
      <dgm:spPr/>
    </dgm:pt>
    <dgm:pt modelId="{43CAA8E0-0F0A-4A27-AC1F-1E37C910E009}" type="pres">
      <dgm:prSet presAssocID="{5B8B1D3A-2AAB-475C-9A2E-0B05DBCAA3FD}" presName="Name5" presStyleLbl="venn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A919B43-08D3-4235-9F1A-B48A93EC4AD0}" type="presOf" srcId="{5B8B1D3A-2AAB-475C-9A2E-0B05DBCAA3FD}" destId="{43CAA8E0-0F0A-4A27-AC1F-1E37C910E009}" srcOrd="0" destOrd="0" presId="urn:microsoft.com/office/officeart/2005/8/layout/venn3"/>
    <dgm:cxn modelId="{139A0EFE-E921-4CC9-BEAC-EFC23763022C}" type="presOf" srcId="{544AEEA9-423B-494B-814E-4EB3AD558F12}" destId="{713ABDE7-9B8B-480A-ACDF-AEA18129A613}" srcOrd="0" destOrd="0" presId="urn:microsoft.com/office/officeart/2005/8/layout/venn3"/>
    <dgm:cxn modelId="{55ED256D-76C0-4BC4-B2A5-3BB607522ED8}" srcId="{C1F39A31-C714-45B5-B63E-C928FA7A7477}" destId="{0365F9CF-6F88-4FEC-B630-BA39B6C793F8}" srcOrd="2" destOrd="0" parTransId="{392BC979-FB19-43CA-9936-3E9B7845726F}" sibTransId="{DBBB04E2-B1BD-4A3E-8357-EF755282F37B}"/>
    <dgm:cxn modelId="{8E439FF3-C4D5-4DB3-BDFA-8B3BD507BB64}" type="presOf" srcId="{4051DED2-FF66-48BC-8F7B-FBC77B5D3138}" destId="{653CB581-8A03-4FE8-AB51-B1E82CD584BE}" srcOrd="0" destOrd="0" presId="urn:microsoft.com/office/officeart/2005/8/layout/venn3"/>
    <dgm:cxn modelId="{11E4D8B1-B2EE-4C7E-B06C-8536D551079F}" type="presOf" srcId="{2B9C0AD2-7C89-42BD-B9BF-6514ABF9E30B}" destId="{8FE37112-EDF3-4CEA-ABF1-2CDA3FB9AEBF}" srcOrd="0" destOrd="0" presId="urn:microsoft.com/office/officeart/2005/8/layout/venn3"/>
    <dgm:cxn modelId="{6997D039-AC52-48FC-85D4-5ACF7A511BFA}" type="presOf" srcId="{B1244696-6176-4C96-AB5C-2AFFB633624A}" destId="{B0686ACA-D531-4517-AD39-71B03733909F}" srcOrd="0" destOrd="0" presId="urn:microsoft.com/office/officeart/2005/8/layout/venn3"/>
    <dgm:cxn modelId="{B6AE96D0-4C1D-4974-9E16-5F4B8673EF25}" type="presOf" srcId="{258FAB5E-8AC2-4EED-88EC-9FA87285A670}" destId="{C3D1136A-F3DB-41CD-8CFB-92E5467B1810}" srcOrd="0" destOrd="0" presId="urn:microsoft.com/office/officeart/2005/8/layout/venn3"/>
    <dgm:cxn modelId="{4B7E8398-606C-47C7-B383-821246757FEC}" type="presOf" srcId="{0365F9CF-6F88-4FEC-B630-BA39B6C793F8}" destId="{EDC49E71-8B46-4902-AC12-AC93ECF48C58}" srcOrd="0" destOrd="0" presId="urn:microsoft.com/office/officeart/2005/8/layout/venn3"/>
    <dgm:cxn modelId="{8B7932B3-57EF-49F0-B609-948DEB77BA8E}" srcId="{C1F39A31-C714-45B5-B63E-C928FA7A7477}" destId="{5B8B1D3A-2AAB-475C-9A2E-0B05DBCAA3FD}" srcOrd="8" destOrd="0" parTransId="{9C938E3C-C2EF-46E7-BA23-E335A0A6542E}" sibTransId="{975E04DB-7089-4918-828E-7F2FB62D0C2D}"/>
    <dgm:cxn modelId="{20D398A2-3EDF-4275-B87D-486FC201D1B2}" srcId="{C1F39A31-C714-45B5-B63E-C928FA7A7477}" destId="{B1244696-6176-4C96-AB5C-2AFFB633624A}" srcOrd="7" destOrd="0" parTransId="{4A246543-FDD6-406C-8E41-D2DAFCA18D81}" sibTransId="{5DF61436-6E36-451A-BCBB-4200F05A6EAE}"/>
    <dgm:cxn modelId="{2A0FA618-9205-4BDC-8A86-62BB94711794}" type="presOf" srcId="{3F92C14B-AE24-4427-90F1-E525C2A79EE1}" destId="{D4C6F3D7-DBB7-49A4-BC53-B4F06269E6D7}" srcOrd="0" destOrd="0" presId="urn:microsoft.com/office/officeart/2005/8/layout/venn3"/>
    <dgm:cxn modelId="{E65C58A2-AA3D-4BD6-96AF-1854C598C4CB}" type="presOf" srcId="{C1F39A31-C714-45B5-B63E-C928FA7A7477}" destId="{677E2B94-3055-4E2E-9858-3AFCF2241494}" srcOrd="0" destOrd="0" presId="urn:microsoft.com/office/officeart/2005/8/layout/venn3"/>
    <dgm:cxn modelId="{5EF891A0-7C55-4EFD-994B-8DC15343D748}" type="presOf" srcId="{B6DC6DF6-6640-4251-9770-0B8EAA8D640A}" destId="{F377AF5C-BF10-45CF-A408-40F5732A79FC}" srcOrd="0" destOrd="0" presId="urn:microsoft.com/office/officeart/2005/8/layout/venn3"/>
    <dgm:cxn modelId="{FE938C73-ABD3-44F1-B689-838F551B54EE}" srcId="{C1F39A31-C714-45B5-B63E-C928FA7A7477}" destId="{544AEEA9-423B-494B-814E-4EB3AD558F12}" srcOrd="0" destOrd="0" parTransId="{8AE0BEED-9B49-46F3-8637-05DF349900B9}" sibTransId="{3CA321DB-65E5-40A8-B9FC-EF9228D63CF7}"/>
    <dgm:cxn modelId="{621AA733-19EF-4AC2-B49B-BD00A0045147}" srcId="{C1F39A31-C714-45B5-B63E-C928FA7A7477}" destId="{258FAB5E-8AC2-4EED-88EC-9FA87285A670}" srcOrd="3" destOrd="0" parTransId="{56A6E5A2-27AE-497E-925F-209F4FCC870A}" sibTransId="{FE89D111-E194-48BE-BE14-69523E07C035}"/>
    <dgm:cxn modelId="{CE1EB8F8-C798-4513-8C26-15F7BCCA0943}" srcId="{C1F39A31-C714-45B5-B63E-C928FA7A7477}" destId="{B6DC6DF6-6640-4251-9770-0B8EAA8D640A}" srcOrd="5" destOrd="0" parTransId="{AC0ED4D3-85F5-4FEC-8B37-828479465EC8}" sibTransId="{CFC29462-86AF-4996-B994-C3F132EE1500}"/>
    <dgm:cxn modelId="{F8ED35BA-6F08-47C3-87FA-87613A2DE5FC}" srcId="{C1F39A31-C714-45B5-B63E-C928FA7A7477}" destId="{2B9C0AD2-7C89-42BD-B9BF-6514ABF9E30B}" srcOrd="1" destOrd="0" parTransId="{58A62E8A-8722-4109-B6E0-929F0FC5228B}" sibTransId="{16823FED-22E9-478B-A4B9-C713B117D4C7}"/>
    <dgm:cxn modelId="{D64A7C16-AD2D-4CE9-9231-5B98ACFAF18E}" srcId="{C1F39A31-C714-45B5-B63E-C928FA7A7477}" destId="{3F92C14B-AE24-4427-90F1-E525C2A79EE1}" srcOrd="4" destOrd="0" parTransId="{6B2949AD-B84A-4FA8-9F41-AEE19324BF43}" sibTransId="{062496F0-A778-45D9-98C6-3CF679063885}"/>
    <dgm:cxn modelId="{8592A4C7-2281-4E7C-B3AC-4E5683033477}" srcId="{C1F39A31-C714-45B5-B63E-C928FA7A7477}" destId="{4051DED2-FF66-48BC-8F7B-FBC77B5D3138}" srcOrd="6" destOrd="0" parTransId="{1018AF00-C0AC-4200-A3A8-A33601BC4E64}" sibTransId="{CE7272CC-7E16-4161-95EB-B6481097540B}"/>
    <dgm:cxn modelId="{804073D0-FD01-4463-9D0D-81834E3E2724}" type="presParOf" srcId="{677E2B94-3055-4E2E-9858-3AFCF2241494}" destId="{713ABDE7-9B8B-480A-ACDF-AEA18129A613}" srcOrd="0" destOrd="0" presId="urn:microsoft.com/office/officeart/2005/8/layout/venn3"/>
    <dgm:cxn modelId="{F8B0C88D-F206-45D6-B997-C143753397FB}" type="presParOf" srcId="{677E2B94-3055-4E2E-9858-3AFCF2241494}" destId="{F82BCFD0-7595-4863-A08C-DC5E00BC3929}" srcOrd="1" destOrd="0" presId="urn:microsoft.com/office/officeart/2005/8/layout/venn3"/>
    <dgm:cxn modelId="{9AC6C92A-F82E-4741-8E2B-E47134406DD4}" type="presParOf" srcId="{677E2B94-3055-4E2E-9858-3AFCF2241494}" destId="{8FE37112-EDF3-4CEA-ABF1-2CDA3FB9AEBF}" srcOrd="2" destOrd="0" presId="urn:microsoft.com/office/officeart/2005/8/layout/venn3"/>
    <dgm:cxn modelId="{078E5510-AE00-4460-893D-7CE04D19C7D5}" type="presParOf" srcId="{677E2B94-3055-4E2E-9858-3AFCF2241494}" destId="{60B457F3-F7C8-4379-88B2-BCC49E70DB5A}" srcOrd="3" destOrd="0" presId="urn:microsoft.com/office/officeart/2005/8/layout/venn3"/>
    <dgm:cxn modelId="{2BEE453B-7F68-48F1-9165-5CCAC8C0C148}" type="presParOf" srcId="{677E2B94-3055-4E2E-9858-3AFCF2241494}" destId="{EDC49E71-8B46-4902-AC12-AC93ECF48C58}" srcOrd="4" destOrd="0" presId="urn:microsoft.com/office/officeart/2005/8/layout/venn3"/>
    <dgm:cxn modelId="{649DBE8C-25CA-4F68-A4CE-7FA2F09396D7}" type="presParOf" srcId="{677E2B94-3055-4E2E-9858-3AFCF2241494}" destId="{3698E65C-1F43-4C9B-9CB6-49116463A0CB}" srcOrd="5" destOrd="0" presId="urn:microsoft.com/office/officeart/2005/8/layout/venn3"/>
    <dgm:cxn modelId="{872C40D5-1FAF-43C4-901E-49AD58A7037D}" type="presParOf" srcId="{677E2B94-3055-4E2E-9858-3AFCF2241494}" destId="{C3D1136A-F3DB-41CD-8CFB-92E5467B1810}" srcOrd="6" destOrd="0" presId="urn:microsoft.com/office/officeart/2005/8/layout/venn3"/>
    <dgm:cxn modelId="{C44A874E-1EBA-4F7F-93AB-4D9305A523E6}" type="presParOf" srcId="{677E2B94-3055-4E2E-9858-3AFCF2241494}" destId="{7C3E6874-0BF7-4A5E-BC70-3289CD64C76D}" srcOrd="7" destOrd="0" presId="urn:microsoft.com/office/officeart/2005/8/layout/venn3"/>
    <dgm:cxn modelId="{9DAA385B-FE8E-439E-BDA8-FFA30A2F2591}" type="presParOf" srcId="{677E2B94-3055-4E2E-9858-3AFCF2241494}" destId="{D4C6F3D7-DBB7-49A4-BC53-B4F06269E6D7}" srcOrd="8" destOrd="0" presId="urn:microsoft.com/office/officeart/2005/8/layout/venn3"/>
    <dgm:cxn modelId="{B44E49BB-B991-4CB6-BF58-B9C6D29670DE}" type="presParOf" srcId="{677E2B94-3055-4E2E-9858-3AFCF2241494}" destId="{9032B1B4-9401-4CC8-B35A-210124A10935}" srcOrd="9" destOrd="0" presId="urn:microsoft.com/office/officeart/2005/8/layout/venn3"/>
    <dgm:cxn modelId="{8091077B-1666-4A29-B93A-65183FD24ACA}" type="presParOf" srcId="{677E2B94-3055-4E2E-9858-3AFCF2241494}" destId="{F377AF5C-BF10-45CF-A408-40F5732A79FC}" srcOrd="10" destOrd="0" presId="urn:microsoft.com/office/officeart/2005/8/layout/venn3"/>
    <dgm:cxn modelId="{C56661AC-2C42-47EF-A2F4-8A1F7CAC2007}" type="presParOf" srcId="{677E2B94-3055-4E2E-9858-3AFCF2241494}" destId="{CE654DE9-67FA-4407-AFE9-45B2D2512A11}" srcOrd="11" destOrd="0" presId="urn:microsoft.com/office/officeart/2005/8/layout/venn3"/>
    <dgm:cxn modelId="{285A37B9-E12B-4C71-8385-E7BBBC153213}" type="presParOf" srcId="{677E2B94-3055-4E2E-9858-3AFCF2241494}" destId="{653CB581-8A03-4FE8-AB51-B1E82CD584BE}" srcOrd="12" destOrd="0" presId="urn:microsoft.com/office/officeart/2005/8/layout/venn3"/>
    <dgm:cxn modelId="{CA3F6D19-42B9-488A-A1A5-DCAC71C6376E}" type="presParOf" srcId="{677E2B94-3055-4E2E-9858-3AFCF2241494}" destId="{F3F55A4B-4917-4FB8-B69B-01B97A7CD8A9}" srcOrd="13" destOrd="0" presId="urn:microsoft.com/office/officeart/2005/8/layout/venn3"/>
    <dgm:cxn modelId="{6E193A03-CC93-4140-A5A5-FBE8A7BCAAD7}" type="presParOf" srcId="{677E2B94-3055-4E2E-9858-3AFCF2241494}" destId="{B0686ACA-D531-4517-AD39-71B03733909F}" srcOrd="14" destOrd="0" presId="urn:microsoft.com/office/officeart/2005/8/layout/venn3"/>
    <dgm:cxn modelId="{8D301168-2DE4-4EB5-BE39-2B68D61B4A71}" type="presParOf" srcId="{677E2B94-3055-4E2E-9858-3AFCF2241494}" destId="{1EBECB31-3553-420C-8294-4DDF52ABFD1F}" srcOrd="15" destOrd="0" presId="urn:microsoft.com/office/officeart/2005/8/layout/venn3"/>
    <dgm:cxn modelId="{0C10F8C7-B36E-4DDB-9405-20A439962515}" type="presParOf" srcId="{677E2B94-3055-4E2E-9858-3AFCF2241494}" destId="{43CAA8E0-0F0A-4A27-AC1F-1E37C910E009}" srcOrd="1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F39A31-C714-45B5-B63E-C928FA7A7477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44AEEA9-423B-494B-814E-4EB3AD558F12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M</a:t>
          </a:r>
          <a:endParaRPr lang="ru-RU" dirty="0"/>
        </a:p>
      </dgm:t>
    </dgm:pt>
    <dgm:pt modelId="{8AE0BEED-9B49-46F3-8637-05DF349900B9}" type="parTrans" cxnId="{FE938C73-ABD3-44F1-B689-838F551B54EE}">
      <dgm:prSet/>
      <dgm:spPr/>
      <dgm:t>
        <a:bodyPr/>
        <a:lstStyle/>
        <a:p>
          <a:endParaRPr lang="ru-RU"/>
        </a:p>
      </dgm:t>
    </dgm:pt>
    <dgm:pt modelId="{3CA321DB-65E5-40A8-B9FC-EF9228D63CF7}" type="sibTrans" cxnId="{FE938C73-ABD3-44F1-B689-838F551B54EE}">
      <dgm:prSet/>
      <dgm:spPr/>
      <dgm:t>
        <a:bodyPr/>
        <a:lstStyle/>
        <a:p>
          <a:endParaRPr lang="ru-RU"/>
        </a:p>
      </dgm:t>
    </dgm:pt>
    <dgm:pt modelId="{B6DC6DF6-6640-4251-9770-0B8EAA8D640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G</a:t>
          </a:r>
          <a:endParaRPr lang="ru-RU" dirty="0"/>
        </a:p>
      </dgm:t>
    </dgm:pt>
    <dgm:pt modelId="{AC0ED4D3-85F5-4FEC-8B37-828479465EC8}" type="parTrans" cxnId="{CE1EB8F8-C798-4513-8C26-15F7BCCA0943}">
      <dgm:prSet/>
      <dgm:spPr/>
      <dgm:t>
        <a:bodyPr/>
        <a:lstStyle/>
        <a:p>
          <a:endParaRPr lang="ru-RU"/>
        </a:p>
      </dgm:t>
    </dgm:pt>
    <dgm:pt modelId="{CFC29462-86AF-4996-B994-C3F132EE1500}" type="sibTrans" cxnId="{CE1EB8F8-C798-4513-8C26-15F7BCCA0943}">
      <dgm:prSet/>
      <dgm:spPr/>
      <dgm:t>
        <a:bodyPr/>
        <a:lstStyle/>
        <a:p>
          <a:endParaRPr lang="ru-RU"/>
        </a:p>
      </dgm:t>
    </dgm:pt>
    <dgm:pt modelId="{4051DED2-FF66-48BC-8F7B-FBC77B5D313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1018AF00-C0AC-4200-A3A8-A33601BC4E64}" type="parTrans" cxnId="{8592A4C7-2281-4E7C-B3AC-4E5683033477}">
      <dgm:prSet/>
      <dgm:spPr/>
      <dgm:t>
        <a:bodyPr/>
        <a:lstStyle/>
        <a:p>
          <a:endParaRPr lang="ru-RU"/>
        </a:p>
      </dgm:t>
    </dgm:pt>
    <dgm:pt modelId="{CE7272CC-7E16-4161-95EB-B6481097540B}" type="sibTrans" cxnId="{8592A4C7-2281-4E7C-B3AC-4E5683033477}">
      <dgm:prSet/>
      <dgm:spPr/>
      <dgm:t>
        <a:bodyPr/>
        <a:lstStyle/>
        <a:p>
          <a:endParaRPr lang="ru-RU"/>
        </a:p>
      </dgm:t>
    </dgm:pt>
    <dgm:pt modelId="{B1244696-6176-4C96-AB5C-2AFFB633624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t</a:t>
          </a:r>
          <a:endParaRPr lang="ru-RU" dirty="0"/>
        </a:p>
      </dgm:t>
    </dgm:pt>
    <dgm:pt modelId="{4A246543-FDD6-406C-8E41-D2DAFCA18D81}" type="parTrans" cxnId="{20D398A2-3EDF-4275-B87D-486FC201D1B2}">
      <dgm:prSet/>
      <dgm:spPr/>
      <dgm:t>
        <a:bodyPr/>
        <a:lstStyle/>
        <a:p>
          <a:endParaRPr lang="ru-RU"/>
        </a:p>
      </dgm:t>
    </dgm:pt>
    <dgm:pt modelId="{5DF61436-6E36-451A-BCBB-4200F05A6EAE}" type="sibTrans" cxnId="{20D398A2-3EDF-4275-B87D-486FC201D1B2}">
      <dgm:prSet/>
      <dgm:spPr/>
      <dgm:t>
        <a:bodyPr/>
        <a:lstStyle/>
        <a:p>
          <a:endParaRPr lang="ru-RU"/>
        </a:p>
      </dgm:t>
    </dgm:pt>
    <dgm:pt modelId="{5B8B1D3A-2AAB-475C-9A2E-0B05DBCAA3FD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9C938E3C-C2EF-46E7-BA23-E335A0A6542E}" type="parTrans" cxnId="{8B7932B3-57EF-49F0-B609-948DEB77BA8E}">
      <dgm:prSet/>
      <dgm:spPr/>
      <dgm:t>
        <a:bodyPr/>
        <a:lstStyle/>
        <a:p>
          <a:endParaRPr lang="ru-RU"/>
        </a:p>
      </dgm:t>
    </dgm:pt>
    <dgm:pt modelId="{975E04DB-7089-4918-828E-7F2FB62D0C2D}" type="sibTrans" cxnId="{8B7932B3-57EF-49F0-B609-948DEB77BA8E}">
      <dgm:prSet/>
      <dgm:spPr/>
      <dgm:t>
        <a:bodyPr/>
        <a:lstStyle/>
        <a:p>
          <a:endParaRPr lang="ru-RU"/>
        </a:p>
      </dgm:t>
    </dgm:pt>
    <dgm:pt modelId="{2B9C0AD2-7C89-42BD-B9BF-6514ABF9E30B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58A62E8A-8722-4109-B6E0-929F0FC5228B}" type="parTrans" cxnId="{F8ED35BA-6F08-47C3-87FA-87613A2DE5FC}">
      <dgm:prSet/>
      <dgm:spPr/>
      <dgm:t>
        <a:bodyPr/>
        <a:lstStyle/>
        <a:p>
          <a:endParaRPr lang="ru-RU"/>
        </a:p>
      </dgm:t>
    </dgm:pt>
    <dgm:pt modelId="{16823FED-22E9-478B-A4B9-C713B117D4C7}" type="sibTrans" cxnId="{F8ED35BA-6F08-47C3-87FA-87613A2DE5FC}">
      <dgm:prSet/>
      <dgm:spPr/>
      <dgm:t>
        <a:bodyPr/>
        <a:lstStyle/>
        <a:p>
          <a:endParaRPr lang="ru-RU"/>
        </a:p>
      </dgm:t>
    </dgm:pt>
    <dgm:pt modelId="{0365F9CF-6F88-4FEC-B630-BA39B6C793F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r</a:t>
          </a:r>
          <a:endParaRPr lang="ru-RU" dirty="0"/>
        </a:p>
      </dgm:t>
    </dgm:pt>
    <dgm:pt modelId="{392BC979-FB19-43CA-9936-3E9B7845726F}" type="parTrans" cxnId="{55ED256D-76C0-4BC4-B2A5-3BB607522ED8}">
      <dgm:prSet/>
      <dgm:spPr/>
      <dgm:t>
        <a:bodyPr/>
        <a:lstStyle/>
        <a:p>
          <a:endParaRPr lang="ru-RU"/>
        </a:p>
      </dgm:t>
    </dgm:pt>
    <dgm:pt modelId="{DBBB04E2-B1BD-4A3E-8357-EF755282F37B}" type="sibTrans" cxnId="{55ED256D-76C0-4BC4-B2A5-3BB607522ED8}">
      <dgm:prSet/>
      <dgm:spPr/>
      <dgm:t>
        <a:bodyPr/>
        <a:lstStyle/>
        <a:p>
          <a:endParaRPr lang="ru-RU"/>
        </a:p>
      </dgm:t>
    </dgm:pt>
    <dgm:pt modelId="{258FAB5E-8AC2-4EED-88EC-9FA87285A670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i</a:t>
          </a:r>
          <a:endParaRPr lang="ru-RU" dirty="0"/>
        </a:p>
      </dgm:t>
    </dgm:pt>
    <dgm:pt modelId="{56A6E5A2-27AE-497E-925F-209F4FCC870A}" type="parTrans" cxnId="{621AA733-19EF-4AC2-B49B-BD00A0045147}">
      <dgm:prSet/>
      <dgm:spPr/>
      <dgm:t>
        <a:bodyPr/>
        <a:lstStyle/>
        <a:p>
          <a:endParaRPr lang="ru-RU"/>
        </a:p>
      </dgm:t>
    </dgm:pt>
    <dgm:pt modelId="{FE89D111-E194-48BE-BE14-69523E07C035}" type="sibTrans" cxnId="{621AA733-19EF-4AC2-B49B-BD00A0045147}">
      <dgm:prSet/>
      <dgm:spPr/>
      <dgm:t>
        <a:bodyPr/>
        <a:lstStyle/>
        <a:p>
          <a:endParaRPr lang="ru-RU"/>
        </a:p>
      </dgm:t>
    </dgm:pt>
    <dgm:pt modelId="{3F92C14B-AE24-4427-90F1-E525C2A79EE1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6B2949AD-B84A-4FA8-9F41-AEE19324BF43}" type="parTrans" cxnId="{D64A7C16-AD2D-4CE9-9231-5B98ACFAF18E}">
      <dgm:prSet/>
      <dgm:spPr/>
      <dgm:t>
        <a:bodyPr/>
        <a:lstStyle/>
        <a:p>
          <a:endParaRPr lang="ru-RU"/>
        </a:p>
      </dgm:t>
    </dgm:pt>
    <dgm:pt modelId="{062496F0-A778-45D9-98C6-3CF679063885}" type="sibTrans" cxnId="{D64A7C16-AD2D-4CE9-9231-5B98ACFAF18E}">
      <dgm:prSet/>
      <dgm:spPr/>
      <dgm:t>
        <a:bodyPr/>
        <a:lstStyle/>
        <a:p>
          <a:endParaRPr lang="ru-RU"/>
        </a:p>
      </dgm:t>
    </dgm:pt>
    <dgm:pt modelId="{677E2B94-3055-4E2E-9858-3AFCF2241494}" type="pres">
      <dgm:prSet presAssocID="{C1F39A31-C714-45B5-B63E-C928FA7A747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3ABDE7-9B8B-480A-ACDF-AEA18129A613}" type="pres">
      <dgm:prSet presAssocID="{544AEEA9-423B-494B-814E-4EB3AD558F12}" presName="Name5" presStyleLbl="venn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2BCFD0-7595-4863-A08C-DC5E00BC3929}" type="pres">
      <dgm:prSet presAssocID="{3CA321DB-65E5-40A8-B9FC-EF9228D63CF7}" presName="space" presStyleCnt="0"/>
      <dgm:spPr/>
    </dgm:pt>
    <dgm:pt modelId="{8FE37112-EDF3-4CEA-ABF1-2CDA3FB9AEBF}" type="pres">
      <dgm:prSet presAssocID="{2B9C0AD2-7C89-42BD-B9BF-6514ABF9E30B}" presName="Name5" presStyleLbl="venn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B457F3-F7C8-4379-88B2-BCC49E70DB5A}" type="pres">
      <dgm:prSet presAssocID="{16823FED-22E9-478B-A4B9-C713B117D4C7}" presName="space" presStyleCnt="0"/>
      <dgm:spPr/>
    </dgm:pt>
    <dgm:pt modelId="{EDC49E71-8B46-4902-AC12-AC93ECF48C58}" type="pres">
      <dgm:prSet presAssocID="{0365F9CF-6F88-4FEC-B630-BA39B6C793F8}" presName="Name5" presStyleLbl="venn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98E65C-1F43-4C9B-9CB6-49116463A0CB}" type="pres">
      <dgm:prSet presAssocID="{DBBB04E2-B1BD-4A3E-8357-EF755282F37B}" presName="space" presStyleCnt="0"/>
      <dgm:spPr/>
    </dgm:pt>
    <dgm:pt modelId="{C3D1136A-F3DB-41CD-8CFB-92E5467B1810}" type="pres">
      <dgm:prSet presAssocID="{258FAB5E-8AC2-4EED-88EC-9FA87285A670}" presName="Name5" presStyleLbl="venn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3E6874-0BF7-4A5E-BC70-3289CD64C76D}" type="pres">
      <dgm:prSet presAssocID="{FE89D111-E194-48BE-BE14-69523E07C035}" presName="space" presStyleCnt="0"/>
      <dgm:spPr/>
    </dgm:pt>
    <dgm:pt modelId="{D4C6F3D7-DBB7-49A4-BC53-B4F06269E6D7}" type="pres">
      <dgm:prSet presAssocID="{3F92C14B-AE24-4427-90F1-E525C2A79EE1}" presName="Name5" presStyleLbl="venn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32B1B4-9401-4CC8-B35A-210124A10935}" type="pres">
      <dgm:prSet presAssocID="{062496F0-A778-45D9-98C6-3CF679063885}" presName="space" presStyleCnt="0"/>
      <dgm:spPr/>
    </dgm:pt>
    <dgm:pt modelId="{F377AF5C-BF10-45CF-A408-40F5732A79FC}" type="pres">
      <dgm:prSet presAssocID="{B6DC6DF6-6640-4251-9770-0B8EAA8D640A}" presName="Name5" presStyleLbl="venn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654DE9-67FA-4407-AFE9-45B2D2512A11}" type="pres">
      <dgm:prSet presAssocID="{CFC29462-86AF-4996-B994-C3F132EE1500}" presName="space" presStyleCnt="0"/>
      <dgm:spPr/>
    </dgm:pt>
    <dgm:pt modelId="{653CB581-8A03-4FE8-AB51-B1E82CD584BE}" type="pres">
      <dgm:prSet presAssocID="{4051DED2-FF66-48BC-8F7B-FBC77B5D3138}" presName="Name5" presStyleLbl="venn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F55A4B-4917-4FB8-B69B-01B97A7CD8A9}" type="pres">
      <dgm:prSet presAssocID="{CE7272CC-7E16-4161-95EB-B6481097540B}" presName="space" presStyleCnt="0"/>
      <dgm:spPr/>
    </dgm:pt>
    <dgm:pt modelId="{B0686ACA-D531-4517-AD39-71B03733909F}" type="pres">
      <dgm:prSet presAssocID="{B1244696-6176-4C96-AB5C-2AFFB633624A}" presName="Name5" presStyleLbl="venn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BECB31-3553-420C-8294-4DDF52ABFD1F}" type="pres">
      <dgm:prSet presAssocID="{5DF61436-6E36-451A-BCBB-4200F05A6EAE}" presName="space" presStyleCnt="0"/>
      <dgm:spPr/>
    </dgm:pt>
    <dgm:pt modelId="{43CAA8E0-0F0A-4A27-AC1F-1E37C910E009}" type="pres">
      <dgm:prSet presAssocID="{5B8B1D3A-2AAB-475C-9A2E-0B05DBCAA3FD}" presName="Name5" presStyleLbl="venn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5ED256D-76C0-4BC4-B2A5-3BB607522ED8}" srcId="{C1F39A31-C714-45B5-B63E-C928FA7A7477}" destId="{0365F9CF-6F88-4FEC-B630-BA39B6C793F8}" srcOrd="2" destOrd="0" parTransId="{392BC979-FB19-43CA-9936-3E9B7845726F}" sibTransId="{DBBB04E2-B1BD-4A3E-8357-EF755282F37B}"/>
    <dgm:cxn modelId="{BF1BFCA5-68A3-4192-992F-45B39528C0BC}" type="presOf" srcId="{3F92C14B-AE24-4427-90F1-E525C2A79EE1}" destId="{D4C6F3D7-DBB7-49A4-BC53-B4F06269E6D7}" srcOrd="0" destOrd="0" presId="urn:microsoft.com/office/officeart/2005/8/layout/venn3"/>
    <dgm:cxn modelId="{5A1A09A5-56CB-47B3-A4D8-C209A1B0E096}" type="presOf" srcId="{B1244696-6176-4C96-AB5C-2AFFB633624A}" destId="{B0686ACA-D531-4517-AD39-71B03733909F}" srcOrd="0" destOrd="0" presId="urn:microsoft.com/office/officeart/2005/8/layout/venn3"/>
    <dgm:cxn modelId="{DED32F80-926E-4CE9-87DA-87D01F5015EB}" type="presOf" srcId="{4051DED2-FF66-48BC-8F7B-FBC77B5D3138}" destId="{653CB581-8A03-4FE8-AB51-B1E82CD584BE}" srcOrd="0" destOrd="0" presId="urn:microsoft.com/office/officeart/2005/8/layout/venn3"/>
    <dgm:cxn modelId="{8B7932B3-57EF-49F0-B609-948DEB77BA8E}" srcId="{C1F39A31-C714-45B5-B63E-C928FA7A7477}" destId="{5B8B1D3A-2AAB-475C-9A2E-0B05DBCAA3FD}" srcOrd="8" destOrd="0" parTransId="{9C938E3C-C2EF-46E7-BA23-E335A0A6542E}" sibTransId="{975E04DB-7089-4918-828E-7F2FB62D0C2D}"/>
    <dgm:cxn modelId="{13DFD2A4-170D-4409-B87B-FDDAAD37BE55}" type="presOf" srcId="{2B9C0AD2-7C89-42BD-B9BF-6514ABF9E30B}" destId="{8FE37112-EDF3-4CEA-ABF1-2CDA3FB9AEBF}" srcOrd="0" destOrd="0" presId="urn:microsoft.com/office/officeart/2005/8/layout/venn3"/>
    <dgm:cxn modelId="{20D398A2-3EDF-4275-B87D-486FC201D1B2}" srcId="{C1F39A31-C714-45B5-B63E-C928FA7A7477}" destId="{B1244696-6176-4C96-AB5C-2AFFB633624A}" srcOrd="7" destOrd="0" parTransId="{4A246543-FDD6-406C-8E41-D2DAFCA18D81}" sibTransId="{5DF61436-6E36-451A-BCBB-4200F05A6EAE}"/>
    <dgm:cxn modelId="{15038611-381C-49B4-9477-D52A8760BFBB}" type="presOf" srcId="{544AEEA9-423B-494B-814E-4EB3AD558F12}" destId="{713ABDE7-9B8B-480A-ACDF-AEA18129A613}" srcOrd="0" destOrd="0" presId="urn:microsoft.com/office/officeart/2005/8/layout/venn3"/>
    <dgm:cxn modelId="{C2C8D57F-0C43-4798-BC6F-D0DEEC9B0FFD}" type="presOf" srcId="{B6DC6DF6-6640-4251-9770-0B8EAA8D640A}" destId="{F377AF5C-BF10-45CF-A408-40F5732A79FC}" srcOrd="0" destOrd="0" presId="urn:microsoft.com/office/officeart/2005/8/layout/venn3"/>
    <dgm:cxn modelId="{FE938C73-ABD3-44F1-B689-838F551B54EE}" srcId="{C1F39A31-C714-45B5-B63E-C928FA7A7477}" destId="{544AEEA9-423B-494B-814E-4EB3AD558F12}" srcOrd="0" destOrd="0" parTransId="{8AE0BEED-9B49-46F3-8637-05DF349900B9}" sibTransId="{3CA321DB-65E5-40A8-B9FC-EF9228D63CF7}"/>
    <dgm:cxn modelId="{621AA733-19EF-4AC2-B49B-BD00A0045147}" srcId="{C1F39A31-C714-45B5-B63E-C928FA7A7477}" destId="{258FAB5E-8AC2-4EED-88EC-9FA87285A670}" srcOrd="3" destOrd="0" parTransId="{56A6E5A2-27AE-497E-925F-209F4FCC870A}" sibTransId="{FE89D111-E194-48BE-BE14-69523E07C035}"/>
    <dgm:cxn modelId="{444DE87C-A929-4F8A-8E5E-E95F86D452CB}" type="presOf" srcId="{258FAB5E-8AC2-4EED-88EC-9FA87285A670}" destId="{C3D1136A-F3DB-41CD-8CFB-92E5467B1810}" srcOrd="0" destOrd="0" presId="urn:microsoft.com/office/officeart/2005/8/layout/venn3"/>
    <dgm:cxn modelId="{CE1EB8F8-C798-4513-8C26-15F7BCCA0943}" srcId="{C1F39A31-C714-45B5-B63E-C928FA7A7477}" destId="{B6DC6DF6-6640-4251-9770-0B8EAA8D640A}" srcOrd="5" destOrd="0" parTransId="{AC0ED4D3-85F5-4FEC-8B37-828479465EC8}" sibTransId="{CFC29462-86AF-4996-B994-C3F132EE1500}"/>
    <dgm:cxn modelId="{F8ED35BA-6F08-47C3-87FA-87613A2DE5FC}" srcId="{C1F39A31-C714-45B5-B63E-C928FA7A7477}" destId="{2B9C0AD2-7C89-42BD-B9BF-6514ABF9E30B}" srcOrd="1" destOrd="0" parTransId="{58A62E8A-8722-4109-B6E0-929F0FC5228B}" sibTransId="{16823FED-22E9-478B-A4B9-C713B117D4C7}"/>
    <dgm:cxn modelId="{D64A7C16-AD2D-4CE9-9231-5B98ACFAF18E}" srcId="{C1F39A31-C714-45B5-B63E-C928FA7A7477}" destId="{3F92C14B-AE24-4427-90F1-E525C2A79EE1}" srcOrd="4" destOrd="0" parTransId="{6B2949AD-B84A-4FA8-9F41-AEE19324BF43}" sibTransId="{062496F0-A778-45D9-98C6-3CF679063885}"/>
    <dgm:cxn modelId="{8592A4C7-2281-4E7C-B3AC-4E5683033477}" srcId="{C1F39A31-C714-45B5-B63E-C928FA7A7477}" destId="{4051DED2-FF66-48BC-8F7B-FBC77B5D3138}" srcOrd="6" destOrd="0" parTransId="{1018AF00-C0AC-4200-A3A8-A33601BC4E64}" sibTransId="{CE7272CC-7E16-4161-95EB-B6481097540B}"/>
    <dgm:cxn modelId="{AF43853A-9C60-418E-8043-DD487A8F3C6E}" type="presOf" srcId="{5B8B1D3A-2AAB-475C-9A2E-0B05DBCAA3FD}" destId="{43CAA8E0-0F0A-4A27-AC1F-1E37C910E009}" srcOrd="0" destOrd="0" presId="urn:microsoft.com/office/officeart/2005/8/layout/venn3"/>
    <dgm:cxn modelId="{76668C53-8CE3-4411-A046-19324C9D25C5}" type="presOf" srcId="{0365F9CF-6F88-4FEC-B630-BA39B6C793F8}" destId="{EDC49E71-8B46-4902-AC12-AC93ECF48C58}" srcOrd="0" destOrd="0" presId="urn:microsoft.com/office/officeart/2005/8/layout/venn3"/>
    <dgm:cxn modelId="{9C582DFE-DA22-4842-9C6C-53EF23BDC949}" type="presOf" srcId="{C1F39A31-C714-45B5-B63E-C928FA7A7477}" destId="{677E2B94-3055-4E2E-9858-3AFCF2241494}" srcOrd="0" destOrd="0" presId="urn:microsoft.com/office/officeart/2005/8/layout/venn3"/>
    <dgm:cxn modelId="{539D0A90-97E6-44F8-9554-40C68A84B15D}" type="presParOf" srcId="{677E2B94-3055-4E2E-9858-3AFCF2241494}" destId="{713ABDE7-9B8B-480A-ACDF-AEA18129A613}" srcOrd="0" destOrd="0" presId="urn:microsoft.com/office/officeart/2005/8/layout/venn3"/>
    <dgm:cxn modelId="{DB7CE816-305C-44C2-A473-897BEFB30BD6}" type="presParOf" srcId="{677E2B94-3055-4E2E-9858-3AFCF2241494}" destId="{F82BCFD0-7595-4863-A08C-DC5E00BC3929}" srcOrd="1" destOrd="0" presId="urn:microsoft.com/office/officeart/2005/8/layout/venn3"/>
    <dgm:cxn modelId="{A2856187-8C48-40B6-A36F-665BA4219B36}" type="presParOf" srcId="{677E2B94-3055-4E2E-9858-3AFCF2241494}" destId="{8FE37112-EDF3-4CEA-ABF1-2CDA3FB9AEBF}" srcOrd="2" destOrd="0" presId="urn:microsoft.com/office/officeart/2005/8/layout/venn3"/>
    <dgm:cxn modelId="{4EA98CF9-4BE5-4E91-8A00-3BD4FD6B5B2C}" type="presParOf" srcId="{677E2B94-3055-4E2E-9858-3AFCF2241494}" destId="{60B457F3-F7C8-4379-88B2-BCC49E70DB5A}" srcOrd="3" destOrd="0" presId="urn:microsoft.com/office/officeart/2005/8/layout/venn3"/>
    <dgm:cxn modelId="{82F6C513-FCA1-434A-A83C-5D26856BB019}" type="presParOf" srcId="{677E2B94-3055-4E2E-9858-3AFCF2241494}" destId="{EDC49E71-8B46-4902-AC12-AC93ECF48C58}" srcOrd="4" destOrd="0" presId="urn:microsoft.com/office/officeart/2005/8/layout/venn3"/>
    <dgm:cxn modelId="{69CDB80D-E6B1-4B5D-B4C6-C4C771EBC2A8}" type="presParOf" srcId="{677E2B94-3055-4E2E-9858-3AFCF2241494}" destId="{3698E65C-1F43-4C9B-9CB6-49116463A0CB}" srcOrd="5" destOrd="0" presId="urn:microsoft.com/office/officeart/2005/8/layout/venn3"/>
    <dgm:cxn modelId="{FF5BCD23-491C-4E97-9D95-9517F16649F7}" type="presParOf" srcId="{677E2B94-3055-4E2E-9858-3AFCF2241494}" destId="{C3D1136A-F3DB-41CD-8CFB-92E5467B1810}" srcOrd="6" destOrd="0" presId="urn:microsoft.com/office/officeart/2005/8/layout/venn3"/>
    <dgm:cxn modelId="{488B3317-D829-41DF-A866-DCAEFD9FADF0}" type="presParOf" srcId="{677E2B94-3055-4E2E-9858-3AFCF2241494}" destId="{7C3E6874-0BF7-4A5E-BC70-3289CD64C76D}" srcOrd="7" destOrd="0" presId="urn:microsoft.com/office/officeart/2005/8/layout/venn3"/>
    <dgm:cxn modelId="{76E247C9-AF0A-4F80-ADA5-91B3DE1F5D3E}" type="presParOf" srcId="{677E2B94-3055-4E2E-9858-3AFCF2241494}" destId="{D4C6F3D7-DBB7-49A4-BC53-B4F06269E6D7}" srcOrd="8" destOrd="0" presId="urn:microsoft.com/office/officeart/2005/8/layout/venn3"/>
    <dgm:cxn modelId="{69AFC1A7-88A8-4AD8-BCE8-9DA925B15C62}" type="presParOf" srcId="{677E2B94-3055-4E2E-9858-3AFCF2241494}" destId="{9032B1B4-9401-4CC8-B35A-210124A10935}" srcOrd="9" destOrd="0" presId="urn:microsoft.com/office/officeart/2005/8/layout/venn3"/>
    <dgm:cxn modelId="{0DD4CD63-9D74-4780-91CB-A258DD6B933D}" type="presParOf" srcId="{677E2B94-3055-4E2E-9858-3AFCF2241494}" destId="{F377AF5C-BF10-45CF-A408-40F5732A79FC}" srcOrd="10" destOrd="0" presId="urn:microsoft.com/office/officeart/2005/8/layout/venn3"/>
    <dgm:cxn modelId="{BADAD252-1CC7-4B73-A696-723B8981F0A1}" type="presParOf" srcId="{677E2B94-3055-4E2E-9858-3AFCF2241494}" destId="{CE654DE9-67FA-4407-AFE9-45B2D2512A11}" srcOrd="11" destOrd="0" presId="urn:microsoft.com/office/officeart/2005/8/layout/venn3"/>
    <dgm:cxn modelId="{40CFA80A-DDAB-40F9-A662-BEED6094A2C8}" type="presParOf" srcId="{677E2B94-3055-4E2E-9858-3AFCF2241494}" destId="{653CB581-8A03-4FE8-AB51-B1E82CD584BE}" srcOrd="12" destOrd="0" presId="urn:microsoft.com/office/officeart/2005/8/layout/venn3"/>
    <dgm:cxn modelId="{F15213BD-AD49-4482-9A8A-F79CEED1E276}" type="presParOf" srcId="{677E2B94-3055-4E2E-9858-3AFCF2241494}" destId="{F3F55A4B-4917-4FB8-B69B-01B97A7CD8A9}" srcOrd="13" destOrd="0" presId="urn:microsoft.com/office/officeart/2005/8/layout/venn3"/>
    <dgm:cxn modelId="{B3A4C8D0-648F-4B1D-A05B-CDD96914A965}" type="presParOf" srcId="{677E2B94-3055-4E2E-9858-3AFCF2241494}" destId="{B0686ACA-D531-4517-AD39-71B03733909F}" srcOrd="14" destOrd="0" presId="urn:microsoft.com/office/officeart/2005/8/layout/venn3"/>
    <dgm:cxn modelId="{BCB482D2-BA76-4D3F-89B4-85EAE1B46D89}" type="presParOf" srcId="{677E2B94-3055-4E2E-9858-3AFCF2241494}" destId="{1EBECB31-3553-420C-8294-4DDF52ABFD1F}" srcOrd="15" destOrd="0" presId="urn:microsoft.com/office/officeart/2005/8/layout/venn3"/>
    <dgm:cxn modelId="{65CB8775-5400-4E11-87D8-0C03A14D27E1}" type="presParOf" srcId="{677E2B94-3055-4E2E-9858-3AFCF2241494}" destId="{43CAA8E0-0F0A-4A27-AC1F-1E37C910E009}" srcOrd="1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1F39A31-C714-45B5-B63E-C928FA7A7477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44AEEA9-423B-494B-814E-4EB3AD558F12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M</a:t>
          </a:r>
          <a:endParaRPr lang="ru-RU" dirty="0"/>
        </a:p>
      </dgm:t>
    </dgm:pt>
    <dgm:pt modelId="{8AE0BEED-9B49-46F3-8637-05DF349900B9}" type="parTrans" cxnId="{FE938C73-ABD3-44F1-B689-838F551B54EE}">
      <dgm:prSet/>
      <dgm:spPr/>
      <dgm:t>
        <a:bodyPr/>
        <a:lstStyle/>
        <a:p>
          <a:endParaRPr lang="ru-RU"/>
        </a:p>
      </dgm:t>
    </dgm:pt>
    <dgm:pt modelId="{3CA321DB-65E5-40A8-B9FC-EF9228D63CF7}" type="sibTrans" cxnId="{FE938C73-ABD3-44F1-B689-838F551B54EE}">
      <dgm:prSet/>
      <dgm:spPr/>
      <dgm:t>
        <a:bodyPr/>
        <a:lstStyle/>
        <a:p>
          <a:endParaRPr lang="ru-RU"/>
        </a:p>
      </dgm:t>
    </dgm:pt>
    <dgm:pt modelId="{B6DC6DF6-6640-4251-9770-0B8EAA8D640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G</a:t>
          </a:r>
          <a:endParaRPr lang="ru-RU" dirty="0"/>
        </a:p>
      </dgm:t>
    </dgm:pt>
    <dgm:pt modelId="{AC0ED4D3-85F5-4FEC-8B37-828479465EC8}" type="parTrans" cxnId="{CE1EB8F8-C798-4513-8C26-15F7BCCA0943}">
      <dgm:prSet/>
      <dgm:spPr/>
      <dgm:t>
        <a:bodyPr/>
        <a:lstStyle/>
        <a:p>
          <a:endParaRPr lang="ru-RU"/>
        </a:p>
      </dgm:t>
    </dgm:pt>
    <dgm:pt modelId="{CFC29462-86AF-4996-B994-C3F132EE1500}" type="sibTrans" cxnId="{CE1EB8F8-C798-4513-8C26-15F7BCCA0943}">
      <dgm:prSet/>
      <dgm:spPr/>
      <dgm:t>
        <a:bodyPr/>
        <a:lstStyle/>
        <a:p>
          <a:endParaRPr lang="ru-RU"/>
        </a:p>
      </dgm:t>
    </dgm:pt>
    <dgm:pt modelId="{4051DED2-FF66-48BC-8F7B-FBC77B5D313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1018AF00-C0AC-4200-A3A8-A33601BC4E64}" type="parTrans" cxnId="{8592A4C7-2281-4E7C-B3AC-4E5683033477}">
      <dgm:prSet/>
      <dgm:spPr/>
      <dgm:t>
        <a:bodyPr/>
        <a:lstStyle/>
        <a:p>
          <a:endParaRPr lang="ru-RU"/>
        </a:p>
      </dgm:t>
    </dgm:pt>
    <dgm:pt modelId="{CE7272CC-7E16-4161-95EB-B6481097540B}" type="sibTrans" cxnId="{8592A4C7-2281-4E7C-B3AC-4E5683033477}">
      <dgm:prSet/>
      <dgm:spPr/>
      <dgm:t>
        <a:bodyPr/>
        <a:lstStyle/>
        <a:p>
          <a:endParaRPr lang="ru-RU"/>
        </a:p>
      </dgm:t>
    </dgm:pt>
    <dgm:pt modelId="{B1244696-6176-4C96-AB5C-2AFFB633624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t</a:t>
          </a:r>
          <a:endParaRPr lang="ru-RU" dirty="0"/>
        </a:p>
      </dgm:t>
    </dgm:pt>
    <dgm:pt modelId="{4A246543-FDD6-406C-8E41-D2DAFCA18D81}" type="parTrans" cxnId="{20D398A2-3EDF-4275-B87D-486FC201D1B2}">
      <dgm:prSet/>
      <dgm:spPr/>
      <dgm:t>
        <a:bodyPr/>
        <a:lstStyle/>
        <a:p>
          <a:endParaRPr lang="ru-RU"/>
        </a:p>
      </dgm:t>
    </dgm:pt>
    <dgm:pt modelId="{5DF61436-6E36-451A-BCBB-4200F05A6EAE}" type="sibTrans" cxnId="{20D398A2-3EDF-4275-B87D-486FC201D1B2}">
      <dgm:prSet/>
      <dgm:spPr/>
      <dgm:t>
        <a:bodyPr/>
        <a:lstStyle/>
        <a:p>
          <a:endParaRPr lang="ru-RU"/>
        </a:p>
      </dgm:t>
    </dgm:pt>
    <dgm:pt modelId="{5B8B1D3A-2AAB-475C-9A2E-0B05DBCAA3FD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9C938E3C-C2EF-46E7-BA23-E335A0A6542E}" type="parTrans" cxnId="{8B7932B3-57EF-49F0-B609-948DEB77BA8E}">
      <dgm:prSet/>
      <dgm:spPr/>
      <dgm:t>
        <a:bodyPr/>
        <a:lstStyle/>
        <a:p>
          <a:endParaRPr lang="ru-RU"/>
        </a:p>
      </dgm:t>
    </dgm:pt>
    <dgm:pt modelId="{975E04DB-7089-4918-828E-7F2FB62D0C2D}" type="sibTrans" cxnId="{8B7932B3-57EF-49F0-B609-948DEB77BA8E}">
      <dgm:prSet/>
      <dgm:spPr/>
      <dgm:t>
        <a:bodyPr/>
        <a:lstStyle/>
        <a:p>
          <a:endParaRPr lang="ru-RU"/>
        </a:p>
      </dgm:t>
    </dgm:pt>
    <dgm:pt modelId="{2B9C0AD2-7C89-42BD-B9BF-6514ABF9E30B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58A62E8A-8722-4109-B6E0-929F0FC5228B}" type="parTrans" cxnId="{F8ED35BA-6F08-47C3-87FA-87613A2DE5FC}">
      <dgm:prSet/>
      <dgm:spPr/>
      <dgm:t>
        <a:bodyPr/>
        <a:lstStyle/>
        <a:p>
          <a:endParaRPr lang="ru-RU"/>
        </a:p>
      </dgm:t>
    </dgm:pt>
    <dgm:pt modelId="{16823FED-22E9-478B-A4B9-C713B117D4C7}" type="sibTrans" cxnId="{F8ED35BA-6F08-47C3-87FA-87613A2DE5FC}">
      <dgm:prSet/>
      <dgm:spPr/>
      <dgm:t>
        <a:bodyPr/>
        <a:lstStyle/>
        <a:p>
          <a:endParaRPr lang="ru-RU"/>
        </a:p>
      </dgm:t>
    </dgm:pt>
    <dgm:pt modelId="{0365F9CF-6F88-4FEC-B630-BA39B6C793F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r</a:t>
          </a:r>
          <a:endParaRPr lang="ru-RU" dirty="0"/>
        </a:p>
      </dgm:t>
    </dgm:pt>
    <dgm:pt modelId="{392BC979-FB19-43CA-9936-3E9B7845726F}" type="parTrans" cxnId="{55ED256D-76C0-4BC4-B2A5-3BB607522ED8}">
      <dgm:prSet/>
      <dgm:spPr/>
      <dgm:t>
        <a:bodyPr/>
        <a:lstStyle/>
        <a:p>
          <a:endParaRPr lang="ru-RU"/>
        </a:p>
      </dgm:t>
    </dgm:pt>
    <dgm:pt modelId="{DBBB04E2-B1BD-4A3E-8357-EF755282F37B}" type="sibTrans" cxnId="{55ED256D-76C0-4BC4-B2A5-3BB607522ED8}">
      <dgm:prSet/>
      <dgm:spPr/>
      <dgm:t>
        <a:bodyPr/>
        <a:lstStyle/>
        <a:p>
          <a:endParaRPr lang="ru-RU"/>
        </a:p>
      </dgm:t>
    </dgm:pt>
    <dgm:pt modelId="{258FAB5E-8AC2-4EED-88EC-9FA87285A670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i</a:t>
          </a:r>
          <a:endParaRPr lang="ru-RU" dirty="0"/>
        </a:p>
      </dgm:t>
    </dgm:pt>
    <dgm:pt modelId="{56A6E5A2-27AE-497E-925F-209F4FCC870A}" type="parTrans" cxnId="{621AA733-19EF-4AC2-B49B-BD00A0045147}">
      <dgm:prSet/>
      <dgm:spPr/>
      <dgm:t>
        <a:bodyPr/>
        <a:lstStyle/>
        <a:p>
          <a:endParaRPr lang="ru-RU"/>
        </a:p>
      </dgm:t>
    </dgm:pt>
    <dgm:pt modelId="{FE89D111-E194-48BE-BE14-69523E07C035}" type="sibTrans" cxnId="{621AA733-19EF-4AC2-B49B-BD00A0045147}">
      <dgm:prSet/>
      <dgm:spPr/>
      <dgm:t>
        <a:bodyPr/>
        <a:lstStyle/>
        <a:p>
          <a:endParaRPr lang="ru-RU"/>
        </a:p>
      </dgm:t>
    </dgm:pt>
    <dgm:pt modelId="{3F92C14B-AE24-4427-90F1-E525C2A79EE1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6B2949AD-B84A-4FA8-9F41-AEE19324BF43}" type="parTrans" cxnId="{D64A7C16-AD2D-4CE9-9231-5B98ACFAF18E}">
      <dgm:prSet/>
      <dgm:spPr/>
      <dgm:t>
        <a:bodyPr/>
        <a:lstStyle/>
        <a:p>
          <a:endParaRPr lang="ru-RU"/>
        </a:p>
      </dgm:t>
    </dgm:pt>
    <dgm:pt modelId="{062496F0-A778-45D9-98C6-3CF679063885}" type="sibTrans" cxnId="{D64A7C16-AD2D-4CE9-9231-5B98ACFAF18E}">
      <dgm:prSet/>
      <dgm:spPr/>
      <dgm:t>
        <a:bodyPr/>
        <a:lstStyle/>
        <a:p>
          <a:endParaRPr lang="ru-RU"/>
        </a:p>
      </dgm:t>
    </dgm:pt>
    <dgm:pt modelId="{677E2B94-3055-4E2E-9858-3AFCF2241494}" type="pres">
      <dgm:prSet presAssocID="{C1F39A31-C714-45B5-B63E-C928FA7A747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3ABDE7-9B8B-480A-ACDF-AEA18129A613}" type="pres">
      <dgm:prSet presAssocID="{544AEEA9-423B-494B-814E-4EB3AD558F12}" presName="Name5" presStyleLbl="venn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2BCFD0-7595-4863-A08C-DC5E00BC3929}" type="pres">
      <dgm:prSet presAssocID="{3CA321DB-65E5-40A8-B9FC-EF9228D63CF7}" presName="space" presStyleCnt="0"/>
      <dgm:spPr/>
    </dgm:pt>
    <dgm:pt modelId="{8FE37112-EDF3-4CEA-ABF1-2CDA3FB9AEBF}" type="pres">
      <dgm:prSet presAssocID="{2B9C0AD2-7C89-42BD-B9BF-6514ABF9E30B}" presName="Name5" presStyleLbl="venn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B457F3-F7C8-4379-88B2-BCC49E70DB5A}" type="pres">
      <dgm:prSet presAssocID="{16823FED-22E9-478B-A4B9-C713B117D4C7}" presName="space" presStyleCnt="0"/>
      <dgm:spPr/>
    </dgm:pt>
    <dgm:pt modelId="{EDC49E71-8B46-4902-AC12-AC93ECF48C58}" type="pres">
      <dgm:prSet presAssocID="{0365F9CF-6F88-4FEC-B630-BA39B6C793F8}" presName="Name5" presStyleLbl="venn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98E65C-1F43-4C9B-9CB6-49116463A0CB}" type="pres">
      <dgm:prSet presAssocID="{DBBB04E2-B1BD-4A3E-8357-EF755282F37B}" presName="space" presStyleCnt="0"/>
      <dgm:spPr/>
    </dgm:pt>
    <dgm:pt modelId="{C3D1136A-F3DB-41CD-8CFB-92E5467B1810}" type="pres">
      <dgm:prSet presAssocID="{258FAB5E-8AC2-4EED-88EC-9FA87285A670}" presName="Name5" presStyleLbl="venn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3E6874-0BF7-4A5E-BC70-3289CD64C76D}" type="pres">
      <dgm:prSet presAssocID="{FE89D111-E194-48BE-BE14-69523E07C035}" presName="space" presStyleCnt="0"/>
      <dgm:spPr/>
    </dgm:pt>
    <dgm:pt modelId="{D4C6F3D7-DBB7-49A4-BC53-B4F06269E6D7}" type="pres">
      <dgm:prSet presAssocID="{3F92C14B-AE24-4427-90F1-E525C2A79EE1}" presName="Name5" presStyleLbl="venn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32B1B4-9401-4CC8-B35A-210124A10935}" type="pres">
      <dgm:prSet presAssocID="{062496F0-A778-45D9-98C6-3CF679063885}" presName="space" presStyleCnt="0"/>
      <dgm:spPr/>
    </dgm:pt>
    <dgm:pt modelId="{F377AF5C-BF10-45CF-A408-40F5732A79FC}" type="pres">
      <dgm:prSet presAssocID="{B6DC6DF6-6640-4251-9770-0B8EAA8D640A}" presName="Name5" presStyleLbl="venn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654DE9-67FA-4407-AFE9-45B2D2512A11}" type="pres">
      <dgm:prSet presAssocID="{CFC29462-86AF-4996-B994-C3F132EE1500}" presName="space" presStyleCnt="0"/>
      <dgm:spPr/>
    </dgm:pt>
    <dgm:pt modelId="{653CB581-8A03-4FE8-AB51-B1E82CD584BE}" type="pres">
      <dgm:prSet presAssocID="{4051DED2-FF66-48BC-8F7B-FBC77B5D3138}" presName="Name5" presStyleLbl="venn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F55A4B-4917-4FB8-B69B-01B97A7CD8A9}" type="pres">
      <dgm:prSet presAssocID="{CE7272CC-7E16-4161-95EB-B6481097540B}" presName="space" presStyleCnt="0"/>
      <dgm:spPr/>
    </dgm:pt>
    <dgm:pt modelId="{B0686ACA-D531-4517-AD39-71B03733909F}" type="pres">
      <dgm:prSet presAssocID="{B1244696-6176-4C96-AB5C-2AFFB633624A}" presName="Name5" presStyleLbl="venn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BECB31-3553-420C-8294-4DDF52ABFD1F}" type="pres">
      <dgm:prSet presAssocID="{5DF61436-6E36-451A-BCBB-4200F05A6EAE}" presName="space" presStyleCnt="0"/>
      <dgm:spPr/>
    </dgm:pt>
    <dgm:pt modelId="{43CAA8E0-0F0A-4A27-AC1F-1E37C910E009}" type="pres">
      <dgm:prSet presAssocID="{5B8B1D3A-2AAB-475C-9A2E-0B05DBCAA3FD}" presName="Name5" presStyleLbl="venn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1E79FFE-2800-4824-855B-7E8454FD6DBD}" type="presOf" srcId="{2B9C0AD2-7C89-42BD-B9BF-6514ABF9E30B}" destId="{8FE37112-EDF3-4CEA-ABF1-2CDA3FB9AEBF}" srcOrd="0" destOrd="0" presId="urn:microsoft.com/office/officeart/2005/8/layout/venn3"/>
    <dgm:cxn modelId="{943927E3-3376-453E-82FC-33449156FF0C}" type="presOf" srcId="{544AEEA9-423B-494B-814E-4EB3AD558F12}" destId="{713ABDE7-9B8B-480A-ACDF-AEA18129A613}" srcOrd="0" destOrd="0" presId="urn:microsoft.com/office/officeart/2005/8/layout/venn3"/>
    <dgm:cxn modelId="{D661CB96-D5FF-470C-A275-D2E1A86BED59}" type="presOf" srcId="{B1244696-6176-4C96-AB5C-2AFFB633624A}" destId="{B0686ACA-D531-4517-AD39-71B03733909F}" srcOrd="0" destOrd="0" presId="urn:microsoft.com/office/officeart/2005/8/layout/venn3"/>
    <dgm:cxn modelId="{30A3520B-A87A-42C7-8D98-6C14374A8E8C}" type="presOf" srcId="{C1F39A31-C714-45B5-B63E-C928FA7A7477}" destId="{677E2B94-3055-4E2E-9858-3AFCF2241494}" srcOrd="0" destOrd="0" presId="urn:microsoft.com/office/officeart/2005/8/layout/venn3"/>
    <dgm:cxn modelId="{A8E2F649-551B-4184-9AC8-88FDA2010E23}" type="presOf" srcId="{B6DC6DF6-6640-4251-9770-0B8EAA8D640A}" destId="{F377AF5C-BF10-45CF-A408-40F5732A79FC}" srcOrd="0" destOrd="0" presId="urn:microsoft.com/office/officeart/2005/8/layout/venn3"/>
    <dgm:cxn modelId="{9C13EC04-3E13-40D8-96C8-FDC0FD2B4689}" type="presOf" srcId="{4051DED2-FF66-48BC-8F7B-FBC77B5D3138}" destId="{653CB581-8A03-4FE8-AB51-B1E82CD584BE}" srcOrd="0" destOrd="0" presId="urn:microsoft.com/office/officeart/2005/8/layout/venn3"/>
    <dgm:cxn modelId="{9BE03533-2E8E-412C-B09B-FE4031B1D9B0}" type="presOf" srcId="{258FAB5E-8AC2-4EED-88EC-9FA87285A670}" destId="{C3D1136A-F3DB-41CD-8CFB-92E5467B1810}" srcOrd="0" destOrd="0" presId="urn:microsoft.com/office/officeart/2005/8/layout/venn3"/>
    <dgm:cxn modelId="{FE938C73-ABD3-44F1-B689-838F551B54EE}" srcId="{C1F39A31-C714-45B5-B63E-C928FA7A7477}" destId="{544AEEA9-423B-494B-814E-4EB3AD558F12}" srcOrd="0" destOrd="0" parTransId="{8AE0BEED-9B49-46F3-8637-05DF349900B9}" sibTransId="{3CA321DB-65E5-40A8-B9FC-EF9228D63CF7}"/>
    <dgm:cxn modelId="{CD6F60C6-7895-482F-8125-8934B0B63E49}" type="presOf" srcId="{3F92C14B-AE24-4427-90F1-E525C2A79EE1}" destId="{D4C6F3D7-DBB7-49A4-BC53-B4F06269E6D7}" srcOrd="0" destOrd="0" presId="urn:microsoft.com/office/officeart/2005/8/layout/venn3"/>
    <dgm:cxn modelId="{621AA733-19EF-4AC2-B49B-BD00A0045147}" srcId="{C1F39A31-C714-45B5-B63E-C928FA7A7477}" destId="{258FAB5E-8AC2-4EED-88EC-9FA87285A670}" srcOrd="3" destOrd="0" parTransId="{56A6E5A2-27AE-497E-925F-209F4FCC870A}" sibTransId="{FE89D111-E194-48BE-BE14-69523E07C035}"/>
    <dgm:cxn modelId="{F8ED35BA-6F08-47C3-87FA-87613A2DE5FC}" srcId="{C1F39A31-C714-45B5-B63E-C928FA7A7477}" destId="{2B9C0AD2-7C89-42BD-B9BF-6514ABF9E30B}" srcOrd="1" destOrd="0" parTransId="{58A62E8A-8722-4109-B6E0-929F0FC5228B}" sibTransId="{16823FED-22E9-478B-A4B9-C713B117D4C7}"/>
    <dgm:cxn modelId="{20D398A2-3EDF-4275-B87D-486FC201D1B2}" srcId="{C1F39A31-C714-45B5-B63E-C928FA7A7477}" destId="{B1244696-6176-4C96-AB5C-2AFFB633624A}" srcOrd="7" destOrd="0" parTransId="{4A246543-FDD6-406C-8E41-D2DAFCA18D81}" sibTransId="{5DF61436-6E36-451A-BCBB-4200F05A6EAE}"/>
    <dgm:cxn modelId="{8592A4C7-2281-4E7C-B3AC-4E5683033477}" srcId="{C1F39A31-C714-45B5-B63E-C928FA7A7477}" destId="{4051DED2-FF66-48BC-8F7B-FBC77B5D3138}" srcOrd="6" destOrd="0" parTransId="{1018AF00-C0AC-4200-A3A8-A33601BC4E64}" sibTransId="{CE7272CC-7E16-4161-95EB-B6481097540B}"/>
    <dgm:cxn modelId="{CE1EB8F8-C798-4513-8C26-15F7BCCA0943}" srcId="{C1F39A31-C714-45B5-B63E-C928FA7A7477}" destId="{B6DC6DF6-6640-4251-9770-0B8EAA8D640A}" srcOrd="5" destOrd="0" parTransId="{AC0ED4D3-85F5-4FEC-8B37-828479465EC8}" sibTransId="{CFC29462-86AF-4996-B994-C3F132EE1500}"/>
    <dgm:cxn modelId="{55ED256D-76C0-4BC4-B2A5-3BB607522ED8}" srcId="{C1F39A31-C714-45B5-B63E-C928FA7A7477}" destId="{0365F9CF-6F88-4FEC-B630-BA39B6C793F8}" srcOrd="2" destOrd="0" parTransId="{392BC979-FB19-43CA-9936-3E9B7845726F}" sibTransId="{DBBB04E2-B1BD-4A3E-8357-EF755282F37B}"/>
    <dgm:cxn modelId="{8B7932B3-57EF-49F0-B609-948DEB77BA8E}" srcId="{C1F39A31-C714-45B5-B63E-C928FA7A7477}" destId="{5B8B1D3A-2AAB-475C-9A2E-0B05DBCAA3FD}" srcOrd="8" destOrd="0" parTransId="{9C938E3C-C2EF-46E7-BA23-E335A0A6542E}" sibTransId="{975E04DB-7089-4918-828E-7F2FB62D0C2D}"/>
    <dgm:cxn modelId="{D64A7C16-AD2D-4CE9-9231-5B98ACFAF18E}" srcId="{C1F39A31-C714-45B5-B63E-C928FA7A7477}" destId="{3F92C14B-AE24-4427-90F1-E525C2A79EE1}" srcOrd="4" destOrd="0" parTransId="{6B2949AD-B84A-4FA8-9F41-AEE19324BF43}" sibTransId="{062496F0-A778-45D9-98C6-3CF679063885}"/>
    <dgm:cxn modelId="{0DC74300-495B-489C-AE74-BD3F7ECDA860}" type="presOf" srcId="{0365F9CF-6F88-4FEC-B630-BA39B6C793F8}" destId="{EDC49E71-8B46-4902-AC12-AC93ECF48C58}" srcOrd="0" destOrd="0" presId="urn:microsoft.com/office/officeart/2005/8/layout/venn3"/>
    <dgm:cxn modelId="{E5712AE1-077D-4D6E-9E49-89F728374D30}" type="presOf" srcId="{5B8B1D3A-2AAB-475C-9A2E-0B05DBCAA3FD}" destId="{43CAA8E0-0F0A-4A27-AC1F-1E37C910E009}" srcOrd="0" destOrd="0" presId="urn:microsoft.com/office/officeart/2005/8/layout/venn3"/>
    <dgm:cxn modelId="{B34BC9AC-4B89-4744-AFED-BEE221EEBCBF}" type="presParOf" srcId="{677E2B94-3055-4E2E-9858-3AFCF2241494}" destId="{713ABDE7-9B8B-480A-ACDF-AEA18129A613}" srcOrd="0" destOrd="0" presId="urn:microsoft.com/office/officeart/2005/8/layout/venn3"/>
    <dgm:cxn modelId="{B56324A9-F8BD-4DAD-AB5A-CDEBAE366E1D}" type="presParOf" srcId="{677E2B94-3055-4E2E-9858-3AFCF2241494}" destId="{F82BCFD0-7595-4863-A08C-DC5E00BC3929}" srcOrd="1" destOrd="0" presId="urn:microsoft.com/office/officeart/2005/8/layout/venn3"/>
    <dgm:cxn modelId="{7D7ED5ED-239D-4C3A-84E7-00E8AE73AE98}" type="presParOf" srcId="{677E2B94-3055-4E2E-9858-3AFCF2241494}" destId="{8FE37112-EDF3-4CEA-ABF1-2CDA3FB9AEBF}" srcOrd="2" destOrd="0" presId="urn:microsoft.com/office/officeart/2005/8/layout/venn3"/>
    <dgm:cxn modelId="{34DA37FF-F9D0-4E71-8747-A0D84348C6F2}" type="presParOf" srcId="{677E2B94-3055-4E2E-9858-3AFCF2241494}" destId="{60B457F3-F7C8-4379-88B2-BCC49E70DB5A}" srcOrd="3" destOrd="0" presId="urn:microsoft.com/office/officeart/2005/8/layout/venn3"/>
    <dgm:cxn modelId="{4EEEC2B1-099D-4929-9745-E66558B79F50}" type="presParOf" srcId="{677E2B94-3055-4E2E-9858-3AFCF2241494}" destId="{EDC49E71-8B46-4902-AC12-AC93ECF48C58}" srcOrd="4" destOrd="0" presId="urn:microsoft.com/office/officeart/2005/8/layout/venn3"/>
    <dgm:cxn modelId="{0260185F-7EFA-4150-AFE2-FA2A155EF6C8}" type="presParOf" srcId="{677E2B94-3055-4E2E-9858-3AFCF2241494}" destId="{3698E65C-1F43-4C9B-9CB6-49116463A0CB}" srcOrd="5" destOrd="0" presId="urn:microsoft.com/office/officeart/2005/8/layout/venn3"/>
    <dgm:cxn modelId="{7C79375A-397C-4B56-9D19-6DCD26650C69}" type="presParOf" srcId="{677E2B94-3055-4E2E-9858-3AFCF2241494}" destId="{C3D1136A-F3DB-41CD-8CFB-92E5467B1810}" srcOrd="6" destOrd="0" presId="urn:microsoft.com/office/officeart/2005/8/layout/venn3"/>
    <dgm:cxn modelId="{798EC68D-AE5A-4C75-A76D-446770657828}" type="presParOf" srcId="{677E2B94-3055-4E2E-9858-3AFCF2241494}" destId="{7C3E6874-0BF7-4A5E-BC70-3289CD64C76D}" srcOrd="7" destOrd="0" presId="urn:microsoft.com/office/officeart/2005/8/layout/venn3"/>
    <dgm:cxn modelId="{2C22733B-BEDE-440B-B462-59ACA965160E}" type="presParOf" srcId="{677E2B94-3055-4E2E-9858-3AFCF2241494}" destId="{D4C6F3D7-DBB7-49A4-BC53-B4F06269E6D7}" srcOrd="8" destOrd="0" presId="urn:microsoft.com/office/officeart/2005/8/layout/venn3"/>
    <dgm:cxn modelId="{957ECBBE-D2C7-4693-96B1-6EC562B7FBA9}" type="presParOf" srcId="{677E2B94-3055-4E2E-9858-3AFCF2241494}" destId="{9032B1B4-9401-4CC8-B35A-210124A10935}" srcOrd="9" destOrd="0" presId="urn:microsoft.com/office/officeart/2005/8/layout/venn3"/>
    <dgm:cxn modelId="{BCD0D1AC-BD42-40A4-A620-BD0322DA3E6E}" type="presParOf" srcId="{677E2B94-3055-4E2E-9858-3AFCF2241494}" destId="{F377AF5C-BF10-45CF-A408-40F5732A79FC}" srcOrd="10" destOrd="0" presId="urn:microsoft.com/office/officeart/2005/8/layout/venn3"/>
    <dgm:cxn modelId="{A6063A2C-65BC-4203-8D7F-FA744C10A1BA}" type="presParOf" srcId="{677E2B94-3055-4E2E-9858-3AFCF2241494}" destId="{CE654DE9-67FA-4407-AFE9-45B2D2512A11}" srcOrd="11" destOrd="0" presId="urn:microsoft.com/office/officeart/2005/8/layout/venn3"/>
    <dgm:cxn modelId="{CFD7A756-C685-4BCA-96AF-58EA747D78AC}" type="presParOf" srcId="{677E2B94-3055-4E2E-9858-3AFCF2241494}" destId="{653CB581-8A03-4FE8-AB51-B1E82CD584BE}" srcOrd="12" destOrd="0" presId="urn:microsoft.com/office/officeart/2005/8/layout/venn3"/>
    <dgm:cxn modelId="{20CC4347-7C36-4E44-94B3-C45FD5EFAFE2}" type="presParOf" srcId="{677E2B94-3055-4E2E-9858-3AFCF2241494}" destId="{F3F55A4B-4917-4FB8-B69B-01B97A7CD8A9}" srcOrd="13" destOrd="0" presId="urn:microsoft.com/office/officeart/2005/8/layout/venn3"/>
    <dgm:cxn modelId="{00BC7D91-15FE-48FE-8FB5-732EB8C3C308}" type="presParOf" srcId="{677E2B94-3055-4E2E-9858-3AFCF2241494}" destId="{B0686ACA-D531-4517-AD39-71B03733909F}" srcOrd="14" destOrd="0" presId="urn:microsoft.com/office/officeart/2005/8/layout/venn3"/>
    <dgm:cxn modelId="{4C689FDB-FDFA-4296-9EC2-68651F952B9D}" type="presParOf" srcId="{677E2B94-3055-4E2E-9858-3AFCF2241494}" destId="{1EBECB31-3553-420C-8294-4DDF52ABFD1F}" srcOrd="15" destOrd="0" presId="urn:microsoft.com/office/officeart/2005/8/layout/venn3"/>
    <dgm:cxn modelId="{127D7A12-B078-4000-97EF-CC80E1802EED}" type="presParOf" srcId="{677E2B94-3055-4E2E-9858-3AFCF2241494}" destId="{43CAA8E0-0F0A-4A27-AC1F-1E37C910E009}" srcOrd="1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1F39A31-C714-45B5-B63E-C928FA7A7477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44AEEA9-423B-494B-814E-4EB3AD558F12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M</a:t>
          </a:r>
          <a:endParaRPr lang="ru-RU" dirty="0"/>
        </a:p>
      </dgm:t>
    </dgm:pt>
    <dgm:pt modelId="{8AE0BEED-9B49-46F3-8637-05DF349900B9}" type="parTrans" cxnId="{FE938C73-ABD3-44F1-B689-838F551B54EE}">
      <dgm:prSet/>
      <dgm:spPr/>
      <dgm:t>
        <a:bodyPr/>
        <a:lstStyle/>
        <a:p>
          <a:endParaRPr lang="ru-RU"/>
        </a:p>
      </dgm:t>
    </dgm:pt>
    <dgm:pt modelId="{3CA321DB-65E5-40A8-B9FC-EF9228D63CF7}" type="sibTrans" cxnId="{FE938C73-ABD3-44F1-B689-838F551B54EE}">
      <dgm:prSet/>
      <dgm:spPr/>
      <dgm:t>
        <a:bodyPr/>
        <a:lstStyle/>
        <a:p>
          <a:endParaRPr lang="ru-RU"/>
        </a:p>
      </dgm:t>
    </dgm:pt>
    <dgm:pt modelId="{B6DC6DF6-6640-4251-9770-0B8EAA8D640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G</a:t>
          </a:r>
          <a:endParaRPr lang="ru-RU" dirty="0"/>
        </a:p>
      </dgm:t>
    </dgm:pt>
    <dgm:pt modelId="{AC0ED4D3-85F5-4FEC-8B37-828479465EC8}" type="parTrans" cxnId="{CE1EB8F8-C798-4513-8C26-15F7BCCA0943}">
      <dgm:prSet/>
      <dgm:spPr/>
      <dgm:t>
        <a:bodyPr/>
        <a:lstStyle/>
        <a:p>
          <a:endParaRPr lang="ru-RU"/>
        </a:p>
      </dgm:t>
    </dgm:pt>
    <dgm:pt modelId="{CFC29462-86AF-4996-B994-C3F132EE1500}" type="sibTrans" cxnId="{CE1EB8F8-C798-4513-8C26-15F7BCCA0943}">
      <dgm:prSet/>
      <dgm:spPr/>
      <dgm:t>
        <a:bodyPr/>
        <a:lstStyle/>
        <a:p>
          <a:endParaRPr lang="ru-RU"/>
        </a:p>
      </dgm:t>
    </dgm:pt>
    <dgm:pt modelId="{4051DED2-FF66-48BC-8F7B-FBC77B5D313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1018AF00-C0AC-4200-A3A8-A33601BC4E64}" type="parTrans" cxnId="{8592A4C7-2281-4E7C-B3AC-4E5683033477}">
      <dgm:prSet/>
      <dgm:spPr/>
      <dgm:t>
        <a:bodyPr/>
        <a:lstStyle/>
        <a:p>
          <a:endParaRPr lang="ru-RU"/>
        </a:p>
      </dgm:t>
    </dgm:pt>
    <dgm:pt modelId="{CE7272CC-7E16-4161-95EB-B6481097540B}" type="sibTrans" cxnId="{8592A4C7-2281-4E7C-B3AC-4E5683033477}">
      <dgm:prSet/>
      <dgm:spPr/>
      <dgm:t>
        <a:bodyPr/>
        <a:lstStyle/>
        <a:p>
          <a:endParaRPr lang="ru-RU"/>
        </a:p>
      </dgm:t>
    </dgm:pt>
    <dgm:pt modelId="{B1244696-6176-4C96-AB5C-2AFFB633624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t</a:t>
          </a:r>
          <a:endParaRPr lang="ru-RU" dirty="0"/>
        </a:p>
      </dgm:t>
    </dgm:pt>
    <dgm:pt modelId="{4A246543-FDD6-406C-8E41-D2DAFCA18D81}" type="parTrans" cxnId="{20D398A2-3EDF-4275-B87D-486FC201D1B2}">
      <dgm:prSet/>
      <dgm:spPr/>
      <dgm:t>
        <a:bodyPr/>
        <a:lstStyle/>
        <a:p>
          <a:endParaRPr lang="ru-RU"/>
        </a:p>
      </dgm:t>
    </dgm:pt>
    <dgm:pt modelId="{5DF61436-6E36-451A-BCBB-4200F05A6EAE}" type="sibTrans" cxnId="{20D398A2-3EDF-4275-B87D-486FC201D1B2}">
      <dgm:prSet/>
      <dgm:spPr/>
      <dgm:t>
        <a:bodyPr/>
        <a:lstStyle/>
        <a:p>
          <a:endParaRPr lang="ru-RU"/>
        </a:p>
      </dgm:t>
    </dgm:pt>
    <dgm:pt modelId="{5B8B1D3A-2AAB-475C-9A2E-0B05DBCAA3FD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9C938E3C-C2EF-46E7-BA23-E335A0A6542E}" type="parTrans" cxnId="{8B7932B3-57EF-49F0-B609-948DEB77BA8E}">
      <dgm:prSet/>
      <dgm:spPr/>
      <dgm:t>
        <a:bodyPr/>
        <a:lstStyle/>
        <a:p>
          <a:endParaRPr lang="ru-RU"/>
        </a:p>
      </dgm:t>
    </dgm:pt>
    <dgm:pt modelId="{975E04DB-7089-4918-828E-7F2FB62D0C2D}" type="sibTrans" cxnId="{8B7932B3-57EF-49F0-B609-948DEB77BA8E}">
      <dgm:prSet/>
      <dgm:spPr/>
      <dgm:t>
        <a:bodyPr/>
        <a:lstStyle/>
        <a:p>
          <a:endParaRPr lang="ru-RU"/>
        </a:p>
      </dgm:t>
    </dgm:pt>
    <dgm:pt modelId="{2B9C0AD2-7C89-42BD-B9BF-6514ABF9E30B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58A62E8A-8722-4109-B6E0-929F0FC5228B}" type="parTrans" cxnId="{F8ED35BA-6F08-47C3-87FA-87613A2DE5FC}">
      <dgm:prSet/>
      <dgm:spPr/>
      <dgm:t>
        <a:bodyPr/>
        <a:lstStyle/>
        <a:p>
          <a:endParaRPr lang="ru-RU"/>
        </a:p>
      </dgm:t>
    </dgm:pt>
    <dgm:pt modelId="{16823FED-22E9-478B-A4B9-C713B117D4C7}" type="sibTrans" cxnId="{F8ED35BA-6F08-47C3-87FA-87613A2DE5FC}">
      <dgm:prSet/>
      <dgm:spPr/>
      <dgm:t>
        <a:bodyPr/>
        <a:lstStyle/>
        <a:p>
          <a:endParaRPr lang="ru-RU"/>
        </a:p>
      </dgm:t>
    </dgm:pt>
    <dgm:pt modelId="{0365F9CF-6F88-4FEC-B630-BA39B6C793F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r</a:t>
          </a:r>
          <a:endParaRPr lang="ru-RU" dirty="0"/>
        </a:p>
      </dgm:t>
    </dgm:pt>
    <dgm:pt modelId="{392BC979-FB19-43CA-9936-3E9B7845726F}" type="parTrans" cxnId="{55ED256D-76C0-4BC4-B2A5-3BB607522ED8}">
      <dgm:prSet/>
      <dgm:spPr/>
      <dgm:t>
        <a:bodyPr/>
        <a:lstStyle/>
        <a:p>
          <a:endParaRPr lang="ru-RU"/>
        </a:p>
      </dgm:t>
    </dgm:pt>
    <dgm:pt modelId="{DBBB04E2-B1BD-4A3E-8357-EF755282F37B}" type="sibTrans" cxnId="{55ED256D-76C0-4BC4-B2A5-3BB607522ED8}">
      <dgm:prSet/>
      <dgm:spPr/>
      <dgm:t>
        <a:bodyPr/>
        <a:lstStyle/>
        <a:p>
          <a:endParaRPr lang="ru-RU"/>
        </a:p>
      </dgm:t>
    </dgm:pt>
    <dgm:pt modelId="{258FAB5E-8AC2-4EED-88EC-9FA87285A670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i</a:t>
          </a:r>
          <a:endParaRPr lang="ru-RU" dirty="0"/>
        </a:p>
      </dgm:t>
    </dgm:pt>
    <dgm:pt modelId="{56A6E5A2-27AE-497E-925F-209F4FCC870A}" type="parTrans" cxnId="{621AA733-19EF-4AC2-B49B-BD00A0045147}">
      <dgm:prSet/>
      <dgm:spPr/>
      <dgm:t>
        <a:bodyPr/>
        <a:lstStyle/>
        <a:p>
          <a:endParaRPr lang="ru-RU"/>
        </a:p>
      </dgm:t>
    </dgm:pt>
    <dgm:pt modelId="{FE89D111-E194-48BE-BE14-69523E07C035}" type="sibTrans" cxnId="{621AA733-19EF-4AC2-B49B-BD00A0045147}">
      <dgm:prSet/>
      <dgm:spPr/>
      <dgm:t>
        <a:bodyPr/>
        <a:lstStyle/>
        <a:p>
          <a:endParaRPr lang="ru-RU"/>
        </a:p>
      </dgm:t>
    </dgm:pt>
    <dgm:pt modelId="{3F92C14B-AE24-4427-90F1-E525C2A79EE1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6B2949AD-B84A-4FA8-9F41-AEE19324BF43}" type="parTrans" cxnId="{D64A7C16-AD2D-4CE9-9231-5B98ACFAF18E}">
      <dgm:prSet/>
      <dgm:spPr/>
      <dgm:t>
        <a:bodyPr/>
        <a:lstStyle/>
        <a:p>
          <a:endParaRPr lang="ru-RU"/>
        </a:p>
      </dgm:t>
    </dgm:pt>
    <dgm:pt modelId="{062496F0-A778-45D9-98C6-3CF679063885}" type="sibTrans" cxnId="{D64A7C16-AD2D-4CE9-9231-5B98ACFAF18E}">
      <dgm:prSet/>
      <dgm:spPr/>
      <dgm:t>
        <a:bodyPr/>
        <a:lstStyle/>
        <a:p>
          <a:endParaRPr lang="ru-RU"/>
        </a:p>
      </dgm:t>
    </dgm:pt>
    <dgm:pt modelId="{677E2B94-3055-4E2E-9858-3AFCF2241494}" type="pres">
      <dgm:prSet presAssocID="{C1F39A31-C714-45B5-B63E-C928FA7A747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3ABDE7-9B8B-480A-ACDF-AEA18129A613}" type="pres">
      <dgm:prSet presAssocID="{544AEEA9-423B-494B-814E-4EB3AD558F12}" presName="Name5" presStyleLbl="venn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2BCFD0-7595-4863-A08C-DC5E00BC3929}" type="pres">
      <dgm:prSet presAssocID="{3CA321DB-65E5-40A8-B9FC-EF9228D63CF7}" presName="space" presStyleCnt="0"/>
      <dgm:spPr/>
    </dgm:pt>
    <dgm:pt modelId="{8FE37112-EDF3-4CEA-ABF1-2CDA3FB9AEBF}" type="pres">
      <dgm:prSet presAssocID="{2B9C0AD2-7C89-42BD-B9BF-6514ABF9E30B}" presName="Name5" presStyleLbl="venn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B457F3-F7C8-4379-88B2-BCC49E70DB5A}" type="pres">
      <dgm:prSet presAssocID="{16823FED-22E9-478B-A4B9-C713B117D4C7}" presName="space" presStyleCnt="0"/>
      <dgm:spPr/>
    </dgm:pt>
    <dgm:pt modelId="{EDC49E71-8B46-4902-AC12-AC93ECF48C58}" type="pres">
      <dgm:prSet presAssocID="{0365F9CF-6F88-4FEC-B630-BA39B6C793F8}" presName="Name5" presStyleLbl="venn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98E65C-1F43-4C9B-9CB6-49116463A0CB}" type="pres">
      <dgm:prSet presAssocID="{DBBB04E2-B1BD-4A3E-8357-EF755282F37B}" presName="space" presStyleCnt="0"/>
      <dgm:spPr/>
    </dgm:pt>
    <dgm:pt modelId="{C3D1136A-F3DB-41CD-8CFB-92E5467B1810}" type="pres">
      <dgm:prSet presAssocID="{258FAB5E-8AC2-4EED-88EC-9FA87285A670}" presName="Name5" presStyleLbl="venn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3E6874-0BF7-4A5E-BC70-3289CD64C76D}" type="pres">
      <dgm:prSet presAssocID="{FE89D111-E194-48BE-BE14-69523E07C035}" presName="space" presStyleCnt="0"/>
      <dgm:spPr/>
    </dgm:pt>
    <dgm:pt modelId="{D4C6F3D7-DBB7-49A4-BC53-B4F06269E6D7}" type="pres">
      <dgm:prSet presAssocID="{3F92C14B-AE24-4427-90F1-E525C2A79EE1}" presName="Name5" presStyleLbl="venn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32B1B4-9401-4CC8-B35A-210124A10935}" type="pres">
      <dgm:prSet presAssocID="{062496F0-A778-45D9-98C6-3CF679063885}" presName="space" presStyleCnt="0"/>
      <dgm:spPr/>
    </dgm:pt>
    <dgm:pt modelId="{F377AF5C-BF10-45CF-A408-40F5732A79FC}" type="pres">
      <dgm:prSet presAssocID="{B6DC6DF6-6640-4251-9770-0B8EAA8D640A}" presName="Name5" presStyleLbl="venn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654DE9-67FA-4407-AFE9-45B2D2512A11}" type="pres">
      <dgm:prSet presAssocID="{CFC29462-86AF-4996-B994-C3F132EE1500}" presName="space" presStyleCnt="0"/>
      <dgm:spPr/>
    </dgm:pt>
    <dgm:pt modelId="{653CB581-8A03-4FE8-AB51-B1E82CD584BE}" type="pres">
      <dgm:prSet presAssocID="{4051DED2-FF66-48BC-8F7B-FBC77B5D3138}" presName="Name5" presStyleLbl="venn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F55A4B-4917-4FB8-B69B-01B97A7CD8A9}" type="pres">
      <dgm:prSet presAssocID="{CE7272CC-7E16-4161-95EB-B6481097540B}" presName="space" presStyleCnt="0"/>
      <dgm:spPr/>
    </dgm:pt>
    <dgm:pt modelId="{B0686ACA-D531-4517-AD39-71B03733909F}" type="pres">
      <dgm:prSet presAssocID="{B1244696-6176-4C96-AB5C-2AFFB633624A}" presName="Name5" presStyleLbl="venn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BECB31-3553-420C-8294-4DDF52ABFD1F}" type="pres">
      <dgm:prSet presAssocID="{5DF61436-6E36-451A-BCBB-4200F05A6EAE}" presName="space" presStyleCnt="0"/>
      <dgm:spPr/>
    </dgm:pt>
    <dgm:pt modelId="{43CAA8E0-0F0A-4A27-AC1F-1E37C910E009}" type="pres">
      <dgm:prSet presAssocID="{5B8B1D3A-2AAB-475C-9A2E-0B05DBCAA3FD}" presName="Name5" presStyleLbl="venn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5ED256D-76C0-4BC4-B2A5-3BB607522ED8}" srcId="{C1F39A31-C714-45B5-B63E-C928FA7A7477}" destId="{0365F9CF-6F88-4FEC-B630-BA39B6C793F8}" srcOrd="2" destOrd="0" parTransId="{392BC979-FB19-43CA-9936-3E9B7845726F}" sibTransId="{DBBB04E2-B1BD-4A3E-8357-EF755282F37B}"/>
    <dgm:cxn modelId="{823547F8-C45E-43DD-91AD-670D191A4A7A}" type="presOf" srcId="{2B9C0AD2-7C89-42BD-B9BF-6514ABF9E30B}" destId="{8FE37112-EDF3-4CEA-ABF1-2CDA3FB9AEBF}" srcOrd="0" destOrd="0" presId="urn:microsoft.com/office/officeart/2005/8/layout/venn3"/>
    <dgm:cxn modelId="{7F1B6832-52B7-4E1B-9127-D5BF7346F6E6}" type="presOf" srcId="{258FAB5E-8AC2-4EED-88EC-9FA87285A670}" destId="{C3D1136A-F3DB-41CD-8CFB-92E5467B1810}" srcOrd="0" destOrd="0" presId="urn:microsoft.com/office/officeart/2005/8/layout/venn3"/>
    <dgm:cxn modelId="{8B7932B3-57EF-49F0-B609-948DEB77BA8E}" srcId="{C1F39A31-C714-45B5-B63E-C928FA7A7477}" destId="{5B8B1D3A-2AAB-475C-9A2E-0B05DBCAA3FD}" srcOrd="8" destOrd="0" parTransId="{9C938E3C-C2EF-46E7-BA23-E335A0A6542E}" sibTransId="{975E04DB-7089-4918-828E-7F2FB62D0C2D}"/>
    <dgm:cxn modelId="{891E9275-FE38-4A11-ADD8-2192D5D677D1}" type="presOf" srcId="{C1F39A31-C714-45B5-B63E-C928FA7A7477}" destId="{677E2B94-3055-4E2E-9858-3AFCF2241494}" srcOrd="0" destOrd="0" presId="urn:microsoft.com/office/officeart/2005/8/layout/venn3"/>
    <dgm:cxn modelId="{20D398A2-3EDF-4275-B87D-486FC201D1B2}" srcId="{C1F39A31-C714-45B5-B63E-C928FA7A7477}" destId="{B1244696-6176-4C96-AB5C-2AFFB633624A}" srcOrd="7" destOrd="0" parTransId="{4A246543-FDD6-406C-8E41-D2DAFCA18D81}" sibTransId="{5DF61436-6E36-451A-BCBB-4200F05A6EAE}"/>
    <dgm:cxn modelId="{BFF50DA2-D2DE-45CF-9E84-BA32C928F43B}" type="presOf" srcId="{3F92C14B-AE24-4427-90F1-E525C2A79EE1}" destId="{D4C6F3D7-DBB7-49A4-BC53-B4F06269E6D7}" srcOrd="0" destOrd="0" presId="urn:microsoft.com/office/officeart/2005/8/layout/venn3"/>
    <dgm:cxn modelId="{C4759602-B1E3-48C5-8809-DB32F92B4B36}" type="presOf" srcId="{5B8B1D3A-2AAB-475C-9A2E-0B05DBCAA3FD}" destId="{43CAA8E0-0F0A-4A27-AC1F-1E37C910E009}" srcOrd="0" destOrd="0" presId="urn:microsoft.com/office/officeart/2005/8/layout/venn3"/>
    <dgm:cxn modelId="{FE938C73-ABD3-44F1-B689-838F551B54EE}" srcId="{C1F39A31-C714-45B5-B63E-C928FA7A7477}" destId="{544AEEA9-423B-494B-814E-4EB3AD558F12}" srcOrd="0" destOrd="0" parTransId="{8AE0BEED-9B49-46F3-8637-05DF349900B9}" sibTransId="{3CA321DB-65E5-40A8-B9FC-EF9228D63CF7}"/>
    <dgm:cxn modelId="{71D60B60-A20D-4AB7-BB88-684FB88D8ADF}" type="presOf" srcId="{544AEEA9-423B-494B-814E-4EB3AD558F12}" destId="{713ABDE7-9B8B-480A-ACDF-AEA18129A613}" srcOrd="0" destOrd="0" presId="urn:microsoft.com/office/officeart/2005/8/layout/venn3"/>
    <dgm:cxn modelId="{C28BDC81-F009-459B-B43B-524EDE9F3AAA}" type="presOf" srcId="{B1244696-6176-4C96-AB5C-2AFFB633624A}" destId="{B0686ACA-D531-4517-AD39-71B03733909F}" srcOrd="0" destOrd="0" presId="urn:microsoft.com/office/officeart/2005/8/layout/venn3"/>
    <dgm:cxn modelId="{621AA733-19EF-4AC2-B49B-BD00A0045147}" srcId="{C1F39A31-C714-45B5-B63E-C928FA7A7477}" destId="{258FAB5E-8AC2-4EED-88EC-9FA87285A670}" srcOrd="3" destOrd="0" parTransId="{56A6E5A2-27AE-497E-925F-209F4FCC870A}" sibTransId="{FE89D111-E194-48BE-BE14-69523E07C035}"/>
    <dgm:cxn modelId="{CE1EB8F8-C798-4513-8C26-15F7BCCA0943}" srcId="{C1F39A31-C714-45B5-B63E-C928FA7A7477}" destId="{B6DC6DF6-6640-4251-9770-0B8EAA8D640A}" srcOrd="5" destOrd="0" parTransId="{AC0ED4D3-85F5-4FEC-8B37-828479465EC8}" sibTransId="{CFC29462-86AF-4996-B994-C3F132EE1500}"/>
    <dgm:cxn modelId="{22DF237E-5D92-4AD3-8A4E-ADB9254D8626}" type="presOf" srcId="{B6DC6DF6-6640-4251-9770-0B8EAA8D640A}" destId="{F377AF5C-BF10-45CF-A408-40F5732A79FC}" srcOrd="0" destOrd="0" presId="urn:microsoft.com/office/officeart/2005/8/layout/venn3"/>
    <dgm:cxn modelId="{F8ED35BA-6F08-47C3-87FA-87613A2DE5FC}" srcId="{C1F39A31-C714-45B5-B63E-C928FA7A7477}" destId="{2B9C0AD2-7C89-42BD-B9BF-6514ABF9E30B}" srcOrd="1" destOrd="0" parTransId="{58A62E8A-8722-4109-B6E0-929F0FC5228B}" sibTransId="{16823FED-22E9-478B-A4B9-C713B117D4C7}"/>
    <dgm:cxn modelId="{D64A7C16-AD2D-4CE9-9231-5B98ACFAF18E}" srcId="{C1F39A31-C714-45B5-B63E-C928FA7A7477}" destId="{3F92C14B-AE24-4427-90F1-E525C2A79EE1}" srcOrd="4" destOrd="0" parTransId="{6B2949AD-B84A-4FA8-9F41-AEE19324BF43}" sibTransId="{062496F0-A778-45D9-98C6-3CF679063885}"/>
    <dgm:cxn modelId="{8592A4C7-2281-4E7C-B3AC-4E5683033477}" srcId="{C1F39A31-C714-45B5-B63E-C928FA7A7477}" destId="{4051DED2-FF66-48BC-8F7B-FBC77B5D3138}" srcOrd="6" destOrd="0" parTransId="{1018AF00-C0AC-4200-A3A8-A33601BC4E64}" sibTransId="{CE7272CC-7E16-4161-95EB-B6481097540B}"/>
    <dgm:cxn modelId="{B7C68722-71D5-420E-91C7-3C47EF7A216D}" type="presOf" srcId="{0365F9CF-6F88-4FEC-B630-BA39B6C793F8}" destId="{EDC49E71-8B46-4902-AC12-AC93ECF48C58}" srcOrd="0" destOrd="0" presId="urn:microsoft.com/office/officeart/2005/8/layout/venn3"/>
    <dgm:cxn modelId="{E122DB78-4CF6-42FC-AC1B-E016C74D57BA}" type="presOf" srcId="{4051DED2-FF66-48BC-8F7B-FBC77B5D3138}" destId="{653CB581-8A03-4FE8-AB51-B1E82CD584BE}" srcOrd="0" destOrd="0" presId="urn:microsoft.com/office/officeart/2005/8/layout/venn3"/>
    <dgm:cxn modelId="{CDC185F8-3D13-42FB-A4F3-1505B8E9C6E1}" type="presParOf" srcId="{677E2B94-3055-4E2E-9858-3AFCF2241494}" destId="{713ABDE7-9B8B-480A-ACDF-AEA18129A613}" srcOrd="0" destOrd="0" presId="urn:microsoft.com/office/officeart/2005/8/layout/venn3"/>
    <dgm:cxn modelId="{A9E1AE4B-9BC0-4A1B-98ED-D19FE91D61F5}" type="presParOf" srcId="{677E2B94-3055-4E2E-9858-3AFCF2241494}" destId="{F82BCFD0-7595-4863-A08C-DC5E00BC3929}" srcOrd="1" destOrd="0" presId="urn:microsoft.com/office/officeart/2005/8/layout/venn3"/>
    <dgm:cxn modelId="{12EBBA78-03AB-41A3-B18C-61B90A36CE16}" type="presParOf" srcId="{677E2B94-3055-4E2E-9858-3AFCF2241494}" destId="{8FE37112-EDF3-4CEA-ABF1-2CDA3FB9AEBF}" srcOrd="2" destOrd="0" presId="urn:microsoft.com/office/officeart/2005/8/layout/venn3"/>
    <dgm:cxn modelId="{A993C0E8-2C85-4809-924B-A8E6B699F51A}" type="presParOf" srcId="{677E2B94-3055-4E2E-9858-3AFCF2241494}" destId="{60B457F3-F7C8-4379-88B2-BCC49E70DB5A}" srcOrd="3" destOrd="0" presId="urn:microsoft.com/office/officeart/2005/8/layout/venn3"/>
    <dgm:cxn modelId="{CCD2DCDD-D793-447F-BA5C-26E95ADAE928}" type="presParOf" srcId="{677E2B94-3055-4E2E-9858-3AFCF2241494}" destId="{EDC49E71-8B46-4902-AC12-AC93ECF48C58}" srcOrd="4" destOrd="0" presId="urn:microsoft.com/office/officeart/2005/8/layout/venn3"/>
    <dgm:cxn modelId="{9791B2D8-3DF0-4245-82A2-B58B84CA8389}" type="presParOf" srcId="{677E2B94-3055-4E2E-9858-3AFCF2241494}" destId="{3698E65C-1F43-4C9B-9CB6-49116463A0CB}" srcOrd="5" destOrd="0" presId="urn:microsoft.com/office/officeart/2005/8/layout/venn3"/>
    <dgm:cxn modelId="{C6DBB9B2-33D3-4C75-9AA9-95A83AE234CF}" type="presParOf" srcId="{677E2B94-3055-4E2E-9858-3AFCF2241494}" destId="{C3D1136A-F3DB-41CD-8CFB-92E5467B1810}" srcOrd="6" destOrd="0" presId="urn:microsoft.com/office/officeart/2005/8/layout/venn3"/>
    <dgm:cxn modelId="{BCB6CD7D-4EE7-4C06-A0BB-4B39383CB620}" type="presParOf" srcId="{677E2B94-3055-4E2E-9858-3AFCF2241494}" destId="{7C3E6874-0BF7-4A5E-BC70-3289CD64C76D}" srcOrd="7" destOrd="0" presId="urn:microsoft.com/office/officeart/2005/8/layout/venn3"/>
    <dgm:cxn modelId="{3263525A-DF95-4A50-955B-8B39945B4A84}" type="presParOf" srcId="{677E2B94-3055-4E2E-9858-3AFCF2241494}" destId="{D4C6F3D7-DBB7-49A4-BC53-B4F06269E6D7}" srcOrd="8" destOrd="0" presId="urn:microsoft.com/office/officeart/2005/8/layout/venn3"/>
    <dgm:cxn modelId="{9FFE1E28-A4A6-4112-AAED-3D2C4F7254CB}" type="presParOf" srcId="{677E2B94-3055-4E2E-9858-3AFCF2241494}" destId="{9032B1B4-9401-4CC8-B35A-210124A10935}" srcOrd="9" destOrd="0" presId="urn:microsoft.com/office/officeart/2005/8/layout/venn3"/>
    <dgm:cxn modelId="{8E28A833-4BAF-4661-8486-CFB948A1F952}" type="presParOf" srcId="{677E2B94-3055-4E2E-9858-3AFCF2241494}" destId="{F377AF5C-BF10-45CF-A408-40F5732A79FC}" srcOrd="10" destOrd="0" presId="urn:microsoft.com/office/officeart/2005/8/layout/venn3"/>
    <dgm:cxn modelId="{5AA09ACB-F9CB-499E-8D97-BF37CE7354A3}" type="presParOf" srcId="{677E2B94-3055-4E2E-9858-3AFCF2241494}" destId="{CE654DE9-67FA-4407-AFE9-45B2D2512A11}" srcOrd="11" destOrd="0" presId="urn:microsoft.com/office/officeart/2005/8/layout/venn3"/>
    <dgm:cxn modelId="{C041C742-7337-4EE6-93CF-FC06F4A31CA4}" type="presParOf" srcId="{677E2B94-3055-4E2E-9858-3AFCF2241494}" destId="{653CB581-8A03-4FE8-AB51-B1E82CD584BE}" srcOrd="12" destOrd="0" presId="urn:microsoft.com/office/officeart/2005/8/layout/venn3"/>
    <dgm:cxn modelId="{1EBF4DDA-786C-4664-9E0F-DD0D68130C92}" type="presParOf" srcId="{677E2B94-3055-4E2E-9858-3AFCF2241494}" destId="{F3F55A4B-4917-4FB8-B69B-01B97A7CD8A9}" srcOrd="13" destOrd="0" presId="urn:microsoft.com/office/officeart/2005/8/layout/venn3"/>
    <dgm:cxn modelId="{F7035D4F-2C6C-42CD-B3D3-A35040733768}" type="presParOf" srcId="{677E2B94-3055-4E2E-9858-3AFCF2241494}" destId="{B0686ACA-D531-4517-AD39-71B03733909F}" srcOrd="14" destOrd="0" presId="urn:microsoft.com/office/officeart/2005/8/layout/venn3"/>
    <dgm:cxn modelId="{92CFFE14-B6CE-4AA1-A798-35F03EAC928F}" type="presParOf" srcId="{677E2B94-3055-4E2E-9858-3AFCF2241494}" destId="{1EBECB31-3553-420C-8294-4DDF52ABFD1F}" srcOrd="15" destOrd="0" presId="urn:microsoft.com/office/officeart/2005/8/layout/venn3"/>
    <dgm:cxn modelId="{13C4DD81-582C-4223-8886-443761F37609}" type="presParOf" srcId="{677E2B94-3055-4E2E-9858-3AFCF2241494}" destId="{43CAA8E0-0F0A-4A27-AC1F-1E37C910E009}" srcOrd="1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1F39A31-C714-45B5-B63E-C928FA7A7477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44AEEA9-423B-494B-814E-4EB3AD558F12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M</a:t>
          </a:r>
          <a:endParaRPr lang="ru-RU" dirty="0"/>
        </a:p>
      </dgm:t>
    </dgm:pt>
    <dgm:pt modelId="{8AE0BEED-9B49-46F3-8637-05DF349900B9}" type="parTrans" cxnId="{FE938C73-ABD3-44F1-B689-838F551B54EE}">
      <dgm:prSet/>
      <dgm:spPr/>
      <dgm:t>
        <a:bodyPr/>
        <a:lstStyle/>
        <a:p>
          <a:endParaRPr lang="ru-RU"/>
        </a:p>
      </dgm:t>
    </dgm:pt>
    <dgm:pt modelId="{3CA321DB-65E5-40A8-B9FC-EF9228D63CF7}" type="sibTrans" cxnId="{FE938C73-ABD3-44F1-B689-838F551B54EE}">
      <dgm:prSet/>
      <dgm:spPr/>
      <dgm:t>
        <a:bodyPr/>
        <a:lstStyle/>
        <a:p>
          <a:endParaRPr lang="ru-RU"/>
        </a:p>
      </dgm:t>
    </dgm:pt>
    <dgm:pt modelId="{B6DC6DF6-6640-4251-9770-0B8EAA8D640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G</a:t>
          </a:r>
          <a:endParaRPr lang="ru-RU" dirty="0"/>
        </a:p>
      </dgm:t>
    </dgm:pt>
    <dgm:pt modelId="{AC0ED4D3-85F5-4FEC-8B37-828479465EC8}" type="parTrans" cxnId="{CE1EB8F8-C798-4513-8C26-15F7BCCA0943}">
      <dgm:prSet/>
      <dgm:spPr/>
      <dgm:t>
        <a:bodyPr/>
        <a:lstStyle/>
        <a:p>
          <a:endParaRPr lang="ru-RU"/>
        </a:p>
      </dgm:t>
    </dgm:pt>
    <dgm:pt modelId="{CFC29462-86AF-4996-B994-C3F132EE1500}" type="sibTrans" cxnId="{CE1EB8F8-C798-4513-8C26-15F7BCCA0943}">
      <dgm:prSet/>
      <dgm:spPr/>
      <dgm:t>
        <a:bodyPr/>
        <a:lstStyle/>
        <a:p>
          <a:endParaRPr lang="ru-RU"/>
        </a:p>
      </dgm:t>
    </dgm:pt>
    <dgm:pt modelId="{4051DED2-FF66-48BC-8F7B-FBC77B5D313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1018AF00-C0AC-4200-A3A8-A33601BC4E64}" type="parTrans" cxnId="{8592A4C7-2281-4E7C-B3AC-4E5683033477}">
      <dgm:prSet/>
      <dgm:spPr/>
      <dgm:t>
        <a:bodyPr/>
        <a:lstStyle/>
        <a:p>
          <a:endParaRPr lang="ru-RU"/>
        </a:p>
      </dgm:t>
    </dgm:pt>
    <dgm:pt modelId="{CE7272CC-7E16-4161-95EB-B6481097540B}" type="sibTrans" cxnId="{8592A4C7-2281-4E7C-B3AC-4E5683033477}">
      <dgm:prSet/>
      <dgm:spPr/>
      <dgm:t>
        <a:bodyPr/>
        <a:lstStyle/>
        <a:p>
          <a:endParaRPr lang="ru-RU"/>
        </a:p>
      </dgm:t>
    </dgm:pt>
    <dgm:pt modelId="{B1244696-6176-4C96-AB5C-2AFFB633624A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t</a:t>
          </a:r>
          <a:endParaRPr lang="ru-RU" dirty="0"/>
        </a:p>
      </dgm:t>
    </dgm:pt>
    <dgm:pt modelId="{4A246543-FDD6-406C-8E41-D2DAFCA18D81}" type="parTrans" cxnId="{20D398A2-3EDF-4275-B87D-486FC201D1B2}">
      <dgm:prSet/>
      <dgm:spPr/>
      <dgm:t>
        <a:bodyPr/>
        <a:lstStyle/>
        <a:p>
          <a:endParaRPr lang="ru-RU"/>
        </a:p>
      </dgm:t>
    </dgm:pt>
    <dgm:pt modelId="{5DF61436-6E36-451A-BCBB-4200F05A6EAE}" type="sibTrans" cxnId="{20D398A2-3EDF-4275-B87D-486FC201D1B2}">
      <dgm:prSet/>
      <dgm:spPr/>
      <dgm:t>
        <a:bodyPr/>
        <a:lstStyle/>
        <a:p>
          <a:endParaRPr lang="ru-RU"/>
        </a:p>
      </dgm:t>
    </dgm:pt>
    <dgm:pt modelId="{5B8B1D3A-2AAB-475C-9A2E-0B05DBCAA3FD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u</a:t>
          </a:r>
          <a:endParaRPr lang="ru-RU" dirty="0"/>
        </a:p>
      </dgm:t>
    </dgm:pt>
    <dgm:pt modelId="{9C938E3C-C2EF-46E7-BA23-E335A0A6542E}" type="parTrans" cxnId="{8B7932B3-57EF-49F0-B609-948DEB77BA8E}">
      <dgm:prSet/>
      <dgm:spPr/>
      <dgm:t>
        <a:bodyPr/>
        <a:lstStyle/>
        <a:p>
          <a:endParaRPr lang="ru-RU"/>
        </a:p>
      </dgm:t>
    </dgm:pt>
    <dgm:pt modelId="{975E04DB-7089-4918-828E-7F2FB62D0C2D}" type="sibTrans" cxnId="{8B7932B3-57EF-49F0-B609-948DEB77BA8E}">
      <dgm:prSet/>
      <dgm:spPr/>
      <dgm:t>
        <a:bodyPr/>
        <a:lstStyle/>
        <a:p>
          <a:endParaRPr lang="ru-RU"/>
        </a:p>
      </dgm:t>
    </dgm:pt>
    <dgm:pt modelId="{2B9C0AD2-7C89-42BD-B9BF-6514ABF9E30B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58A62E8A-8722-4109-B6E0-929F0FC5228B}" type="parTrans" cxnId="{F8ED35BA-6F08-47C3-87FA-87613A2DE5FC}">
      <dgm:prSet/>
      <dgm:spPr/>
      <dgm:t>
        <a:bodyPr/>
        <a:lstStyle/>
        <a:p>
          <a:endParaRPr lang="ru-RU"/>
        </a:p>
      </dgm:t>
    </dgm:pt>
    <dgm:pt modelId="{16823FED-22E9-478B-A4B9-C713B117D4C7}" type="sibTrans" cxnId="{F8ED35BA-6F08-47C3-87FA-87613A2DE5FC}">
      <dgm:prSet/>
      <dgm:spPr/>
      <dgm:t>
        <a:bodyPr/>
        <a:lstStyle/>
        <a:p>
          <a:endParaRPr lang="ru-RU"/>
        </a:p>
      </dgm:t>
    </dgm:pt>
    <dgm:pt modelId="{0365F9CF-6F88-4FEC-B630-BA39B6C793F8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r</a:t>
          </a:r>
          <a:endParaRPr lang="ru-RU" dirty="0"/>
        </a:p>
      </dgm:t>
    </dgm:pt>
    <dgm:pt modelId="{392BC979-FB19-43CA-9936-3E9B7845726F}" type="parTrans" cxnId="{55ED256D-76C0-4BC4-B2A5-3BB607522ED8}">
      <dgm:prSet/>
      <dgm:spPr/>
      <dgm:t>
        <a:bodyPr/>
        <a:lstStyle/>
        <a:p>
          <a:endParaRPr lang="ru-RU"/>
        </a:p>
      </dgm:t>
    </dgm:pt>
    <dgm:pt modelId="{DBBB04E2-B1BD-4A3E-8357-EF755282F37B}" type="sibTrans" cxnId="{55ED256D-76C0-4BC4-B2A5-3BB607522ED8}">
      <dgm:prSet/>
      <dgm:spPr/>
      <dgm:t>
        <a:bodyPr/>
        <a:lstStyle/>
        <a:p>
          <a:endParaRPr lang="ru-RU"/>
        </a:p>
      </dgm:t>
    </dgm:pt>
    <dgm:pt modelId="{258FAB5E-8AC2-4EED-88EC-9FA87285A670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i</a:t>
          </a:r>
          <a:endParaRPr lang="ru-RU" dirty="0"/>
        </a:p>
      </dgm:t>
    </dgm:pt>
    <dgm:pt modelId="{56A6E5A2-27AE-497E-925F-209F4FCC870A}" type="parTrans" cxnId="{621AA733-19EF-4AC2-B49B-BD00A0045147}">
      <dgm:prSet/>
      <dgm:spPr/>
      <dgm:t>
        <a:bodyPr/>
        <a:lstStyle/>
        <a:p>
          <a:endParaRPr lang="ru-RU"/>
        </a:p>
      </dgm:t>
    </dgm:pt>
    <dgm:pt modelId="{FE89D111-E194-48BE-BE14-69523E07C035}" type="sibTrans" cxnId="{621AA733-19EF-4AC2-B49B-BD00A0045147}">
      <dgm:prSet/>
      <dgm:spPr/>
      <dgm:t>
        <a:bodyPr/>
        <a:lstStyle/>
        <a:p>
          <a:endParaRPr lang="ru-RU"/>
        </a:p>
      </dgm:t>
    </dgm:pt>
    <dgm:pt modelId="{3F92C14B-AE24-4427-90F1-E525C2A79EE1}">
      <dgm:prSet phldrT="[Текст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o-MD" dirty="0" smtClean="0"/>
            <a:t>a</a:t>
          </a:r>
          <a:endParaRPr lang="ru-RU" dirty="0"/>
        </a:p>
      </dgm:t>
    </dgm:pt>
    <dgm:pt modelId="{6B2949AD-B84A-4FA8-9F41-AEE19324BF43}" type="parTrans" cxnId="{D64A7C16-AD2D-4CE9-9231-5B98ACFAF18E}">
      <dgm:prSet/>
      <dgm:spPr/>
      <dgm:t>
        <a:bodyPr/>
        <a:lstStyle/>
        <a:p>
          <a:endParaRPr lang="ru-RU"/>
        </a:p>
      </dgm:t>
    </dgm:pt>
    <dgm:pt modelId="{062496F0-A778-45D9-98C6-3CF679063885}" type="sibTrans" cxnId="{D64A7C16-AD2D-4CE9-9231-5B98ACFAF18E}">
      <dgm:prSet/>
      <dgm:spPr/>
      <dgm:t>
        <a:bodyPr/>
        <a:lstStyle/>
        <a:p>
          <a:endParaRPr lang="ru-RU"/>
        </a:p>
      </dgm:t>
    </dgm:pt>
    <dgm:pt modelId="{677E2B94-3055-4E2E-9858-3AFCF2241494}" type="pres">
      <dgm:prSet presAssocID="{C1F39A31-C714-45B5-B63E-C928FA7A747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3ABDE7-9B8B-480A-ACDF-AEA18129A613}" type="pres">
      <dgm:prSet presAssocID="{544AEEA9-423B-494B-814E-4EB3AD558F12}" presName="Name5" presStyleLbl="venn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2BCFD0-7595-4863-A08C-DC5E00BC3929}" type="pres">
      <dgm:prSet presAssocID="{3CA321DB-65E5-40A8-B9FC-EF9228D63CF7}" presName="space" presStyleCnt="0"/>
      <dgm:spPr/>
    </dgm:pt>
    <dgm:pt modelId="{8FE37112-EDF3-4CEA-ABF1-2CDA3FB9AEBF}" type="pres">
      <dgm:prSet presAssocID="{2B9C0AD2-7C89-42BD-B9BF-6514ABF9E30B}" presName="Name5" presStyleLbl="venn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B457F3-F7C8-4379-88B2-BCC49E70DB5A}" type="pres">
      <dgm:prSet presAssocID="{16823FED-22E9-478B-A4B9-C713B117D4C7}" presName="space" presStyleCnt="0"/>
      <dgm:spPr/>
    </dgm:pt>
    <dgm:pt modelId="{EDC49E71-8B46-4902-AC12-AC93ECF48C58}" type="pres">
      <dgm:prSet presAssocID="{0365F9CF-6F88-4FEC-B630-BA39B6C793F8}" presName="Name5" presStyleLbl="venn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98E65C-1F43-4C9B-9CB6-49116463A0CB}" type="pres">
      <dgm:prSet presAssocID="{DBBB04E2-B1BD-4A3E-8357-EF755282F37B}" presName="space" presStyleCnt="0"/>
      <dgm:spPr/>
    </dgm:pt>
    <dgm:pt modelId="{C3D1136A-F3DB-41CD-8CFB-92E5467B1810}" type="pres">
      <dgm:prSet presAssocID="{258FAB5E-8AC2-4EED-88EC-9FA87285A670}" presName="Name5" presStyleLbl="venn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3E6874-0BF7-4A5E-BC70-3289CD64C76D}" type="pres">
      <dgm:prSet presAssocID="{FE89D111-E194-48BE-BE14-69523E07C035}" presName="space" presStyleCnt="0"/>
      <dgm:spPr/>
    </dgm:pt>
    <dgm:pt modelId="{D4C6F3D7-DBB7-49A4-BC53-B4F06269E6D7}" type="pres">
      <dgm:prSet presAssocID="{3F92C14B-AE24-4427-90F1-E525C2A79EE1}" presName="Name5" presStyleLbl="venn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32B1B4-9401-4CC8-B35A-210124A10935}" type="pres">
      <dgm:prSet presAssocID="{062496F0-A778-45D9-98C6-3CF679063885}" presName="space" presStyleCnt="0"/>
      <dgm:spPr/>
    </dgm:pt>
    <dgm:pt modelId="{F377AF5C-BF10-45CF-A408-40F5732A79FC}" type="pres">
      <dgm:prSet presAssocID="{B6DC6DF6-6640-4251-9770-0B8EAA8D640A}" presName="Name5" presStyleLbl="venn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654DE9-67FA-4407-AFE9-45B2D2512A11}" type="pres">
      <dgm:prSet presAssocID="{CFC29462-86AF-4996-B994-C3F132EE1500}" presName="space" presStyleCnt="0"/>
      <dgm:spPr/>
    </dgm:pt>
    <dgm:pt modelId="{653CB581-8A03-4FE8-AB51-B1E82CD584BE}" type="pres">
      <dgm:prSet presAssocID="{4051DED2-FF66-48BC-8F7B-FBC77B5D3138}" presName="Name5" presStyleLbl="venn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F55A4B-4917-4FB8-B69B-01B97A7CD8A9}" type="pres">
      <dgm:prSet presAssocID="{CE7272CC-7E16-4161-95EB-B6481097540B}" presName="space" presStyleCnt="0"/>
      <dgm:spPr/>
    </dgm:pt>
    <dgm:pt modelId="{B0686ACA-D531-4517-AD39-71B03733909F}" type="pres">
      <dgm:prSet presAssocID="{B1244696-6176-4C96-AB5C-2AFFB633624A}" presName="Name5" presStyleLbl="venn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BECB31-3553-420C-8294-4DDF52ABFD1F}" type="pres">
      <dgm:prSet presAssocID="{5DF61436-6E36-451A-BCBB-4200F05A6EAE}" presName="space" presStyleCnt="0"/>
      <dgm:spPr/>
    </dgm:pt>
    <dgm:pt modelId="{43CAA8E0-0F0A-4A27-AC1F-1E37C910E009}" type="pres">
      <dgm:prSet presAssocID="{5B8B1D3A-2AAB-475C-9A2E-0B05DBCAA3FD}" presName="Name5" presStyleLbl="venn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5ED256D-76C0-4BC4-B2A5-3BB607522ED8}" srcId="{C1F39A31-C714-45B5-B63E-C928FA7A7477}" destId="{0365F9CF-6F88-4FEC-B630-BA39B6C793F8}" srcOrd="2" destOrd="0" parTransId="{392BC979-FB19-43CA-9936-3E9B7845726F}" sibTransId="{DBBB04E2-B1BD-4A3E-8357-EF755282F37B}"/>
    <dgm:cxn modelId="{7D2F48B8-149B-415B-B35C-5AA013C1E6CE}" type="presOf" srcId="{B1244696-6176-4C96-AB5C-2AFFB633624A}" destId="{B0686ACA-D531-4517-AD39-71B03733909F}" srcOrd="0" destOrd="0" presId="urn:microsoft.com/office/officeart/2005/8/layout/venn3"/>
    <dgm:cxn modelId="{8BCDF40F-F572-4EEC-AA76-06FDAFBF0AD2}" type="presOf" srcId="{3F92C14B-AE24-4427-90F1-E525C2A79EE1}" destId="{D4C6F3D7-DBB7-49A4-BC53-B4F06269E6D7}" srcOrd="0" destOrd="0" presId="urn:microsoft.com/office/officeart/2005/8/layout/venn3"/>
    <dgm:cxn modelId="{8B7932B3-57EF-49F0-B609-948DEB77BA8E}" srcId="{C1F39A31-C714-45B5-B63E-C928FA7A7477}" destId="{5B8B1D3A-2AAB-475C-9A2E-0B05DBCAA3FD}" srcOrd="8" destOrd="0" parTransId="{9C938E3C-C2EF-46E7-BA23-E335A0A6542E}" sibTransId="{975E04DB-7089-4918-828E-7F2FB62D0C2D}"/>
    <dgm:cxn modelId="{293E5D6B-F36D-48FF-A8AD-F624264B8DA5}" type="presOf" srcId="{4051DED2-FF66-48BC-8F7B-FBC77B5D3138}" destId="{653CB581-8A03-4FE8-AB51-B1E82CD584BE}" srcOrd="0" destOrd="0" presId="urn:microsoft.com/office/officeart/2005/8/layout/venn3"/>
    <dgm:cxn modelId="{20D398A2-3EDF-4275-B87D-486FC201D1B2}" srcId="{C1F39A31-C714-45B5-B63E-C928FA7A7477}" destId="{B1244696-6176-4C96-AB5C-2AFFB633624A}" srcOrd="7" destOrd="0" parTransId="{4A246543-FDD6-406C-8E41-D2DAFCA18D81}" sibTransId="{5DF61436-6E36-451A-BCBB-4200F05A6EAE}"/>
    <dgm:cxn modelId="{1613BE44-1308-4E07-A510-F7DA8CBD628F}" type="presOf" srcId="{2B9C0AD2-7C89-42BD-B9BF-6514ABF9E30B}" destId="{8FE37112-EDF3-4CEA-ABF1-2CDA3FB9AEBF}" srcOrd="0" destOrd="0" presId="urn:microsoft.com/office/officeart/2005/8/layout/venn3"/>
    <dgm:cxn modelId="{3A20BEB0-A1B2-435A-834D-49BA1C72FB3A}" type="presOf" srcId="{0365F9CF-6F88-4FEC-B630-BA39B6C793F8}" destId="{EDC49E71-8B46-4902-AC12-AC93ECF48C58}" srcOrd="0" destOrd="0" presId="urn:microsoft.com/office/officeart/2005/8/layout/venn3"/>
    <dgm:cxn modelId="{3B6D30EE-9E80-4DFF-A1E2-2FE71CEA5BC6}" type="presOf" srcId="{258FAB5E-8AC2-4EED-88EC-9FA87285A670}" destId="{C3D1136A-F3DB-41CD-8CFB-92E5467B1810}" srcOrd="0" destOrd="0" presId="urn:microsoft.com/office/officeart/2005/8/layout/venn3"/>
    <dgm:cxn modelId="{50F6DBF5-B4CB-4E32-93DE-9F23C05CD70A}" type="presOf" srcId="{B6DC6DF6-6640-4251-9770-0B8EAA8D640A}" destId="{F377AF5C-BF10-45CF-A408-40F5732A79FC}" srcOrd="0" destOrd="0" presId="urn:microsoft.com/office/officeart/2005/8/layout/venn3"/>
    <dgm:cxn modelId="{0A509220-0D58-4CF3-B9C2-288BD636A56B}" type="presOf" srcId="{544AEEA9-423B-494B-814E-4EB3AD558F12}" destId="{713ABDE7-9B8B-480A-ACDF-AEA18129A613}" srcOrd="0" destOrd="0" presId="urn:microsoft.com/office/officeart/2005/8/layout/venn3"/>
    <dgm:cxn modelId="{D3179397-C654-40BE-84EC-5A04F127F6EF}" type="presOf" srcId="{C1F39A31-C714-45B5-B63E-C928FA7A7477}" destId="{677E2B94-3055-4E2E-9858-3AFCF2241494}" srcOrd="0" destOrd="0" presId="urn:microsoft.com/office/officeart/2005/8/layout/venn3"/>
    <dgm:cxn modelId="{FE938C73-ABD3-44F1-B689-838F551B54EE}" srcId="{C1F39A31-C714-45B5-B63E-C928FA7A7477}" destId="{544AEEA9-423B-494B-814E-4EB3AD558F12}" srcOrd="0" destOrd="0" parTransId="{8AE0BEED-9B49-46F3-8637-05DF349900B9}" sibTransId="{3CA321DB-65E5-40A8-B9FC-EF9228D63CF7}"/>
    <dgm:cxn modelId="{621AA733-19EF-4AC2-B49B-BD00A0045147}" srcId="{C1F39A31-C714-45B5-B63E-C928FA7A7477}" destId="{258FAB5E-8AC2-4EED-88EC-9FA87285A670}" srcOrd="3" destOrd="0" parTransId="{56A6E5A2-27AE-497E-925F-209F4FCC870A}" sibTransId="{FE89D111-E194-48BE-BE14-69523E07C035}"/>
    <dgm:cxn modelId="{CE1EB8F8-C798-4513-8C26-15F7BCCA0943}" srcId="{C1F39A31-C714-45B5-B63E-C928FA7A7477}" destId="{B6DC6DF6-6640-4251-9770-0B8EAA8D640A}" srcOrd="5" destOrd="0" parTransId="{AC0ED4D3-85F5-4FEC-8B37-828479465EC8}" sibTransId="{CFC29462-86AF-4996-B994-C3F132EE1500}"/>
    <dgm:cxn modelId="{F8ED35BA-6F08-47C3-87FA-87613A2DE5FC}" srcId="{C1F39A31-C714-45B5-B63E-C928FA7A7477}" destId="{2B9C0AD2-7C89-42BD-B9BF-6514ABF9E30B}" srcOrd="1" destOrd="0" parTransId="{58A62E8A-8722-4109-B6E0-929F0FC5228B}" sibTransId="{16823FED-22E9-478B-A4B9-C713B117D4C7}"/>
    <dgm:cxn modelId="{D64A7C16-AD2D-4CE9-9231-5B98ACFAF18E}" srcId="{C1F39A31-C714-45B5-B63E-C928FA7A7477}" destId="{3F92C14B-AE24-4427-90F1-E525C2A79EE1}" srcOrd="4" destOrd="0" parTransId="{6B2949AD-B84A-4FA8-9F41-AEE19324BF43}" sibTransId="{062496F0-A778-45D9-98C6-3CF679063885}"/>
    <dgm:cxn modelId="{8592A4C7-2281-4E7C-B3AC-4E5683033477}" srcId="{C1F39A31-C714-45B5-B63E-C928FA7A7477}" destId="{4051DED2-FF66-48BC-8F7B-FBC77B5D3138}" srcOrd="6" destOrd="0" parTransId="{1018AF00-C0AC-4200-A3A8-A33601BC4E64}" sibTransId="{CE7272CC-7E16-4161-95EB-B6481097540B}"/>
    <dgm:cxn modelId="{D723D395-D001-415D-9B94-0F84BF19BFD1}" type="presOf" srcId="{5B8B1D3A-2AAB-475C-9A2E-0B05DBCAA3FD}" destId="{43CAA8E0-0F0A-4A27-AC1F-1E37C910E009}" srcOrd="0" destOrd="0" presId="urn:microsoft.com/office/officeart/2005/8/layout/venn3"/>
    <dgm:cxn modelId="{76DEEABD-824B-4161-B721-FD2744E23C5F}" type="presParOf" srcId="{677E2B94-3055-4E2E-9858-3AFCF2241494}" destId="{713ABDE7-9B8B-480A-ACDF-AEA18129A613}" srcOrd="0" destOrd="0" presId="urn:microsoft.com/office/officeart/2005/8/layout/venn3"/>
    <dgm:cxn modelId="{8F209D41-F3E7-4C21-B89B-CEB95A33BBBC}" type="presParOf" srcId="{677E2B94-3055-4E2E-9858-3AFCF2241494}" destId="{F82BCFD0-7595-4863-A08C-DC5E00BC3929}" srcOrd="1" destOrd="0" presId="urn:microsoft.com/office/officeart/2005/8/layout/venn3"/>
    <dgm:cxn modelId="{29F5EA51-17DE-4021-A313-B96C7DC145C1}" type="presParOf" srcId="{677E2B94-3055-4E2E-9858-3AFCF2241494}" destId="{8FE37112-EDF3-4CEA-ABF1-2CDA3FB9AEBF}" srcOrd="2" destOrd="0" presId="urn:microsoft.com/office/officeart/2005/8/layout/venn3"/>
    <dgm:cxn modelId="{96BEEBC6-1E03-4096-871F-0E2296677BB2}" type="presParOf" srcId="{677E2B94-3055-4E2E-9858-3AFCF2241494}" destId="{60B457F3-F7C8-4379-88B2-BCC49E70DB5A}" srcOrd="3" destOrd="0" presId="urn:microsoft.com/office/officeart/2005/8/layout/venn3"/>
    <dgm:cxn modelId="{B7B34805-C2CB-4700-9BC0-40C04F98571D}" type="presParOf" srcId="{677E2B94-3055-4E2E-9858-3AFCF2241494}" destId="{EDC49E71-8B46-4902-AC12-AC93ECF48C58}" srcOrd="4" destOrd="0" presId="urn:microsoft.com/office/officeart/2005/8/layout/venn3"/>
    <dgm:cxn modelId="{09C87638-6BA6-4A84-A61D-F759EE35989B}" type="presParOf" srcId="{677E2B94-3055-4E2E-9858-3AFCF2241494}" destId="{3698E65C-1F43-4C9B-9CB6-49116463A0CB}" srcOrd="5" destOrd="0" presId="urn:microsoft.com/office/officeart/2005/8/layout/venn3"/>
    <dgm:cxn modelId="{20BB0539-2F2C-43FA-A114-5BE67535C1D3}" type="presParOf" srcId="{677E2B94-3055-4E2E-9858-3AFCF2241494}" destId="{C3D1136A-F3DB-41CD-8CFB-92E5467B1810}" srcOrd="6" destOrd="0" presId="urn:microsoft.com/office/officeart/2005/8/layout/venn3"/>
    <dgm:cxn modelId="{F01FE88B-2C9C-45E6-ADE7-3BDABC4F2AFA}" type="presParOf" srcId="{677E2B94-3055-4E2E-9858-3AFCF2241494}" destId="{7C3E6874-0BF7-4A5E-BC70-3289CD64C76D}" srcOrd="7" destOrd="0" presId="urn:microsoft.com/office/officeart/2005/8/layout/venn3"/>
    <dgm:cxn modelId="{58F54205-2037-42E9-9B22-2962E03ECBB1}" type="presParOf" srcId="{677E2B94-3055-4E2E-9858-3AFCF2241494}" destId="{D4C6F3D7-DBB7-49A4-BC53-B4F06269E6D7}" srcOrd="8" destOrd="0" presId="urn:microsoft.com/office/officeart/2005/8/layout/venn3"/>
    <dgm:cxn modelId="{0C952432-B136-4C90-BC6E-6FFEE4B34611}" type="presParOf" srcId="{677E2B94-3055-4E2E-9858-3AFCF2241494}" destId="{9032B1B4-9401-4CC8-B35A-210124A10935}" srcOrd="9" destOrd="0" presId="urn:microsoft.com/office/officeart/2005/8/layout/venn3"/>
    <dgm:cxn modelId="{4B484CD7-3886-4CE1-95F7-BB813EFDB2DF}" type="presParOf" srcId="{677E2B94-3055-4E2E-9858-3AFCF2241494}" destId="{F377AF5C-BF10-45CF-A408-40F5732A79FC}" srcOrd="10" destOrd="0" presId="urn:microsoft.com/office/officeart/2005/8/layout/venn3"/>
    <dgm:cxn modelId="{EAC5EC38-D195-4B79-BDAE-BB1E00337D12}" type="presParOf" srcId="{677E2B94-3055-4E2E-9858-3AFCF2241494}" destId="{CE654DE9-67FA-4407-AFE9-45B2D2512A11}" srcOrd="11" destOrd="0" presId="urn:microsoft.com/office/officeart/2005/8/layout/venn3"/>
    <dgm:cxn modelId="{83F1509F-D123-47DF-9CBE-C5441A0037A1}" type="presParOf" srcId="{677E2B94-3055-4E2E-9858-3AFCF2241494}" destId="{653CB581-8A03-4FE8-AB51-B1E82CD584BE}" srcOrd="12" destOrd="0" presId="urn:microsoft.com/office/officeart/2005/8/layout/venn3"/>
    <dgm:cxn modelId="{923F827E-2CBC-418F-8A22-86D7DA3C8EB4}" type="presParOf" srcId="{677E2B94-3055-4E2E-9858-3AFCF2241494}" destId="{F3F55A4B-4917-4FB8-B69B-01B97A7CD8A9}" srcOrd="13" destOrd="0" presId="urn:microsoft.com/office/officeart/2005/8/layout/venn3"/>
    <dgm:cxn modelId="{2A330E05-D750-41CC-903D-C0B1E4627E77}" type="presParOf" srcId="{677E2B94-3055-4E2E-9858-3AFCF2241494}" destId="{B0686ACA-D531-4517-AD39-71B03733909F}" srcOrd="14" destOrd="0" presId="urn:microsoft.com/office/officeart/2005/8/layout/venn3"/>
    <dgm:cxn modelId="{DA221FC9-D7A7-4421-AB49-B6E485D7A548}" type="presParOf" srcId="{677E2B94-3055-4E2E-9858-3AFCF2241494}" destId="{1EBECB31-3553-420C-8294-4DDF52ABFD1F}" srcOrd="15" destOrd="0" presId="urn:microsoft.com/office/officeart/2005/8/layout/venn3"/>
    <dgm:cxn modelId="{C351CDBF-38FD-45FE-B581-B26DD779E1E3}" type="presParOf" srcId="{677E2B94-3055-4E2E-9858-3AFCF2241494}" destId="{43CAA8E0-0F0A-4A27-AC1F-1E37C910E009}" srcOrd="1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ABDE7-9B8B-480A-ACDF-AEA18129A613}">
      <dsp:nvSpPr>
        <dsp:cNvPr id="0" name=""/>
        <dsp:cNvSpPr/>
      </dsp:nvSpPr>
      <dsp:spPr>
        <a:xfrm>
          <a:off x="1365641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M</a:t>
          </a:r>
          <a:endParaRPr lang="ru-RU" sz="1800" kern="1200" dirty="0"/>
        </a:p>
      </dsp:txBody>
      <dsp:txXfrm>
        <a:off x="1428911" y="63277"/>
        <a:ext cx="305492" cy="305492"/>
      </dsp:txXfrm>
    </dsp:sp>
    <dsp:sp modelId="{8FE37112-EDF3-4CEA-ABF1-2CDA3FB9AEBF}">
      <dsp:nvSpPr>
        <dsp:cNvPr id="0" name=""/>
        <dsp:cNvSpPr/>
      </dsp:nvSpPr>
      <dsp:spPr>
        <a:xfrm>
          <a:off x="1711266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a</a:t>
          </a:r>
          <a:endParaRPr lang="ru-RU" sz="1800" kern="1200" dirty="0"/>
        </a:p>
      </dsp:txBody>
      <dsp:txXfrm>
        <a:off x="1774536" y="63277"/>
        <a:ext cx="305492" cy="305492"/>
      </dsp:txXfrm>
    </dsp:sp>
    <dsp:sp modelId="{EDC49E71-8B46-4902-AC12-AC93ECF48C58}">
      <dsp:nvSpPr>
        <dsp:cNvPr id="0" name=""/>
        <dsp:cNvSpPr/>
      </dsp:nvSpPr>
      <dsp:spPr>
        <a:xfrm>
          <a:off x="2056892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r</a:t>
          </a:r>
          <a:endParaRPr lang="ru-RU" sz="1800" kern="1200" dirty="0"/>
        </a:p>
      </dsp:txBody>
      <dsp:txXfrm>
        <a:off x="2120162" y="63277"/>
        <a:ext cx="305492" cy="305492"/>
      </dsp:txXfrm>
    </dsp:sp>
    <dsp:sp modelId="{C3D1136A-F3DB-41CD-8CFB-92E5467B1810}">
      <dsp:nvSpPr>
        <dsp:cNvPr id="0" name=""/>
        <dsp:cNvSpPr/>
      </dsp:nvSpPr>
      <dsp:spPr>
        <a:xfrm>
          <a:off x="2402518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i</a:t>
          </a:r>
          <a:endParaRPr lang="ru-RU" sz="1800" kern="1200" dirty="0"/>
        </a:p>
      </dsp:txBody>
      <dsp:txXfrm>
        <a:off x="2465788" y="63277"/>
        <a:ext cx="305492" cy="305492"/>
      </dsp:txXfrm>
    </dsp:sp>
    <dsp:sp modelId="{D4C6F3D7-DBB7-49A4-BC53-B4F06269E6D7}">
      <dsp:nvSpPr>
        <dsp:cNvPr id="0" name=""/>
        <dsp:cNvSpPr/>
      </dsp:nvSpPr>
      <dsp:spPr>
        <a:xfrm>
          <a:off x="2748143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a</a:t>
          </a:r>
          <a:endParaRPr lang="ru-RU" sz="1800" kern="1200" dirty="0"/>
        </a:p>
      </dsp:txBody>
      <dsp:txXfrm>
        <a:off x="2811413" y="63277"/>
        <a:ext cx="305492" cy="305492"/>
      </dsp:txXfrm>
    </dsp:sp>
    <dsp:sp modelId="{F377AF5C-BF10-45CF-A408-40F5732A79FC}">
      <dsp:nvSpPr>
        <dsp:cNvPr id="0" name=""/>
        <dsp:cNvSpPr/>
      </dsp:nvSpPr>
      <dsp:spPr>
        <a:xfrm>
          <a:off x="3093769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G</a:t>
          </a:r>
          <a:endParaRPr lang="ru-RU" sz="1800" kern="1200" dirty="0"/>
        </a:p>
      </dsp:txBody>
      <dsp:txXfrm>
        <a:off x="3157039" y="63277"/>
        <a:ext cx="305492" cy="305492"/>
      </dsp:txXfrm>
    </dsp:sp>
    <dsp:sp modelId="{653CB581-8A03-4FE8-AB51-B1E82CD584BE}">
      <dsp:nvSpPr>
        <dsp:cNvPr id="0" name=""/>
        <dsp:cNvSpPr/>
      </dsp:nvSpPr>
      <dsp:spPr>
        <a:xfrm>
          <a:off x="3439395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u</a:t>
          </a:r>
          <a:endParaRPr lang="ru-RU" sz="1800" kern="1200" dirty="0"/>
        </a:p>
      </dsp:txBody>
      <dsp:txXfrm>
        <a:off x="3502665" y="63277"/>
        <a:ext cx="305492" cy="305492"/>
      </dsp:txXfrm>
    </dsp:sp>
    <dsp:sp modelId="{B0686ACA-D531-4517-AD39-71B03733909F}">
      <dsp:nvSpPr>
        <dsp:cNvPr id="0" name=""/>
        <dsp:cNvSpPr/>
      </dsp:nvSpPr>
      <dsp:spPr>
        <a:xfrm>
          <a:off x="3785021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t</a:t>
          </a:r>
          <a:endParaRPr lang="ru-RU" sz="1800" kern="1200" dirty="0"/>
        </a:p>
      </dsp:txBody>
      <dsp:txXfrm>
        <a:off x="3848291" y="63277"/>
        <a:ext cx="305492" cy="305492"/>
      </dsp:txXfrm>
    </dsp:sp>
    <dsp:sp modelId="{43CAA8E0-0F0A-4A27-AC1F-1E37C910E009}">
      <dsp:nvSpPr>
        <dsp:cNvPr id="0" name=""/>
        <dsp:cNvSpPr/>
      </dsp:nvSpPr>
      <dsp:spPr>
        <a:xfrm>
          <a:off x="4130646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u</a:t>
          </a:r>
          <a:endParaRPr lang="ru-RU" sz="1800" kern="1200" dirty="0"/>
        </a:p>
      </dsp:txBody>
      <dsp:txXfrm>
        <a:off x="4193916" y="63277"/>
        <a:ext cx="305492" cy="30549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ABDE7-9B8B-480A-ACDF-AEA18129A613}">
      <dsp:nvSpPr>
        <dsp:cNvPr id="0" name=""/>
        <dsp:cNvSpPr/>
      </dsp:nvSpPr>
      <dsp:spPr>
        <a:xfrm>
          <a:off x="1365641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M</a:t>
          </a:r>
          <a:endParaRPr lang="ru-RU" sz="1800" kern="1200" dirty="0"/>
        </a:p>
      </dsp:txBody>
      <dsp:txXfrm>
        <a:off x="1428911" y="63277"/>
        <a:ext cx="305492" cy="305492"/>
      </dsp:txXfrm>
    </dsp:sp>
    <dsp:sp modelId="{8FE37112-EDF3-4CEA-ABF1-2CDA3FB9AEBF}">
      <dsp:nvSpPr>
        <dsp:cNvPr id="0" name=""/>
        <dsp:cNvSpPr/>
      </dsp:nvSpPr>
      <dsp:spPr>
        <a:xfrm>
          <a:off x="1711266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a</a:t>
          </a:r>
          <a:endParaRPr lang="ru-RU" sz="1800" kern="1200" dirty="0"/>
        </a:p>
      </dsp:txBody>
      <dsp:txXfrm>
        <a:off x="1774536" y="63277"/>
        <a:ext cx="305492" cy="305492"/>
      </dsp:txXfrm>
    </dsp:sp>
    <dsp:sp modelId="{EDC49E71-8B46-4902-AC12-AC93ECF48C58}">
      <dsp:nvSpPr>
        <dsp:cNvPr id="0" name=""/>
        <dsp:cNvSpPr/>
      </dsp:nvSpPr>
      <dsp:spPr>
        <a:xfrm>
          <a:off x="2056892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r</a:t>
          </a:r>
          <a:endParaRPr lang="ru-RU" sz="1800" kern="1200" dirty="0"/>
        </a:p>
      </dsp:txBody>
      <dsp:txXfrm>
        <a:off x="2120162" y="63277"/>
        <a:ext cx="305492" cy="305492"/>
      </dsp:txXfrm>
    </dsp:sp>
    <dsp:sp modelId="{C3D1136A-F3DB-41CD-8CFB-92E5467B1810}">
      <dsp:nvSpPr>
        <dsp:cNvPr id="0" name=""/>
        <dsp:cNvSpPr/>
      </dsp:nvSpPr>
      <dsp:spPr>
        <a:xfrm>
          <a:off x="2402518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i</a:t>
          </a:r>
          <a:endParaRPr lang="ru-RU" sz="1800" kern="1200" dirty="0"/>
        </a:p>
      </dsp:txBody>
      <dsp:txXfrm>
        <a:off x="2465788" y="63277"/>
        <a:ext cx="305492" cy="305492"/>
      </dsp:txXfrm>
    </dsp:sp>
    <dsp:sp modelId="{D4C6F3D7-DBB7-49A4-BC53-B4F06269E6D7}">
      <dsp:nvSpPr>
        <dsp:cNvPr id="0" name=""/>
        <dsp:cNvSpPr/>
      </dsp:nvSpPr>
      <dsp:spPr>
        <a:xfrm>
          <a:off x="2748143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a</a:t>
          </a:r>
          <a:endParaRPr lang="ru-RU" sz="1800" kern="1200" dirty="0"/>
        </a:p>
      </dsp:txBody>
      <dsp:txXfrm>
        <a:off x="2811413" y="63277"/>
        <a:ext cx="305492" cy="305492"/>
      </dsp:txXfrm>
    </dsp:sp>
    <dsp:sp modelId="{F377AF5C-BF10-45CF-A408-40F5732A79FC}">
      <dsp:nvSpPr>
        <dsp:cNvPr id="0" name=""/>
        <dsp:cNvSpPr/>
      </dsp:nvSpPr>
      <dsp:spPr>
        <a:xfrm>
          <a:off x="3093769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G</a:t>
          </a:r>
          <a:endParaRPr lang="ru-RU" sz="1800" kern="1200" dirty="0"/>
        </a:p>
      </dsp:txBody>
      <dsp:txXfrm>
        <a:off x="3157039" y="63277"/>
        <a:ext cx="305492" cy="305492"/>
      </dsp:txXfrm>
    </dsp:sp>
    <dsp:sp modelId="{653CB581-8A03-4FE8-AB51-B1E82CD584BE}">
      <dsp:nvSpPr>
        <dsp:cNvPr id="0" name=""/>
        <dsp:cNvSpPr/>
      </dsp:nvSpPr>
      <dsp:spPr>
        <a:xfrm>
          <a:off x="3439395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u</a:t>
          </a:r>
          <a:endParaRPr lang="ru-RU" sz="1800" kern="1200" dirty="0"/>
        </a:p>
      </dsp:txBody>
      <dsp:txXfrm>
        <a:off x="3502665" y="63277"/>
        <a:ext cx="305492" cy="305492"/>
      </dsp:txXfrm>
    </dsp:sp>
    <dsp:sp modelId="{B0686ACA-D531-4517-AD39-71B03733909F}">
      <dsp:nvSpPr>
        <dsp:cNvPr id="0" name=""/>
        <dsp:cNvSpPr/>
      </dsp:nvSpPr>
      <dsp:spPr>
        <a:xfrm>
          <a:off x="3785021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t</a:t>
          </a:r>
          <a:endParaRPr lang="ru-RU" sz="1800" kern="1200" dirty="0"/>
        </a:p>
      </dsp:txBody>
      <dsp:txXfrm>
        <a:off x="3848291" y="63277"/>
        <a:ext cx="305492" cy="305492"/>
      </dsp:txXfrm>
    </dsp:sp>
    <dsp:sp modelId="{43CAA8E0-0F0A-4A27-AC1F-1E37C910E009}">
      <dsp:nvSpPr>
        <dsp:cNvPr id="0" name=""/>
        <dsp:cNvSpPr/>
      </dsp:nvSpPr>
      <dsp:spPr>
        <a:xfrm>
          <a:off x="4130646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u</a:t>
          </a:r>
          <a:endParaRPr lang="ru-RU" sz="1800" kern="1200" dirty="0"/>
        </a:p>
      </dsp:txBody>
      <dsp:txXfrm>
        <a:off x="4193916" y="63277"/>
        <a:ext cx="305492" cy="30549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ABDE7-9B8B-480A-ACDF-AEA18129A613}">
      <dsp:nvSpPr>
        <dsp:cNvPr id="0" name=""/>
        <dsp:cNvSpPr/>
      </dsp:nvSpPr>
      <dsp:spPr>
        <a:xfrm>
          <a:off x="1365641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M</a:t>
          </a:r>
          <a:endParaRPr lang="ru-RU" sz="1800" kern="1200" dirty="0"/>
        </a:p>
      </dsp:txBody>
      <dsp:txXfrm>
        <a:off x="1428911" y="63277"/>
        <a:ext cx="305492" cy="305492"/>
      </dsp:txXfrm>
    </dsp:sp>
    <dsp:sp modelId="{8FE37112-EDF3-4CEA-ABF1-2CDA3FB9AEBF}">
      <dsp:nvSpPr>
        <dsp:cNvPr id="0" name=""/>
        <dsp:cNvSpPr/>
      </dsp:nvSpPr>
      <dsp:spPr>
        <a:xfrm>
          <a:off x="1711266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a</a:t>
          </a:r>
          <a:endParaRPr lang="ru-RU" sz="1800" kern="1200" dirty="0"/>
        </a:p>
      </dsp:txBody>
      <dsp:txXfrm>
        <a:off x="1774536" y="63277"/>
        <a:ext cx="305492" cy="305492"/>
      </dsp:txXfrm>
    </dsp:sp>
    <dsp:sp modelId="{EDC49E71-8B46-4902-AC12-AC93ECF48C58}">
      <dsp:nvSpPr>
        <dsp:cNvPr id="0" name=""/>
        <dsp:cNvSpPr/>
      </dsp:nvSpPr>
      <dsp:spPr>
        <a:xfrm>
          <a:off x="2056892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r</a:t>
          </a:r>
          <a:endParaRPr lang="ru-RU" sz="1800" kern="1200" dirty="0"/>
        </a:p>
      </dsp:txBody>
      <dsp:txXfrm>
        <a:off x="2120162" y="63277"/>
        <a:ext cx="305492" cy="305492"/>
      </dsp:txXfrm>
    </dsp:sp>
    <dsp:sp modelId="{C3D1136A-F3DB-41CD-8CFB-92E5467B1810}">
      <dsp:nvSpPr>
        <dsp:cNvPr id="0" name=""/>
        <dsp:cNvSpPr/>
      </dsp:nvSpPr>
      <dsp:spPr>
        <a:xfrm>
          <a:off x="2402518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i</a:t>
          </a:r>
          <a:endParaRPr lang="ru-RU" sz="1800" kern="1200" dirty="0"/>
        </a:p>
      </dsp:txBody>
      <dsp:txXfrm>
        <a:off x="2465788" y="63277"/>
        <a:ext cx="305492" cy="305492"/>
      </dsp:txXfrm>
    </dsp:sp>
    <dsp:sp modelId="{D4C6F3D7-DBB7-49A4-BC53-B4F06269E6D7}">
      <dsp:nvSpPr>
        <dsp:cNvPr id="0" name=""/>
        <dsp:cNvSpPr/>
      </dsp:nvSpPr>
      <dsp:spPr>
        <a:xfrm>
          <a:off x="2748143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a</a:t>
          </a:r>
          <a:endParaRPr lang="ru-RU" sz="1800" kern="1200" dirty="0"/>
        </a:p>
      </dsp:txBody>
      <dsp:txXfrm>
        <a:off x="2811413" y="63277"/>
        <a:ext cx="305492" cy="305492"/>
      </dsp:txXfrm>
    </dsp:sp>
    <dsp:sp modelId="{F377AF5C-BF10-45CF-A408-40F5732A79FC}">
      <dsp:nvSpPr>
        <dsp:cNvPr id="0" name=""/>
        <dsp:cNvSpPr/>
      </dsp:nvSpPr>
      <dsp:spPr>
        <a:xfrm>
          <a:off x="3093769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G</a:t>
          </a:r>
          <a:endParaRPr lang="ru-RU" sz="1800" kern="1200" dirty="0"/>
        </a:p>
      </dsp:txBody>
      <dsp:txXfrm>
        <a:off x="3157039" y="63277"/>
        <a:ext cx="305492" cy="305492"/>
      </dsp:txXfrm>
    </dsp:sp>
    <dsp:sp modelId="{653CB581-8A03-4FE8-AB51-B1E82CD584BE}">
      <dsp:nvSpPr>
        <dsp:cNvPr id="0" name=""/>
        <dsp:cNvSpPr/>
      </dsp:nvSpPr>
      <dsp:spPr>
        <a:xfrm>
          <a:off x="3439395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u</a:t>
          </a:r>
          <a:endParaRPr lang="ru-RU" sz="1800" kern="1200" dirty="0"/>
        </a:p>
      </dsp:txBody>
      <dsp:txXfrm>
        <a:off x="3502665" y="63277"/>
        <a:ext cx="305492" cy="305492"/>
      </dsp:txXfrm>
    </dsp:sp>
    <dsp:sp modelId="{B0686ACA-D531-4517-AD39-71B03733909F}">
      <dsp:nvSpPr>
        <dsp:cNvPr id="0" name=""/>
        <dsp:cNvSpPr/>
      </dsp:nvSpPr>
      <dsp:spPr>
        <a:xfrm>
          <a:off x="3785021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t</a:t>
          </a:r>
          <a:endParaRPr lang="ru-RU" sz="1800" kern="1200" dirty="0"/>
        </a:p>
      </dsp:txBody>
      <dsp:txXfrm>
        <a:off x="3848291" y="63277"/>
        <a:ext cx="305492" cy="305492"/>
      </dsp:txXfrm>
    </dsp:sp>
    <dsp:sp modelId="{43CAA8E0-0F0A-4A27-AC1F-1E37C910E009}">
      <dsp:nvSpPr>
        <dsp:cNvPr id="0" name=""/>
        <dsp:cNvSpPr/>
      </dsp:nvSpPr>
      <dsp:spPr>
        <a:xfrm>
          <a:off x="4130646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u</a:t>
          </a:r>
          <a:endParaRPr lang="ru-RU" sz="1800" kern="1200" dirty="0"/>
        </a:p>
      </dsp:txBody>
      <dsp:txXfrm>
        <a:off x="4193916" y="63277"/>
        <a:ext cx="305492" cy="30549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ABDE7-9B8B-480A-ACDF-AEA18129A613}">
      <dsp:nvSpPr>
        <dsp:cNvPr id="0" name=""/>
        <dsp:cNvSpPr/>
      </dsp:nvSpPr>
      <dsp:spPr>
        <a:xfrm>
          <a:off x="1365641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M</a:t>
          </a:r>
          <a:endParaRPr lang="ru-RU" sz="1800" kern="1200" dirty="0"/>
        </a:p>
      </dsp:txBody>
      <dsp:txXfrm>
        <a:off x="1428911" y="63277"/>
        <a:ext cx="305492" cy="305492"/>
      </dsp:txXfrm>
    </dsp:sp>
    <dsp:sp modelId="{8FE37112-EDF3-4CEA-ABF1-2CDA3FB9AEBF}">
      <dsp:nvSpPr>
        <dsp:cNvPr id="0" name=""/>
        <dsp:cNvSpPr/>
      </dsp:nvSpPr>
      <dsp:spPr>
        <a:xfrm>
          <a:off x="1711266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a</a:t>
          </a:r>
          <a:endParaRPr lang="ru-RU" sz="1800" kern="1200" dirty="0"/>
        </a:p>
      </dsp:txBody>
      <dsp:txXfrm>
        <a:off x="1774536" y="63277"/>
        <a:ext cx="305492" cy="305492"/>
      </dsp:txXfrm>
    </dsp:sp>
    <dsp:sp modelId="{EDC49E71-8B46-4902-AC12-AC93ECF48C58}">
      <dsp:nvSpPr>
        <dsp:cNvPr id="0" name=""/>
        <dsp:cNvSpPr/>
      </dsp:nvSpPr>
      <dsp:spPr>
        <a:xfrm>
          <a:off x="2056892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r</a:t>
          </a:r>
          <a:endParaRPr lang="ru-RU" sz="1800" kern="1200" dirty="0"/>
        </a:p>
      </dsp:txBody>
      <dsp:txXfrm>
        <a:off x="2120162" y="63277"/>
        <a:ext cx="305492" cy="305492"/>
      </dsp:txXfrm>
    </dsp:sp>
    <dsp:sp modelId="{C3D1136A-F3DB-41CD-8CFB-92E5467B1810}">
      <dsp:nvSpPr>
        <dsp:cNvPr id="0" name=""/>
        <dsp:cNvSpPr/>
      </dsp:nvSpPr>
      <dsp:spPr>
        <a:xfrm>
          <a:off x="2402518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i</a:t>
          </a:r>
          <a:endParaRPr lang="ru-RU" sz="1800" kern="1200" dirty="0"/>
        </a:p>
      </dsp:txBody>
      <dsp:txXfrm>
        <a:off x="2465788" y="63277"/>
        <a:ext cx="305492" cy="305492"/>
      </dsp:txXfrm>
    </dsp:sp>
    <dsp:sp modelId="{D4C6F3D7-DBB7-49A4-BC53-B4F06269E6D7}">
      <dsp:nvSpPr>
        <dsp:cNvPr id="0" name=""/>
        <dsp:cNvSpPr/>
      </dsp:nvSpPr>
      <dsp:spPr>
        <a:xfrm>
          <a:off x="2748143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a</a:t>
          </a:r>
          <a:endParaRPr lang="ru-RU" sz="1800" kern="1200" dirty="0"/>
        </a:p>
      </dsp:txBody>
      <dsp:txXfrm>
        <a:off x="2811413" y="63277"/>
        <a:ext cx="305492" cy="305492"/>
      </dsp:txXfrm>
    </dsp:sp>
    <dsp:sp modelId="{F377AF5C-BF10-45CF-A408-40F5732A79FC}">
      <dsp:nvSpPr>
        <dsp:cNvPr id="0" name=""/>
        <dsp:cNvSpPr/>
      </dsp:nvSpPr>
      <dsp:spPr>
        <a:xfrm>
          <a:off x="3093769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G</a:t>
          </a:r>
          <a:endParaRPr lang="ru-RU" sz="1800" kern="1200" dirty="0"/>
        </a:p>
      </dsp:txBody>
      <dsp:txXfrm>
        <a:off x="3157039" y="63277"/>
        <a:ext cx="305492" cy="305492"/>
      </dsp:txXfrm>
    </dsp:sp>
    <dsp:sp modelId="{653CB581-8A03-4FE8-AB51-B1E82CD584BE}">
      <dsp:nvSpPr>
        <dsp:cNvPr id="0" name=""/>
        <dsp:cNvSpPr/>
      </dsp:nvSpPr>
      <dsp:spPr>
        <a:xfrm>
          <a:off x="3439395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u</a:t>
          </a:r>
          <a:endParaRPr lang="ru-RU" sz="1800" kern="1200" dirty="0"/>
        </a:p>
      </dsp:txBody>
      <dsp:txXfrm>
        <a:off x="3502665" y="63277"/>
        <a:ext cx="305492" cy="305492"/>
      </dsp:txXfrm>
    </dsp:sp>
    <dsp:sp modelId="{B0686ACA-D531-4517-AD39-71B03733909F}">
      <dsp:nvSpPr>
        <dsp:cNvPr id="0" name=""/>
        <dsp:cNvSpPr/>
      </dsp:nvSpPr>
      <dsp:spPr>
        <a:xfrm>
          <a:off x="3785021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t</a:t>
          </a:r>
          <a:endParaRPr lang="ru-RU" sz="1800" kern="1200" dirty="0"/>
        </a:p>
      </dsp:txBody>
      <dsp:txXfrm>
        <a:off x="3848291" y="63277"/>
        <a:ext cx="305492" cy="305492"/>
      </dsp:txXfrm>
    </dsp:sp>
    <dsp:sp modelId="{43CAA8E0-0F0A-4A27-AC1F-1E37C910E009}">
      <dsp:nvSpPr>
        <dsp:cNvPr id="0" name=""/>
        <dsp:cNvSpPr/>
      </dsp:nvSpPr>
      <dsp:spPr>
        <a:xfrm>
          <a:off x="4130646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u</a:t>
          </a:r>
          <a:endParaRPr lang="ru-RU" sz="1800" kern="1200" dirty="0"/>
        </a:p>
      </dsp:txBody>
      <dsp:txXfrm>
        <a:off x="4193916" y="63277"/>
        <a:ext cx="305492" cy="30549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ABDE7-9B8B-480A-ACDF-AEA18129A613}">
      <dsp:nvSpPr>
        <dsp:cNvPr id="0" name=""/>
        <dsp:cNvSpPr/>
      </dsp:nvSpPr>
      <dsp:spPr>
        <a:xfrm>
          <a:off x="1365641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M</a:t>
          </a:r>
          <a:endParaRPr lang="ru-RU" sz="1800" kern="1200" dirty="0"/>
        </a:p>
      </dsp:txBody>
      <dsp:txXfrm>
        <a:off x="1428911" y="63277"/>
        <a:ext cx="305492" cy="305492"/>
      </dsp:txXfrm>
    </dsp:sp>
    <dsp:sp modelId="{8FE37112-EDF3-4CEA-ABF1-2CDA3FB9AEBF}">
      <dsp:nvSpPr>
        <dsp:cNvPr id="0" name=""/>
        <dsp:cNvSpPr/>
      </dsp:nvSpPr>
      <dsp:spPr>
        <a:xfrm>
          <a:off x="1711266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a</a:t>
          </a:r>
          <a:endParaRPr lang="ru-RU" sz="1800" kern="1200" dirty="0"/>
        </a:p>
      </dsp:txBody>
      <dsp:txXfrm>
        <a:off x="1774536" y="63277"/>
        <a:ext cx="305492" cy="305492"/>
      </dsp:txXfrm>
    </dsp:sp>
    <dsp:sp modelId="{EDC49E71-8B46-4902-AC12-AC93ECF48C58}">
      <dsp:nvSpPr>
        <dsp:cNvPr id="0" name=""/>
        <dsp:cNvSpPr/>
      </dsp:nvSpPr>
      <dsp:spPr>
        <a:xfrm>
          <a:off x="2056892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r</a:t>
          </a:r>
          <a:endParaRPr lang="ru-RU" sz="1800" kern="1200" dirty="0"/>
        </a:p>
      </dsp:txBody>
      <dsp:txXfrm>
        <a:off x="2120162" y="63277"/>
        <a:ext cx="305492" cy="305492"/>
      </dsp:txXfrm>
    </dsp:sp>
    <dsp:sp modelId="{C3D1136A-F3DB-41CD-8CFB-92E5467B1810}">
      <dsp:nvSpPr>
        <dsp:cNvPr id="0" name=""/>
        <dsp:cNvSpPr/>
      </dsp:nvSpPr>
      <dsp:spPr>
        <a:xfrm>
          <a:off x="2402518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i</a:t>
          </a:r>
          <a:endParaRPr lang="ru-RU" sz="1800" kern="1200" dirty="0"/>
        </a:p>
      </dsp:txBody>
      <dsp:txXfrm>
        <a:off x="2465788" y="63277"/>
        <a:ext cx="305492" cy="305492"/>
      </dsp:txXfrm>
    </dsp:sp>
    <dsp:sp modelId="{D4C6F3D7-DBB7-49A4-BC53-B4F06269E6D7}">
      <dsp:nvSpPr>
        <dsp:cNvPr id="0" name=""/>
        <dsp:cNvSpPr/>
      </dsp:nvSpPr>
      <dsp:spPr>
        <a:xfrm>
          <a:off x="2748143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a</a:t>
          </a:r>
          <a:endParaRPr lang="ru-RU" sz="1800" kern="1200" dirty="0"/>
        </a:p>
      </dsp:txBody>
      <dsp:txXfrm>
        <a:off x="2811413" y="63277"/>
        <a:ext cx="305492" cy="305492"/>
      </dsp:txXfrm>
    </dsp:sp>
    <dsp:sp modelId="{F377AF5C-BF10-45CF-A408-40F5732A79FC}">
      <dsp:nvSpPr>
        <dsp:cNvPr id="0" name=""/>
        <dsp:cNvSpPr/>
      </dsp:nvSpPr>
      <dsp:spPr>
        <a:xfrm>
          <a:off x="3093769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G</a:t>
          </a:r>
          <a:endParaRPr lang="ru-RU" sz="1800" kern="1200" dirty="0"/>
        </a:p>
      </dsp:txBody>
      <dsp:txXfrm>
        <a:off x="3157039" y="63277"/>
        <a:ext cx="305492" cy="305492"/>
      </dsp:txXfrm>
    </dsp:sp>
    <dsp:sp modelId="{653CB581-8A03-4FE8-AB51-B1E82CD584BE}">
      <dsp:nvSpPr>
        <dsp:cNvPr id="0" name=""/>
        <dsp:cNvSpPr/>
      </dsp:nvSpPr>
      <dsp:spPr>
        <a:xfrm>
          <a:off x="3439395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u</a:t>
          </a:r>
          <a:endParaRPr lang="ru-RU" sz="1800" kern="1200" dirty="0"/>
        </a:p>
      </dsp:txBody>
      <dsp:txXfrm>
        <a:off x="3502665" y="63277"/>
        <a:ext cx="305492" cy="305492"/>
      </dsp:txXfrm>
    </dsp:sp>
    <dsp:sp modelId="{B0686ACA-D531-4517-AD39-71B03733909F}">
      <dsp:nvSpPr>
        <dsp:cNvPr id="0" name=""/>
        <dsp:cNvSpPr/>
      </dsp:nvSpPr>
      <dsp:spPr>
        <a:xfrm>
          <a:off x="3785021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t</a:t>
          </a:r>
          <a:endParaRPr lang="ru-RU" sz="1800" kern="1200" dirty="0"/>
        </a:p>
      </dsp:txBody>
      <dsp:txXfrm>
        <a:off x="3848291" y="63277"/>
        <a:ext cx="305492" cy="305492"/>
      </dsp:txXfrm>
    </dsp:sp>
    <dsp:sp modelId="{43CAA8E0-0F0A-4A27-AC1F-1E37C910E009}">
      <dsp:nvSpPr>
        <dsp:cNvPr id="0" name=""/>
        <dsp:cNvSpPr/>
      </dsp:nvSpPr>
      <dsp:spPr>
        <a:xfrm>
          <a:off x="4130646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u</a:t>
          </a:r>
          <a:endParaRPr lang="ru-RU" sz="1800" kern="1200" dirty="0"/>
        </a:p>
      </dsp:txBody>
      <dsp:txXfrm>
        <a:off x="4193916" y="63277"/>
        <a:ext cx="305492" cy="30549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ABDE7-9B8B-480A-ACDF-AEA18129A613}">
      <dsp:nvSpPr>
        <dsp:cNvPr id="0" name=""/>
        <dsp:cNvSpPr/>
      </dsp:nvSpPr>
      <dsp:spPr>
        <a:xfrm>
          <a:off x="1365641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M</a:t>
          </a:r>
          <a:endParaRPr lang="ru-RU" sz="1800" kern="1200" dirty="0"/>
        </a:p>
      </dsp:txBody>
      <dsp:txXfrm>
        <a:off x="1428911" y="63277"/>
        <a:ext cx="305492" cy="305492"/>
      </dsp:txXfrm>
    </dsp:sp>
    <dsp:sp modelId="{8FE37112-EDF3-4CEA-ABF1-2CDA3FB9AEBF}">
      <dsp:nvSpPr>
        <dsp:cNvPr id="0" name=""/>
        <dsp:cNvSpPr/>
      </dsp:nvSpPr>
      <dsp:spPr>
        <a:xfrm>
          <a:off x="1711266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a</a:t>
          </a:r>
          <a:endParaRPr lang="ru-RU" sz="1800" kern="1200" dirty="0"/>
        </a:p>
      </dsp:txBody>
      <dsp:txXfrm>
        <a:off x="1774536" y="63277"/>
        <a:ext cx="305492" cy="305492"/>
      </dsp:txXfrm>
    </dsp:sp>
    <dsp:sp modelId="{EDC49E71-8B46-4902-AC12-AC93ECF48C58}">
      <dsp:nvSpPr>
        <dsp:cNvPr id="0" name=""/>
        <dsp:cNvSpPr/>
      </dsp:nvSpPr>
      <dsp:spPr>
        <a:xfrm>
          <a:off x="2056892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r</a:t>
          </a:r>
          <a:endParaRPr lang="ru-RU" sz="1800" kern="1200" dirty="0"/>
        </a:p>
      </dsp:txBody>
      <dsp:txXfrm>
        <a:off x="2120162" y="63277"/>
        <a:ext cx="305492" cy="305492"/>
      </dsp:txXfrm>
    </dsp:sp>
    <dsp:sp modelId="{C3D1136A-F3DB-41CD-8CFB-92E5467B1810}">
      <dsp:nvSpPr>
        <dsp:cNvPr id="0" name=""/>
        <dsp:cNvSpPr/>
      </dsp:nvSpPr>
      <dsp:spPr>
        <a:xfrm>
          <a:off x="2402518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i</a:t>
          </a:r>
          <a:endParaRPr lang="ru-RU" sz="1800" kern="1200" dirty="0"/>
        </a:p>
      </dsp:txBody>
      <dsp:txXfrm>
        <a:off x="2465788" y="63277"/>
        <a:ext cx="305492" cy="305492"/>
      </dsp:txXfrm>
    </dsp:sp>
    <dsp:sp modelId="{D4C6F3D7-DBB7-49A4-BC53-B4F06269E6D7}">
      <dsp:nvSpPr>
        <dsp:cNvPr id="0" name=""/>
        <dsp:cNvSpPr/>
      </dsp:nvSpPr>
      <dsp:spPr>
        <a:xfrm>
          <a:off x="2748143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a</a:t>
          </a:r>
          <a:endParaRPr lang="ru-RU" sz="1800" kern="1200" dirty="0"/>
        </a:p>
      </dsp:txBody>
      <dsp:txXfrm>
        <a:off x="2811413" y="63277"/>
        <a:ext cx="305492" cy="305492"/>
      </dsp:txXfrm>
    </dsp:sp>
    <dsp:sp modelId="{F377AF5C-BF10-45CF-A408-40F5732A79FC}">
      <dsp:nvSpPr>
        <dsp:cNvPr id="0" name=""/>
        <dsp:cNvSpPr/>
      </dsp:nvSpPr>
      <dsp:spPr>
        <a:xfrm>
          <a:off x="3093769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G</a:t>
          </a:r>
          <a:endParaRPr lang="ru-RU" sz="1800" kern="1200" dirty="0"/>
        </a:p>
      </dsp:txBody>
      <dsp:txXfrm>
        <a:off x="3157039" y="63277"/>
        <a:ext cx="305492" cy="305492"/>
      </dsp:txXfrm>
    </dsp:sp>
    <dsp:sp modelId="{653CB581-8A03-4FE8-AB51-B1E82CD584BE}">
      <dsp:nvSpPr>
        <dsp:cNvPr id="0" name=""/>
        <dsp:cNvSpPr/>
      </dsp:nvSpPr>
      <dsp:spPr>
        <a:xfrm>
          <a:off x="3439395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u</a:t>
          </a:r>
          <a:endParaRPr lang="ru-RU" sz="1800" kern="1200" dirty="0"/>
        </a:p>
      </dsp:txBody>
      <dsp:txXfrm>
        <a:off x="3502665" y="63277"/>
        <a:ext cx="305492" cy="305492"/>
      </dsp:txXfrm>
    </dsp:sp>
    <dsp:sp modelId="{B0686ACA-D531-4517-AD39-71B03733909F}">
      <dsp:nvSpPr>
        <dsp:cNvPr id="0" name=""/>
        <dsp:cNvSpPr/>
      </dsp:nvSpPr>
      <dsp:spPr>
        <a:xfrm>
          <a:off x="3785021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t</a:t>
          </a:r>
          <a:endParaRPr lang="ru-RU" sz="1800" kern="1200" dirty="0"/>
        </a:p>
      </dsp:txBody>
      <dsp:txXfrm>
        <a:off x="3848291" y="63277"/>
        <a:ext cx="305492" cy="305492"/>
      </dsp:txXfrm>
    </dsp:sp>
    <dsp:sp modelId="{43CAA8E0-0F0A-4A27-AC1F-1E37C910E009}">
      <dsp:nvSpPr>
        <dsp:cNvPr id="0" name=""/>
        <dsp:cNvSpPr/>
      </dsp:nvSpPr>
      <dsp:spPr>
        <a:xfrm>
          <a:off x="4130646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u</a:t>
          </a:r>
          <a:endParaRPr lang="ru-RU" sz="1800" kern="1200" dirty="0"/>
        </a:p>
      </dsp:txBody>
      <dsp:txXfrm>
        <a:off x="4193916" y="63277"/>
        <a:ext cx="305492" cy="30549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ABDE7-9B8B-480A-ACDF-AEA18129A613}">
      <dsp:nvSpPr>
        <dsp:cNvPr id="0" name=""/>
        <dsp:cNvSpPr/>
      </dsp:nvSpPr>
      <dsp:spPr>
        <a:xfrm>
          <a:off x="1365641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M</a:t>
          </a:r>
          <a:endParaRPr lang="ru-RU" sz="1800" kern="1200" dirty="0"/>
        </a:p>
      </dsp:txBody>
      <dsp:txXfrm>
        <a:off x="1428911" y="63277"/>
        <a:ext cx="305492" cy="305492"/>
      </dsp:txXfrm>
    </dsp:sp>
    <dsp:sp modelId="{8FE37112-EDF3-4CEA-ABF1-2CDA3FB9AEBF}">
      <dsp:nvSpPr>
        <dsp:cNvPr id="0" name=""/>
        <dsp:cNvSpPr/>
      </dsp:nvSpPr>
      <dsp:spPr>
        <a:xfrm>
          <a:off x="1711266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a</a:t>
          </a:r>
          <a:endParaRPr lang="ru-RU" sz="1800" kern="1200" dirty="0"/>
        </a:p>
      </dsp:txBody>
      <dsp:txXfrm>
        <a:off x="1774536" y="63277"/>
        <a:ext cx="305492" cy="305492"/>
      </dsp:txXfrm>
    </dsp:sp>
    <dsp:sp modelId="{EDC49E71-8B46-4902-AC12-AC93ECF48C58}">
      <dsp:nvSpPr>
        <dsp:cNvPr id="0" name=""/>
        <dsp:cNvSpPr/>
      </dsp:nvSpPr>
      <dsp:spPr>
        <a:xfrm>
          <a:off x="2056892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r</a:t>
          </a:r>
          <a:endParaRPr lang="ru-RU" sz="1800" kern="1200" dirty="0"/>
        </a:p>
      </dsp:txBody>
      <dsp:txXfrm>
        <a:off x="2120162" y="63277"/>
        <a:ext cx="305492" cy="305492"/>
      </dsp:txXfrm>
    </dsp:sp>
    <dsp:sp modelId="{C3D1136A-F3DB-41CD-8CFB-92E5467B1810}">
      <dsp:nvSpPr>
        <dsp:cNvPr id="0" name=""/>
        <dsp:cNvSpPr/>
      </dsp:nvSpPr>
      <dsp:spPr>
        <a:xfrm>
          <a:off x="2402518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i</a:t>
          </a:r>
          <a:endParaRPr lang="ru-RU" sz="1800" kern="1200" dirty="0"/>
        </a:p>
      </dsp:txBody>
      <dsp:txXfrm>
        <a:off x="2465788" y="63277"/>
        <a:ext cx="305492" cy="305492"/>
      </dsp:txXfrm>
    </dsp:sp>
    <dsp:sp modelId="{D4C6F3D7-DBB7-49A4-BC53-B4F06269E6D7}">
      <dsp:nvSpPr>
        <dsp:cNvPr id="0" name=""/>
        <dsp:cNvSpPr/>
      </dsp:nvSpPr>
      <dsp:spPr>
        <a:xfrm>
          <a:off x="2748143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a</a:t>
          </a:r>
          <a:endParaRPr lang="ru-RU" sz="1800" kern="1200" dirty="0"/>
        </a:p>
      </dsp:txBody>
      <dsp:txXfrm>
        <a:off x="2811413" y="63277"/>
        <a:ext cx="305492" cy="305492"/>
      </dsp:txXfrm>
    </dsp:sp>
    <dsp:sp modelId="{F377AF5C-BF10-45CF-A408-40F5732A79FC}">
      <dsp:nvSpPr>
        <dsp:cNvPr id="0" name=""/>
        <dsp:cNvSpPr/>
      </dsp:nvSpPr>
      <dsp:spPr>
        <a:xfrm>
          <a:off x="3093769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G</a:t>
          </a:r>
          <a:endParaRPr lang="ru-RU" sz="1800" kern="1200" dirty="0"/>
        </a:p>
      </dsp:txBody>
      <dsp:txXfrm>
        <a:off x="3157039" y="63277"/>
        <a:ext cx="305492" cy="305492"/>
      </dsp:txXfrm>
    </dsp:sp>
    <dsp:sp modelId="{653CB581-8A03-4FE8-AB51-B1E82CD584BE}">
      <dsp:nvSpPr>
        <dsp:cNvPr id="0" name=""/>
        <dsp:cNvSpPr/>
      </dsp:nvSpPr>
      <dsp:spPr>
        <a:xfrm>
          <a:off x="3439395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u</a:t>
          </a:r>
          <a:endParaRPr lang="ru-RU" sz="1800" kern="1200" dirty="0"/>
        </a:p>
      </dsp:txBody>
      <dsp:txXfrm>
        <a:off x="3502665" y="63277"/>
        <a:ext cx="305492" cy="305492"/>
      </dsp:txXfrm>
    </dsp:sp>
    <dsp:sp modelId="{B0686ACA-D531-4517-AD39-71B03733909F}">
      <dsp:nvSpPr>
        <dsp:cNvPr id="0" name=""/>
        <dsp:cNvSpPr/>
      </dsp:nvSpPr>
      <dsp:spPr>
        <a:xfrm>
          <a:off x="3785021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t</a:t>
          </a:r>
          <a:endParaRPr lang="ru-RU" sz="1800" kern="1200" dirty="0"/>
        </a:p>
      </dsp:txBody>
      <dsp:txXfrm>
        <a:off x="3848291" y="63277"/>
        <a:ext cx="305492" cy="305492"/>
      </dsp:txXfrm>
    </dsp:sp>
    <dsp:sp modelId="{43CAA8E0-0F0A-4A27-AC1F-1E37C910E009}">
      <dsp:nvSpPr>
        <dsp:cNvPr id="0" name=""/>
        <dsp:cNvSpPr/>
      </dsp:nvSpPr>
      <dsp:spPr>
        <a:xfrm>
          <a:off x="4130646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u</a:t>
          </a:r>
          <a:endParaRPr lang="ru-RU" sz="1800" kern="1200" dirty="0"/>
        </a:p>
      </dsp:txBody>
      <dsp:txXfrm>
        <a:off x="4193916" y="63277"/>
        <a:ext cx="305492" cy="30549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ABDE7-9B8B-480A-ACDF-AEA18129A613}">
      <dsp:nvSpPr>
        <dsp:cNvPr id="0" name=""/>
        <dsp:cNvSpPr/>
      </dsp:nvSpPr>
      <dsp:spPr>
        <a:xfrm>
          <a:off x="1365641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M</a:t>
          </a:r>
          <a:endParaRPr lang="ru-RU" sz="1800" kern="1200" dirty="0"/>
        </a:p>
      </dsp:txBody>
      <dsp:txXfrm>
        <a:off x="1428911" y="63277"/>
        <a:ext cx="305492" cy="305492"/>
      </dsp:txXfrm>
    </dsp:sp>
    <dsp:sp modelId="{8FE37112-EDF3-4CEA-ABF1-2CDA3FB9AEBF}">
      <dsp:nvSpPr>
        <dsp:cNvPr id="0" name=""/>
        <dsp:cNvSpPr/>
      </dsp:nvSpPr>
      <dsp:spPr>
        <a:xfrm>
          <a:off x="1711266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a</a:t>
          </a:r>
          <a:endParaRPr lang="ru-RU" sz="1800" kern="1200" dirty="0"/>
        </a:p>
      </dsp:txBody>
      <dsp:txXfrm>
        <a:off x="1774536" y="63277"/>
        <a:ext cx="305492" cy="305492"/>
      </dsp:txXfrm>
    </dsp:sp>
    <dsp:sp modelId="{EDC49E71-8B46-4902-AC12-AC93ECF48C58}">
      <dsp:nvSpPr>
        <dsp:cNvPr id="0" name=""/>
        <dsp:cNvSpPr/>
      </dsp:nvSpPr>
      <dsp:spPr>
        <a:xfrm>
          <a:off x="2056892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r</a:t>
          </a:r>
          <a:endParaRPr lang="ru-RU" sz="1800" kern="1200" dirty="0"/>
        </a:p>
      </dsp:txBody>
      <dsp:txXfrm>
        <a:off x="2120162" y="63277"/>
        <a:ext cx="305492" cy="305492"/>
      </dsp:txXfrm>
    </dsp:sp>
    <dsp:sp modelId="{C3D1136A-F3DB-41CD-8CFB-92E5467B1810}">
      <dsp:nvSpPr>
        <dsp:cNvPr id="0" name=""/>
        <dsp:cNvSpPr/>
      </dsp:nvSpPr>
      <dsp:spPr>
        <a:xfrm>
          <a:off x="2402518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i</a:t>
          </a:r>
          <a:endParaRPr lang="ru-RU" sz="1800" kern="1200" dirty="0"/>
        </a:p>
      </dsp:txBody>
      <dsp:txXfrm>
        <a:off x="2465788" y="63277"/>
        <a:ext cx="305492" cy="305492"/>
      </dsp:txXfrm>
    </dsp:sp>
    <dsp:sp modelId="{D4C6F3D7-DBB7-49A4-BC53-B4F06269E6D7}">
      <dsp:nvSpPr>
        <dsp:cNvPr id="0" name=""/>
        <dsp:cNvSpPr/>
      </dsp:nvSpPr>
      <dsp:spPr>
        <a:xfrm>
          <a:off x="2748143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a</a:t>
          </a:r>
          <a:endParaRPr lang="ru-RU" sz="1800" kern="1200" dirty="0"/>
        </a:p>
      </dsp:txBody>
      <dsp:txXfrm>
        <a:off x="2811413" y="63277"/>
        <a:ext cx="305492" cy="305492"/>
      </dsp:txXfrm>
    </dsp:sp>
    <dsp:sp modelId="{F377AF5C-BF10-45CF-A408-40F5732A79FC}">
      <dsp:nvSpPr>
        <dsp:cNvPr id="0" name=""/>
        <dsp:cNvSpPr/>
      </dsp:nvSpPr>
      <dsp:spPr>
        <a:xfrm>
          <a:off x="3093769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G</a:t>
          </a:r>
          <a:endParaRPr lang="ru-RU" sz="1800" kern="1200" dirty="0"/>
        </a:p>
      </dsp:txBody>
      <dsp:txXfrm>
        <a:off x="3157039" y="63277"/>
        <a:ext cx="305492" cy="305492"/>
      </dsp:txXfrm>
    </dsp:sp>
    <dsp:sp modelId="{653CB581-8A03-4FE8-AB51-B1E82CD584BE}">
      <dsp:nvSpPr>
        <dsp:cNvPr id="0" name=""/>
        <dsp:cNvSpPr/>
      </dsp:nvSpPr>
      <dsp:spPr>
        <a:xfrm>
          <a:off x="3439395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u</a:t>
          </a:r>
          <a:endParaRPr lang="ru-RU" sz="1800" kern="1200" dirty="0"/>
        </a:p>
      </dsp:txBody>
      <dsp:txXfrm>
        <a:off x="3502665" y="63277"/>
        <a:ext cx="305492" cy="305492"/>
      </dsp:txXfrm>
    </dsp:sp>
    <dsp:sp modelId="{B0686ACA-D531-4517-AD39-71B03733909F}">
      <dsp:nvSpPr>
        <dsp:cNvPr id="0" name=""/>
        <dsp:cNvSpPr/>
      </dsp:nvSpPr>
      <dsp:spPr>
        <a:xfrm>
          <a:off x="3785021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t</a:t>
          </a:r>
          <a:endParaRPr lang="ru-RU" sz="1800" kern="1200" dirty="0"/>
        </a:p>
      </dsp:txBody>
      <dsp:txXfrm>
        <a:off x="3848291" y="63277"/>
        <a:ext cx="305492" cy="305492"/>
      </dsp:txXfrm>
    </dsp:sp>
    <dsp:sp modelId="{43CAA8E0-0F0A-4A27-AC1F-1E37C910E009}">
      <dsp:nvSpPr>
        <dsp:cNvPr id="0" name=""/>
        <dsp:cNvSpPr/>
      </dsp:nvSpPr>
      <dsp:spPr>
        <a:xfrm>
          <a:off x="4130646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u</a:t>
          </a:r>
          <a:endParaRPr lang="ru-RU" sz="1800" kern="1200" dirty="0"/>
        </a:p>
      </dsp:txBody>
      <dsp:txXfrm>
        <a:off x="4193916" y="63277"/>
        <a:ext cx="305492" cy="30549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ABDE7-9B8B-480A-ACDF-AEA18129A613}">
      <dsp:nvSpPr>
        <dsp:cNvPr id="0" name=""/>
        <dsp:cNvSpPr/>
      </dsp:nvSpPr>
      <dsp:spPr>
        <a:xfrm>
          <a:off x="1365641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M</a:t>
          </a:r>
          <a:endParaRPr lang="ru-RU" sz="1800" kern="1200" dirty="0"/>
        </a:p>
      </dsp:txBody>
      <dsp:txXfrm>
        <a:off x="1428911" y="63277"/>
        <a:ext cx="305492" cy="305492"/>
      </dsp:txXfrm>
    </dsp:sp>
    <dsp:sp modelId="{8FE37112-EDF3-4CEA-ABF1-2CDA3FB9AEBF}">
      <dsp:nvSpPr>
        <dsp:cNvPr id="0" name=""/>
        <dsp:cNvSpPr/>
      </dsp:nvSpPr>
      <dsp:spPr>
        <a:xfrm>
          <a:off x="1711266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a</a:t>
          </a:r>
          <a:endParaRPr lang="ru-RU" sz="1800" kern="1200" dirty="0"/>
        </a:p>
      </dsp:txBody>
      <dsp:txXfrm>
        <a:off x="1774536" y="63277"/>
        <a:ext cx="305492" cy="305492"/>
      </dsp:txXfrm>
    </dsp:sp>
    <dsp:sp modelId="{EDC49E71-8B46-4902-AC12-AC93ECF48C58}">
      <dsp:nvSpPr>
        <dsp:cNvPr id="0" name=""/>
        <dsp:cNvSpPr/>
      </dsp:nvSpPr>
      <dsp:spPr>
        <a:xfrm>
          <a:off x="2056892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r</a:t>
          </a:r>
          <a:endParaRPr lang="ru-RU" sz="1800" kern="1200" dirty="0"/>
        </a:p>
      </dsp:txBody>
      <dsp:txXfrm>
        <a:off x="2120162" y="63277"/>
        <a:ext cx="305492" cy="305492"/>
      </dsp:txXfrm>
    </dsp:sp>
    <dsp:sp modelId="{C3D1136A-F3DB-41CD-8CFB-92E5467B1810}">
      <dsp:nvSpPr>
        <dsp:cNvPr id="0" name=""/>
        <dsp:cNvSpPr/>
      </dsp:nvSpPr>
      <dsp:spPr>
        <a:xfrm>
          <a:off x="2402518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i</a:t>
          </a:r>
          <a:endParaRPr lang="ru-RU" sz="1800" kern="1200" dirty="0"/>
        </a:p>
      </dsp:txBody>
      <dsp:txXfrm>
        <a:off x="2465788" y="63277"/>
        <a:ext cx="305492" cy="305492"/>
      </dsp:txXfrm>
    </dsp:sp>
    <dsp:sp modelId="{D4C6F3D7-DBB7-49A4-BC53-B4F06269E6D7}">
      <dsp:nvSpPr>
        <dsp:cNvPr id="0" name=""/>
        <dsp:cNvSpPr/>
      </dsp:nvSpPr>
      <dsp:spPr>
        <a:xfrm>
          <a:off x="2748143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a</a:t>
          </a:r>
          <a:endParaRPr lang="ru-RU" sz="1800" kern="1200" dirty="0"/>
        </a:p>
      </dsp:txBody>
      <dsp:txXfrm>
        <a:off x="2811413" y="63277"/>
        <a:ext cx="305492" cy="305492"/>
      </dsp:txXfrm>
    </dsp:sp>
    <dsp:sp modelId="{F377AF5C-BF10-45CF-A408-40F5732A79FC}">
      <dsp:nvSpPr>
        <dsp:cNvPr id="0" name=""/>
        <dsp:cNvSpPr/>
      </dsp:nvSpPr>
      <dsp:spPr>
        <a:xfrm>
          <a:off x="3093769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G</a:t>
          </a:r>
          <a:endParaRPr lang="ru-RU" sz="1800" kern="1200" dirty="0"/>
        </a:p>
      </dsp:txBody>
      <dsp:txXfrm>
        <a:off x="3157039" y="63277"/>
        <a:ext cx="305492" cy="305492"/>
      </dsp:txXfrm>
    </dsp:sp>
    <dsp:sp modelId="{653CB581-8A03-4FE8-AB51-B1E82CD584BE}">
      <dsp:nvSpPr>
        <dsp:cNvPr id="0" name=""/>
        <dsp:cNvSpPr/>
      </dsp:nvSpPr>
      <dsp:spPr>
        <a:xfrm>
          <a:off x="3439395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u</a:t>
          </a:r>
          <a:endParaRPr lang="ru-RU" sz="1800" kern="1200" dirty="0"/>
        </a:p>
      </dsp:txBody>
      <dsp:txXfrm>
        <a:off x="3502665" y="63277"/>
        <a:ext cx="305492" cy="305492"/>
      </dsp:txXfrm>
    </dsp:sp>
    <dsp:sp modelId="{B0686ACA-D531-4517-AD39-71B03733909F}">
      <dsp:nvSpPr>
        <dsp:cNvPr id="0" name=""/>
        <dsp:cNvSpPr/>
      </dsp:nvSpPr>
      <dsp:spPr>
        <a:xfrm>
          <a:off x="3785021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t</a:t>
          </a:r>
          <a:endParaRPr lang="ru-RU" sz="1800" kern="1200" dirty="0"/>
        </a:p>
      </dsp:txBody>
      <dsp:txXfrm>
        <a:off x="3848291" y="63277"/>
        <a:ext cx="305492" cy="305492"/>
      </dsp:txXfrm>
    </dsp:sp>
    <dsp:sp modelId="{43CAA8E0-0F0A-4A27-AC1F-1E37C910E009}">
      <dsp:nvSpPr>
        <dsp:cNvPr id="0" name=""/>
        <dsp:cNvSpPr/>
      </dsp:nvSpPr>
      <dsp:spPr>
        <a:xfrm>
          <a:off x="4130646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u</a:t>
          </a:r>
          <a:endParaRPr lang="ru-RU" sz="1800" kern="1200" dirty="0"/>
        </a:p>
      </dsp:txBody>
      <dsp:txXfrm>
        <a:off x="4193916" y="63277"/>
        <a:ext cx="305492" cy="30549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ABDE7-9B8B-480A-ACDF-AEA18129A613}">
      <dsp:nvSpPr>
        <dsp:cNvPr id="0" name=""/>
        <dsp:cNvSpPr/>
      </dsp:nvSpPr>
      <dsp:spPr>
        <a:xfrm>
          <a:off x="1365641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M</a:t>
          </a:r>
          <a:endParaRPr lang="ru-RU" sz="1800" kern="1200" dirty="0"/>
        </a:p>
      </dsp:txBody>
      <dsp:txXfrm>
        <a:off x="1428911" y="63277"/>
        <a:ext cx="305492" cy="305492"/>
      </dsp:txXfrm>
    </dsp:sp>
    <dsp:sp modelId="{8FE37112-EDF3-4CEA-ABF1-2CDA3FB9AEBF}">
      <dsp:nvSpPr>
        <dsp:cNvPr id="0" name=""/>
        <dsp:cNvSpPr/>
      </dsp:nvSpPr>
      <dsp:spPr>
        <a:xfrm>
          <a:off x="1711266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a</a:t>
          </a:r>
          <a:endParaRPr lang="ru-RU" sz="1800" kern="1200" dirty="0"/>
        </a:p>
      </dsp:txBody>
      <dsp:txXfrm>
        <a:off x="1774536" y="63277"/>
        <a:ext cx="305492" cy="305492"/>
      </dsp:txXfrm>
    </dsp:sp>
    <dsp:sp modelId="{EDC49E71-8B46-4902-AC12-AC93ECF48C58}">
      <dsp:nvSpPr>
        <dsp:cNvPr id="0" name=""/>
        <dsp:cNvSpPr/>
      </dsp:nvSpPr>
      <dsp:spPr>
        <a:xfrm>
          <a:off x="2056892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r</a:t>
          </a:r>
          <a:endParaRPr lang="ru-RU" sz="1800" kern="1200" dirty="0"/>
        </a:p>
      </dsp:txBody>
      <dsp:txXfrm>
        <a:off x="2120162" y="63277"/>
        <a:ext cx="305492" cy="305492"/>
      </dsp:txXfrm>
    </dsp:sp>
    <dsp:sp modelId="{C3D1136A-F3DB-41CD-8CFB-92E5467B1810}">
      <dsp:nvSpPr>
        <dsp:cNvPr id="0" name=""/>
        <dsp:cNvSpPr/>
      </dsp:nvSpPr>
      <dsp:spPr>
        <a:xfrm>
          <a:off x="2402518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i</a:t>
          </a:r>
          <a:endParaRPr lang="ru-RU" sz="1800" kern="1200" dirty="0"/>
        </a:p>
      </dsp:txBody>
      <dsp:txXfrm>
        <a:off x="2465788" y="63277"/>
        <a:ext cx="305492" cy="305492"/>
      </dsp:txXfrm>
    </dsp:sp>
    <dsp:sp modelId="{D4C6F3D7-DBB7-49A4-BC53-B4F06269E6D7}">
      <dsp:nvSpPr>
        <dsp:cNvPr id="0" name=""/>
        <dsp:cNvSpPr/>
      </dsp:nvSpPr>
      <dsp:spPr>
        <a:xfrm>
          <a:off x="2748143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a</a:t>
          </a:r>
          <a:endParaRPr lang="ru-RU" sz="1800" kern="1200" dirty="0"/>
        </a:p>
      </dsp:txBody>
      <dsp:txXfrm>
        <a:off x="2811413" y="63277"/>
        <a:ext cx="305492" cy="305492"/>
      </dsp:txXfrm>
    </dsp:sp>
    <dsp:sp modelId="{F377AF5C-BF10-45CF-A408-40F5732A79FC}">
      <dsp:nvSpPr>
        <dsp:cNvPr id="0" name=""/>
        <dsp:cNvSpPr/>
      </dsp:nvSpPr>
      <dsp:spPr>
        <a:xfrm>
          <a:off x="3093769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G</a:t>
          </a:r>
          <a:endParaRPr lang="ru-RU" sz="1800" kern="1200" dirty="0"/>
        </a:p>
      </dsp:txBody>
      <dsp:txXfrm>
        <a:off x="3157039" y="63277"/>
        <a:ext cx="305492" cy="305492"/>
      </dsp:txXfrm>
    </dsp:sp>
    <dsp:sp modelId="{653CB581-8A03-4FE8-AB51-B1E82CD584BE}">
      <dsp:nvSpPr>
        <dsp:cNvPr id="0" name=""/>
        <dsp:cNvSpPr/>
      </dsp:nvSpPr>
      <dsp:spPr>
        <a:xfrm>
          <a:off x="3439395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u</a:t>
          </a:r>
          <a:endParaRPr lang="ru-RU" sz="1800" kern="1200" dirty="0"/>
        </a:p>
      </dsp:txBody>
      <dsp:txXfrm>
        <a:off x="3502665" y="63277"/>
        <a:ext cx="305492" cy="305492"/>
      </dsp:txXfrm>
    </dsp:sp>
    <dsp:sp modelId="{B0686ACA-D531-4517-AD39-71B03733909F}">
      <dsp:nvSpPr>
        <dsp:cNvPr id="0" name=""/>
        <dsp:cNvSpPr/>
      </dsp:nvSpPr>
      <dsp:spPr>
        <a:xfrm>
          <a:off x="3785021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t</a:t>
          </a:r>
          <a:endParaRPr lang="ru-RU" sz="1800" kern="1200" dirty="0"/>
        </a:p>
      </dsp:txBody>
      <dsp:txXfrm>
        <a:off x="3848291" y="63277"/>
        <a:ext cx="305492" cy="305492"/>
      </dsp:txXfrm>
    </dsp:sp>
    <dsp:sp modelId="{43CAA8E0-0F0A-4A27-AC1F-1E37C910E009}">
      <dsp:nvSpPr>
        <dsp:cNvPr id="0" name=""/>
        <dsp:cNvSpPr/>
      </dsp:nvSpPr>
      <dsp:spPr>
        <a:xfrm>
          <a:off x="4130646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u</a:t>
          </a:r>
          <a:endParaRPr lang="ru-RU" sz="1800" kern="1200" dirty="0"/>
        </a:p>
      </dsp:txBody>
      <dsp:txXfrm>
        <a:off x="4193916" y="63277"/>
        <a:ext cx="305492" cy="30549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ABDE7-9B8B-480A-ACDF-AEA18129A613}">
      <dsp:nvSpPr>
        <dsp:cNvPr id="0" name=""/>
        <dsp:cNvSpPr/>
      </dsp:nvSpPr>
      <dsp:spPr>
        <a:xfrm>
          <a:off x="1365641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M</a:t>
          </a:r>
          <a:endParaRPr lang="ru-RU" sz="1800" kern="1200" dirty="0"/>
        </a:p>
      </dsp:txBody>
      <dsp:txXfrm>
        <a:off x="1428911" y="63277"/>
        <a:ext cx="305492" cy="305492"/>
      </dsp:txXfrm>
    </dsp:sp>
    <dsp:sp modelId="{8FE37112-EDF3-4CEA-ABF1-2CDA3FB9AEBF}">
      <dsp:nvSpPr>
        <dsp:cNvPr id="0" name=""/>
        <dsp:cNvSpPr/>
      </dsp:nvSpPr>
      <dsp:spPr>
        <a:xfrm>
          <a:off x="1711266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a</a:t>
          </a:r>
          <a:endParaRPr lang="ru-RU" sz="1800" kern="1200" dirty="0"/>
        </a:p>
      </dsp:txBody>
      <dsp:txXfrm>
        <a:off x="1774536" y="63277"/>
        <a:ext cx="305492" cy="305492"/>
      </dsp:txXfrm>
    </dsp:sp>
    <dsp:sp modelId="{EDC49E71-8B46-4902-AC12-AC93ECF48C58}">
      <dsp:nvSpPr>
        <dsp:cNvPr id="0" name=""/>
        <dsp:cNvSpPr/>
      </dsp:nvSpPr>
      <dsp:spPr>
        <a:xfrm>
          <a:off x="2056892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r</a:t>
          </a:r>
          <a:endParaRPr lang="ru-RU" sz="1800" kern="1200" dirty="0"/>
        </a:p>
      </dsp:txBody>
      <dsp:txXfrm>
        <a:off x="2120162" y="63277"/>
        <a:ext cx="305492" cy="305492"/>
      </dsp:txXfrm>
    </dsp:sp>
    <dsp:sp modelId="{C3D1136A-F3DB-41CD-8CFB-92E5467B1810}">
      <dsp:nvSpPr>
        <dsp:cNvPr id="0" name=""/>
        <dsp:cNvSpPr/>
      </dsp:nvSpPr>
      <dsp:spPr>
        <a:xfrm>
          <a:off x="2402518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i</a:t>
          </a:r>
          <a:endParaRPr lang="ru-RU" sz="1800" kern="1200" dirty="0"/>
        </a:p>
      </dsp:txBody>
      <dsp:txXfrm>
        <a:off x="2465788" y="63277"/>
        <a:ext cx="305492" cy="305492"/>
      </dsp:txXfrm>
    </dsp:sp>
    <dsp:sp modelId="{D4C6F3D7-DBB7-49A4-BC53-B4F06269E6D7}">
      <dsp:nvSpPr>
        <dsp:cNvPr id="0" name=""/>
        <dsp:cNvSpPr/>
      </dsp:nvSpPr>
      <dsp:spPr>
        <a:xfrm>
          <a:off x="2748143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a</a:t>
          </a:r>
          <a:endParaRPr lang="ru-RU" sz="1800" kern="1200" dirty="0"/>
        </a:p>
      </dsp:txBody>
      <dsp:txXfrm>
        <a:off x="2811413" y="63277"/>
        <a:ext cx="305492" cy="305492"/>
      </dsp:txXfrm>
    </dsp:sp>
    <dsp:sp modelId="{F377AF5C-BF10-45CF-A408-40F5732A79FC}">
      <dsp:nvSpPr>
        <dsp:cNvPr id="0" name=""/>
        <dsp:cNvSpPr/>
      </dsp:nvSpPr>
      <dsp:spPr>
        <a:xfrm>
          <a:off x="3093769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G</a:t>
          </a:r>
          <a:endParaRPr lang="ru-RU" sz="1800" kern="1200" dirty="0"/>
        </a:p>
      </dsp:txBody>
      <dsp:txXfrm>
        <a:off x="3157039" y="63277"/>
        <a:ext cx="305492" cy="305492"/>
      </dsp:txXfrm>
    </dsp:sp>
    <dsp:sp modelId="{653CB581-8A03-4FE8-AB51-B1E82CD584BE}">
      <dsp:nvSpPr>
        <dsp:cNvPr id="0" name=""/>
        <dsp:cNvSpPr/>
      </dsp:nvSpPr>
      <dsp:spPr>
        <a:xfrm>
          <a:off x="3439395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u</a:t>
          </a:r>
          <a:endParaRPr lang="ru-RU" sz="1800" kern="1200" dirty="0"/>
        </a:p>
      </dsp:txBody>
      <dsp:txXfrm>
        <a:off x="3502665" y="63277"/>
        <a:ext cx="305492" cy="305492"/>
      </dsp:txXfrm>
    </dsp:sp>
    <dsp:sp modelId="{B0686ACA-D531-4517-AD39-71B03733909F}">
      <dsp:nvSpPr>
        <dsp:cNvPr id="0" name=""/>
        <dsp:cNvSpPr/>
      </dsp:nvSpPr>
      <dsp:spPr>
        <a:xfrm>
          <a:off x="3785021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t</a:t>
          </a:r>
          <a:endParaRPr lang="ru-RU" sz="1800" kern="1200" dirty="0"/>
        </a:p>
      </dsp:txBody>
      <dsp:txXfrm>
        <a:off x="3848291" y="63277"/>
        <a:ext cx="305492" cy="305492"/>
      </dsp:txXfrm>
    </dsp:sp>
    <dsp:sp modelId="{43CAA8E0-0F0A-4A27-AC1F-1E37C910E009}">
      <dsp:nvSpPr>
        <dsp:cNvPr id="0" name=""/>
        <dsp:cNvSpPr/>
      </dsp:nvSpPr>
      <dsp:spPr>
        <a:xfrm>
          <a:off x="4130646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u</a:t>
          </a:r>
          <a:endParaRPr lang="ru-RU" sz="1800" kern="1200" dirty="0"/>
        </a:p>
      </dsp:txBody>
      <dsp:txXfrm>
        <a:off x="4193916" y="63277"/>
        <a:ext cx="305492" cy="3054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ABDE7-9B8B-480A-ACDF-AEA18129A613}">
      <dsp:nvSpPr>
        <dsp:cNvPr id="0" name=""/>
        <dsp:cNvSpPr/>
      </dsp:nvSpPr>
      <dsp:spPr>
        <a:xfrm>
          <a:off x="1365641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M</a:t>
          </a:r>
          <a:endParaRPr lang="ru-RU" sz="1800" kern="1200" dirty="0"/>
        </a:p>
      </dsp:txBody>
      <dsp:txXfrm>
        <a:off x="1428911" y="63277"/>
        <a:ext cx="305492" cy="305492"/>
      </dsp:txXfrm>
    </dsp:sp>
    <dsp:sp modelId="{8FE37112-EDF3-4CEA-ABF1-2CDA3FB9AEBF}">
      <dsp:nvSpPr>
        <dsp:cNvPr id="0" name=""/>
        <dsp:cNvSpPr/>
      </dsp:nvSpPr>
      <dsp:spPr>
        <a:xfrm>
          <a:off x="1711266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a</a:t>
          </a:r>
          <a:endParaRPr lang="ru-RU" sz="1800" kern="1200" dirty="0"/>
        </a:p>
      </dsp:txBody>
      <dsp:txXfrm>
        <a:off x="1774536" y="63277"/>
        <a:ext cx="305492" cy="305492"/>
      </dsp:txXfrm>
    </dsp:sp>
    <dsp:sp modelId="{EDC49E71-8B46-4902-AC12-AC93ECF48C58}">
      <dsp:nvSpPr>
        <dsp:cNvPr id="0" name=""/>
        <dsp:cNvSpPr/>
      </dsp:nvSpPr>
      <dsp:spPr>
        <a:xfrm>
          <a:off x="2056892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r</a:t>
          </a:r>
          <a:endParaRPr lang="ru-RU" sz="1800" kern="1200" dirty="0"/>
        </a:p>
      </dsp:txBody>
      <dsp:txXfrm>
        <a:off x="2120162" y="63277"/>
        <a:ext cx="305492" cy="305492"/>
      </dsp:txXfrm>
    </dsp:sp>
    <dsp:sp modelId="{C3D1136A-F3DB-41CD-8CFB-92E5467B1810}">
      <dsp:nvSpPr>
        <dsp:cNvPr id="0" name=""/>
        <dsp:cNvSpPr/>
      </dsp:nvSpPr>
      <dsp:spPr>
        <a:xfrm>
          <a:off x="2402518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i</a:t>
          </a:r>
          <a:endParaRPr lang="ru-RU" sz="1800" kern="1200" dirty="0"/>
        </a:p>
      </dsp:txBody>
      <dsp:txXfrm>
        <a:off x="2465788" y="63277"/>
        <a:ext cx="305492" cy="305492"/>
      </dsp:txXfrm>
    </dsp:sp>
    <dsp:sp modelId="{D4C6F3D7-DBB7-49A4-BC53-B4F06269E6D7}">
      <dsp:nvSpPr>
        <dsp:cNvPr id="0" name=""/>
        <dsp:cNvSpPr/>
      </dsp:nvSpPr>
      <dsp:spPr>
        <a:xfrm>
          <a:off x="2748143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a</a:t>
          </a:r>
          <a:endParaRPr lang="ru-RU" sz="1800" kern="1200" dirty="0"/>
        </a:p>
      </dsp:txBody>
      <dsp:txXfrm>
        <a:off x="2811413" y="63277"/>
        <a:ext cx="305492" cy="305492"/>
      </dsp:txXfrm>
    </dsp:sp>
    <dsp:sp modelId="{F377AF5C-BF10-45CF-A408-40F5732A79FC}">
      <dsp:nvSpPr>
        <dsp:cNvPr id="0" name=""/>
        <dsp:cNvSpPr/>
      </dsp:nvSpPr>
      <dsp:spPr>
        <a:xfrm>
          <a:off x="3093769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G</a:t>
          </a:r>
          <a:endParaRPr lang="ru-RU" sz="1800" kern="1200" dirty="0"/>
        </a:p>
      </dsp:txBody>
      <dsp:txXfrm>
        <a:off x="3157039" y="63277"/>
        <a:ext cx="305492" cy="305492"/>
      </dsp:txXfrm>
    </dsp:sp>
    <dsp:sp modelId="{653CB581-8A03-4FE8-AB51-B1E82CD584BE}">
      <dsp:nvSpPr>
        <dsp:cNvPr id="0" name=""/>
        <dsp:cNvSpPr/>
      </dsp:nvSpPr>
      <dsp:spPr>
        <a:xfrm>
          <a:off x="3439395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u</a:t>
          </a:r>
          <a:endParaRPr lang="ru-RU" sz="1800" kern="1200" dirty="0"/>
        </a:p>
      </dsp:txBody>
      <dsp:txXfrm>
        <a:off x="3502665" y="63277"/>
        <a:ext cx="305492" cy="305492"/>
      </dsp:txXfrm>
    </dsp:sp>
    <dsp:sp modelId="{B0686ACA-D531-4517-AD39-71B03733909F}">
      <dsp:nvSpPr>
        <dsp:cNvPr id="0" name=""/>
        <dsp:cNvSpPr/>
      </dsp:nvSpPr>
      <dsp:spPr>
        <a:xfrm>
          <a:off x="3785021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t</a:t>
          </a:r>
          <a:endParaRPr lang="ru-RU" sz="1800" kern="1200" dirty="0"/>
        </a:p>
      </dsp:txBody>
      <dsp:txXfrm>
        <a:off x="3848291" y="63277"/>
        <a:ext cx="305492" cy="305492"/>
      </dsp:txXfrm>
    </dsp:sp>
    <dsp:sp modelId="{43CAA8E0-0F0A-4A27-AC1F-1E37C910E009}">
      <dsp:nvSpPr>
        <dsp:cNvPr id="0" name=""/>
        <dsp:cNvSpPr/>
      </dsp:nvSpPr>
      <dsp:spPr>
        <a:xfrm>
          <a:off x="4130646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u</a:t>
          </a:r>
          <a:endParaRPr lang="ru-RU" sz="1800" kern="1200" dirty="0"/>
        </a:p>
      </dsp:txBody>
      <dsp:txXfrm>
        <a:off x="4193916" y="63277"/>
        <a:ext cx="305492" cy="3054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ABDE7-9B8B-480A-ACDF-AEA18129A613}">
      <dsp:nvSpPr>
        <dsp:cNvPr id="0" name=""/>
        <dsp:cNvSpPr/>
      </dsp:nvSpPr>
      <dsp:spPr>
        <a:xfrm>
          <a:off x="1365641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M</a:t>
          </a:r>
          <a:endParaRPr lang="ru-RU" sz="1800" kern="1200" dirty="0"/>
        </a:p>
      </dsp:txBody>
      <dsp:txXfrm>
        <a:off x="1428911" y="63277"/>
        <a:ext cx="305492" cy="305492"/>
      </dsp:txXfrm>
    </dsp:sp>
    <dsp:sp modelId="{8FE37112-EDF3-4CEA-ABF1-2CDA3FB9AEBF}">
      <dsp:nvSpPr>
        <dsp:cNvPr id="0" name=""/>
        <dsp:cNvSpPr/>
      </dsp:nvSpPr>
      <dsp:spPr>
        <a:xfrm>
          <a:off x="1711266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a</a:t>
          </a:r>
          <a:endParaRPr lang="ru-RU" sz="1800" kern="1200" dirty="0"/>
        </a:p>
      </dsp:txBody>
      <dsp:txXfrm>
        <a:off x="1774536" y="63277"/>
        <a:ext cx="305492" cy="305492"/>
      </dsp:txXfrm>
    </dsp:sp>
    <dsp:sp modelId="{EDC49E71-8B46-4902-AC12-AC93ECF48C58}">
      <dsp:nvSpPr>
        <dsp:cNvPr id="0" name=""/>
        <dsp:cNvSpPr/>
      </dsp:nvSpPr>
      <dsp:spPr>
        <a:xfrm>
          <a:off x="2056892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r</a:t>
          </a:r>
          <a:endParaRPr lang="ru-RU" sz="1800" kern="1200" dirty="0"/>
        </a:p>
      </dsp:txBody>
      <dsp:txXfrm>
        <a:off x="2120162" y="63277"/>
        <a:ext cx="305492" cy="305492"/>
      </dsp:txXfrm>
    </dsp:sp>
    <dsp:sp modelId="{C3D1136A-F3DB-41CD-8CFB-92E5467B1810}">
      <dsp:nvSpPr>
        <dsp:cNvPr id="0" name=""/>
        <dsp:cNvSpPr/>
      </dsp:nvSpPr>
      <dsp:spPr>
        <a:xfrm>
          <a:off x="2402518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i</a:t>
          </a:r>
          <a:endParaRPr lang="ru-RU" sz="1800" kern="1200" dirty="0"/>
        </a:p>
      </dsp:txBody>
      <dsp:txXfrm>
        <a:off x="2465788" y="63277"/>
        <a:ext cx="305492" cy="305492"/>
      </dsp:txXfrm>
    </dsp:sp>
    <dsp:sp modelId="{D4C6F3D7-DBB7-49A4-BC53-B4F06269E6D7}">
      <dsp:nvSpPr>
        <dsp:cNvPr id="0" name=""/>
        <dsp:cNvSpPr/>
      </dsp:nvSpPr>
      <dsp:spPr>
        <a:xfrm>
          <a:off x="2748143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a</a:t>
          </a:r>
          <a:endParaRPr lang="ru-RU" sz="1800" kern="1200" dirty="0"/>
        </a:p>
      </dsp:txBody>
      <dsp:txXfrm>
        <a:off x="2811413" y="63277"/>
        <a:ext cx="305492" cy="305492"/>
      </dsp:txXfrm>
    </dsp:sp>
    <dsp:sp modelId="{F377AF5C-BF10-45CF-A408-40F5732A79FC}">
      <dsp:nvSpPr>
        <dsp:cNvPr id="0" name=""/>
        <dsp:cNvSpPr/>
      </dsp:nvSpPr>
      <dsp:spPr>
        <a:xfrm>
          <a:off x="3093769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G</a:t>
          </a:r>
          <a:endParaRPr lang="ru-RU" sz="1800" kern="1200" dirty="0"/>
        </a:p>
      </dsp:txBody>
      <dsp:txXfrm>
        <a:off x="3157039" y="63277"/>
        <a:ext cx="305492" cy="305492"/>
      </dsp:txXfrm>
    </dsp:sp>
    <dsp:sp modelId="{653CB581-8A03-4FE8-AB51-B1E82CD584BE}">
      <dsp:nvSpPr>
        <dsp:cNvPr id="0" name=""/>
        <dsp:cNvSpPr/>
      </dsp:nvSpPr>
      <dsp:spPr>
        <a:xfrm>
          <a:off x="3439395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u</a:t>
          </a:r>
          <a:endParaRPr lang="ru-RU" sz="1800" kern="1200" dirty="0"/>
        </a:p>
      </dsp:txBody>
      <dsp:txXfrm>
        <a:off x="3502665" y="63277"/>
        <a:ext cx="305492" cy="305492"/>
      </dsp:txXfrm>
    </dsp:sp>
    <dsp:sp modelId="{B0686ACA-D531-4517-AD39-71B03733909F}">
      <dsp:nvSpPr>
        <dsp:cNvPr id="0" name=""/>
        <dsp:cNvSpPr/>
      </dsp:nvSpPr>
      <dsp:spPr>
        <a:xfrm>
          <a:off x="3785021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t</a:t>
          </a:r>
          <a:endParaRPr lang="ru-RU" sz="1800" kern="1200" dirty="0"/>
        </a:p>
      </dsp:txBody>
      <dsp:txXfrm>
        <a:off x="3848291" y="63277"/>
        <a:ext cx="305492" cy="305492"/>
      </dsp:txXfrm>
    </dsp:sp>
    <dsp:sp modelId="{43CAA8E0-0F0A-4A27-AC1F-1E37C910E009}">
      <dsp:nvSpPr>
        <dsp:cNvPr id="0" name=""/>
        <dsp:cNvSpPr/>
      </dsp:nvSpPr>
      <dsp:spPr>
        <a:xfrm>
          <a:off x="4130646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u</a:t>
          </a:r>
          <a:endParaRPr lang="ru-RU" sz="1800" kern="1200" dirty="0"/>
        </a:p>
      </dsp:txBody>
      <dsp:txXfrm>
        <a:off x="4193916" y="63277"/>
        <a:ext cx="305492" cy="3054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ABDE7-9B8B-480A-ACDF-AEA18129A613}">
      <dsp:nvSpPr>
        <dsp:cNvPr id="0" name=""/>
        <dsp:cNvSpPr/>
      </dsp:nvSpPr>
      <dsp:spPr>
        <a:xfrm>
          <a:off x="1365641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M</a:t>
          </a:r>
          <a:endParaRPr lang="ru-RU" sz="1800" kern="1200" dirty="0"/>
        </a:p>
      </dsp:txBody>
      <dsp:txXfrm>
        <a:off x="1428911" y="63277"/>
        <a:ext cx="305492" cy="305492"/>
      </dsp:txXfrm>
    </dsp:sp>
    <dsp:sp modelId="{8FE37112-EDF3-4CEA-ABF1-2CDA3FB9AEBF}">
      <dsp:nvSpPr>
        <dsp:cNvPr id="0" name=""/>
        <dsp:cNvSpPr/>
      </dsp:nvSpPr>
      <dsp:spPr>
        <a:xfrm>
          <a:off x="1711266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a</a:t>
          </a:r>
          <a:endParaRPr lang="ru-RU" sz="1800" kern="1200" dirty="0"/>
        </a:p>
      </dsp:txBody>
      <dsp:txXfrm>
        <a:off x="1774536" y="63277"/>
        <a:ext cx="305492" cy="305492"/>
      </dsp:txXfrm>
    </dsp:sp>
    <dsp:sp modelId="{EDC49E71-8B46-4902-AC12-AC93ECF48C58}">
      <dsp:nvSpPr>
        <dsp:cNvPr id="0" name=""/>
        <dsp:cNvSpPr/>
      </dsp:nvSpPr>
      <dsp:spPr>
        <a:xfrm>
          <a:off x="2056892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r</a:t>
          </a:r>
          <a:endParaRPr lang="ru-RU" sz="1800" kern="1200" dirty="0"/>
        </a:p>
      </dsp:txBody>
      <dsp:txXfrm>
        <a:off x="2120162" y="63277"/>
        <a:ext cx="305492" cy="305492"/>
      </dsp:txXfrm>
    </dsp:sp>
    <dsp:sp modelId="{C3D1136A-F3DB-41CD-8CFB-92E5467B1810}">
      <dsp:nvSpPr>
        <dsp:cNvPr id="0" name=""/>
        <dsp:cNvSpPr/>
      </dsp:nvSpPr>
      <dsp:spPr>
        <a:xfrm>
          <a:off x="2402518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i</a:t>
          </a:r>
          <a:endParaRPr lang="ru-RU" sz="1800" kern="1200" dirty="0"/>
        </a:p>
      </dsp:txBody>
      <dsp:txXfrm>
        <a:off x="2465788" y="63277"/>
        <a:ext cx="305492" cy="305492"/>
      </dsp:txXfrm>
    </dsp:sp>
    <dsp:sp modelId="{D4C6F3D7-DBB7-49A4-BC53-B4F06269E6D7}">
      <dsp:nvSpPr>
        <dsp:cNvPr id="0" name=""/>
        <dsp:cNvSpPr/>
      </dsp:nvSpPr>
      <dsp:spPr>
        <a:xfrm>
          <a:off x="2748143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a</a:t>
          </a:r>
          <a:endParaRPr lang="ru-RU" sz="1800" kern="1200" dirty="0"/>
        </a:p>
      </dsp:txBody>
      <dsp:txXfrm>
        <a:off x="2811413" y="63277"/>
        <a:ext cx="305492" cy="305492"/>
      </dsp:txXfrm>
    </dsp:sp>
    <dsp:sp modelId="{F377AF5C-BF10-45CF-A408-40F5732A79FC}">
      <dsp:nvSpPr>
        <dsp:cNvPr id="0" name=""/>
        <dsp:cNvSpPr/>
      </dsp:nvSpPr>
      <dsp:spPr>
        <a:xfrm>
          <a:off x="3093769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G</a:t>
          </a:r>
          <a:endParaRPr lang="ru-RU" sz="1800" kern="1200" dirty="0"/>
        </a:p>
      </dsp:txBody>
      <dsp:txXfrm>
        <a:off x="3157039" y="63277"/>
        <a:ext cx="305492" cy="305492"/>
      </dsp:txXfrm>
    </dsp:sp>
    <dsp:sp modelId="{653CB581-8A03-4FE8-AB51-B1E82CD584BE}">
      <dsp:nvSpPr>
        <dsp:cNvPr id="0" name=""/>
        <dsp:cNvSpPr/>
      </dsp:nvSpPr>
      <dsp:spPr>
        <a:xfrm>
          <a:off x="3439395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u</a:t>
          </a:r>
          <a:endParaRPr lang="ru-RU" sz="1800" kern="1200" dirty="0"/>
        </a:p>
      </dsp:txBody>
      <dsp:txXfrm>
        <a:off x="3502665" y="63277"/>
        <a:ext cx="305492" cy="305492"/>
      </dsp:txXfrm>
    </dsp:sp>
    <dsp:sp modelId="{B0686ACA-D531-4517-AD39-71B03733909F}">
      <dsp:nvSpPr>
        <dsp:cNvPr id="0" name=""/>
        <dsp:cNvSpPr/>
      </dsp:nvSpPr>
      <dsp:spPr>
        <a:xfrm>
          <a:off x="3785021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t</a:t>
          </a:r>
          <a:endParaRPr lang="ru-RU" sz="1800" kern="1200" dirty="0"/>
        </a:p>
      </dsp:txBody>
      <dsp:txXfrm>
        <a:off x="3848291" y="63277"/>
        <a:ext cx="305492" cy="305492"/>
      </dsp:txXfrm>
    </dsp:sp>
    <dsp:sp modelId="{43CAA8E0-0F0A-4A27-AC1F-1E37C910E009}">
      <dsp:nvSpPr>
        <dsp:cNvPr id="0" name=""/>
        <dsp:cNvSpPr/>
      </dsp:nvSpPr>
      <dsp:spPr>
        <a:xfrm>
          <a:off x="4130646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u</a:t>
          </a:r>
          <a:endParaRPr lang="ru-RU" sz="1800" kern="1200" dirty="0"/>
        </a:p>
      </dsp:txBody>
      <dsp:txXfrm>
        <a:off x="4193916" y="63277"/>
        <a:ext cx="305492" cy="3054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ABDE7-9B8B-480A-ACDF-AEA18129A613}">
      <dsp:nvSpPr>
        <dsp:cNvPr id="0" name=""/>
        <dsp:cNvSpPr/>
      </dsp:nvSpPr>
      <dsp:spPr>
        <a:xfrm>
          <a:off x="1365641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M</a:t>
          </a:r>
          <a:endParaRPr lang="ru-RU" sz="1800" kern="1200" dirty="0"/>
        </a:p>
      </dsp:txBody>
      <dsp:txXfrm>
        <a:off x="1428911" y="63277"/>
        <a:ext cx="305492" cy="305492"/>
      </dsp:txXfrm>
    </dsp:sp>
    <dsp:sp modelId="{8FE37112-EDF3-4CEA-ABF1-2CDA3FB9AEBF}">
      <dsp:nvSpPr>
        <dsp:cNvPr id="0" name=""/>
        <dsp:cNvSpPr/>
      </dsp:nvSpPr>
      <dsp:spPr>
        <a:xfrm>
          <a:off x="1711266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a</a:t>
          </a:r>
          <a:endParaRPr lang="ru-RU" sz="1800" kern="1200" dirty="0"/>
        </a:p>
      </dsp:txBody>
      <dsp:txXfrm>
        <a:off x="1774536" y="63277"/>
        <a:ext cx="305492" cy="305492"/>
      </dsp:txXfrm>
    </dsp:sp>
    <dsp:sp modelId="{EDC49E71-8B46-4902-AC12-AC93ECF48C58}">
      <dsp:nvSpPr>
        <dsp:cNvPr id="0" name=""/>
        <dsp:cNvSpPr/>
      </dsp:nvSpPr>
      <dsp:spPr>
        <a:xfrm>
          <a:off x="2056892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r</a:t>
          </a:r>
          <a:endParaRPr lang="ru-RU" sz="1800" kern="1200" dirty="0"/>
        </a:p>
      </dsp:txBody>
      <dsp:txXfrm>
        <a:off x="2120162" y="63277"/>
        <a:ext cx="305492" cy="305492"/>
      </dsp:txXfrm>
    </dsp:sp>
    <dsp:sp modelId="{C3D1136A-F3DB-41CD-8CFB-92E5467B1810}">
      <dsp:nvSpPr>
        <dsp:cNvPr id="0" name=""/>
        <dsp:cNvSpPr/>
      </dsp:nvSpPr>
      <dsp:spPr>
        <a:xfrm>
          <a:off x="2402518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i</a:t>
          </a:r>
          <a:endParaRPr lang="ru-RU" sz="1800" kern="1200" dirty="0"/>
        </a:p>
      </dsp:txBody>
      <dsp:txXfrm>
        <a:off x="2465788" y="63277"/>
        <a:ext cx="305492" cy="305492"/>
      </dsp:txXfrm>
    </dsp:sp>
    <dsp:sp modelId="{D4C6F3D7-DBB7-49A4-BC53-B4F06269E6D7}">
      <dsp:nvSpPr>
        <dsp:cNvPr id="0" name=""/>
        <dsp:cNvSpPr/>
      </dsp:nvSpPr>
      <dsp:spPr>
        <a:xfrm>
          <a:off x="2748143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a</a:t>
          </a:r>
          <a:endParaRPr lang="ru-RU" sz="1800" kern="1200" dirty="0"/>
        </a:p>
      </dsp:txBody>
      <dsp:txXfrm>
        <a:off x="2811413" y="63277"/>
        <a:ext cx="305492" cy="305492"/>
      </dsp:txXfrm>
    </dsp:sp>
    <dsp:sp modelId="{F377AF5C-BF10-45CF-A408-40F5732A79FC}">
      <dsp:nvSpPr>
        <dsp:cNvPr id="0" name=""/>
        <dsp:cNvSpPr/>
      </dsp:nvSpPr>
      <dsp:spPr>
        <a:xfrm>
          <a:off x="3093769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G</a:t>
          </a:r>
          <a:endParaRPr lang="ru-RU" sz="1800" kern="1200" dirty="0"/>
        </a:p>
      </dsp:txBody>
      <dsp:txXfrm>
        <a:off x="3157039" y="63277"/>
        <a:ext cx="305492" cy="305492"/>
      </dsp:txXfrm>
    </dsp:sp>
    <dsp:sp modelId="{653CB581-8A03-4FE8-AB51-B1E82CD584BE}">
      <dsp:nvSpPr>
        <dsp:cNvPr id="0" name=""/>
        <dsp:cNvSpPr/>
      </dsp:nvSpPr>
      <dsp:spPr>
        <a:xfrm>
          <a:off x="3439395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u</a:t>
          </a:r>
          <a:endParaRPr lang="ru-RU" sz="1800" kern="1200" dirty="0"/>
        </a:p>
      </dsp:txBody>
      <dsp:txXfrm>
        <a:off x="3502665" y="63277"/>
        <a:ext cx="305492" cy="305492"/>
      </dsp:txXfrm>
    </dsp:sp>
    <dsp:sp modelId="{B0686ACA-D531-4517-AD39-71B03733909F}">
      <dsp:nvSpPr>
        <dsp:cNvPr id="0" name=""/>
        <dsp:cNvSpPr/>
      </dsp:nvSpPr>
      <dsp:spPr>
        <a:xfrm>
          <a:off x="3785021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t</a:t>
          </a:r>
          <a:endParaRPr lang="ru-RU" sz="1800" kern="1200" dirty="0"/>
        </a:p>
      </dsp:txBody>
      <dsp:txXfrm>
        <a:off x="3848291" y="63277"/>
        <a:ext cx="305492" cy="305492"/>
      </dsp:txXfrm>
    </dsp:sp>
    <dsp:sp modelId="{43CAA8E0-0F0A-4A27-AC1F-1E37C910E009}">
      <dsp:nvSpPr>
        <dsp:cNvPr id="0" name=""/>
        <dsp:cNvSpPr/>
      </dsp:nvSpPr>
      <dsp:spPr>
        <a:xfrm>
          <a:off x="4130646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u</a:t>
          </a:r>
          <a:endParaRPr lang="ru-RU" sz="1800" kern="1200" dirty="0"/>
        </a:p>
      </dsp:txBody>
      <dsp:txXfrm>
        <a:off x="4193916" y="63277"/>
        <a:ext cx="305492" cy="3054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ABDE7-9B8B-480A-ACDF-AEA18129A613}">
      <dsp:nvSpPr>
        <dsp:cNvPr id="0" name=""/>
        <dsp:cNvSpPr/>
      </dsp:nvSpPr>
      <dsp:spPr>
        <a:xfrm>
          <a:off x="1365641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M</a:t>
          </a:r>
          <a:endParaRPr lang="ru-RU" sz="1800" kern="1200" dirty="0"/>
        </a:p>
      </dsp:txBody>
      <dsp:txXfrm>
        <a:off x="1428911" y="63277"/>
        <a:ext cx="305492" cy="305492"/>
      </dsp:txXfrm>
    </dsp:sp>
    <dsp:sp modelId="{8FE37112-EDF3-4CEA-ABF1-2CDA3FB9AEBF}">
      <dsp:nvSpPr>
        <dsp:cNvPr id="0" name=""/>
        <dsp:cNvSpPr/>
      </dsp:nvSpPr>
      <dsp:spPr>
        <a:xfrm>
          <a:off x="1711266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a</a:t>
          </a:r>
          <a:endParaRPr lang="ru-RU" sz="1800" kern="1200" dirty="0"/>
        </a:p>
      </dsp:txBody>
      <dsp:txXfrm>
        <a:off x="1774536" y="63277"/>
        <a:ext cx="305492" cy="305492"/>
      </dsp:txXfrm>
    </dsp:sp>
    <dsp:sp modelId="{EDC49E71-8B46-4902-AC12-AC93ECF48C58}">
      <dsp:nvSpPr>
        <dsp:cNvPr id="0" name=""/>
        <dsp:cNvSpPr/>
      </dsp:nvSpPr>
      <dsp:spPr>
        <a:xfrm>
          <a:off x="2056892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r</a:t>
          </a:r>
          <a:endParaRPr lang="ru-RU" sz="1800" kern="1200" dirty="0"/>
        </a:p>
      </dsp:txBody>
      <dsp:txXfrm>
        <a:off x="2120162" y="63277"/>
        <a:ext cx="305492" cy="305492"/>
      </dsp:txXfrm>
    </dsp:sp>
    <dsp:sp modelId="{C3D1136A-F3DB-41CD-8CFB-92E5467B1810}">
      <dsp:nvSpPr>
        <dsp:cNvPr id="0" name=""/>
        <dsp:cNvSpPr/>
      </dsp:nvSpPr>
      <dsp:spPr>
        <a:xfrm>
          <a:off x="2402518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i</a:t>
          </a:r>
          <a:endParaRPr lang="ru-RU" sz="1800" kern="1200" dirty="0"/>
        </a:p>
      </dsp:txBody>
      <dsp:txXfrm>
        <a:off x="2465788" y="63277"/>
        <a:ext cx="305492" cy="305492"/>
      </dsp:txXfrm>
    </dsp:sp>
    <dsp:sp modelId="{D4C6F3D7-DBB7-49A4-BC53-B4F06269E6D7}">
      <dsp:nvSpPr>
        <dsp:cNvPr id="0" name=""/>
        <dsp:cNvSpPr/>
      </dsp:nvSpPr>
      <dsp:spPr>
        <a:xfrm>
          <a:off x="2748143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a</a:t>
          </a:r>
          <a:endParaRPr lang="ru-RU" sz="1800" kern="1200" dirty="0"/>
        </a:p>
      </dsp:txBody>
      <dsp:txXfrm>
        <a:off x="2811413" y="63277"/>
        <a:ext cx="305492" cy="305492"/>
      </dsp:txXfrm>
    </dsp:sp>
    <dsp:sp modelId="{F377AF5C-BF10-45CF-A408-40F5732A79FC}">
      <dsp:nvSpPr>
        <dsp:cNvPr id="0" name=""/>
        <dsp:cNvSpPr/>
      </dsp:nvSpPr>
      <dsp:spPr>
        <a:xfrm>
          <a:off x="3093769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G</a:t>
          </a:r>
          <a:endParaRPr lang="ru-RU" sz="1800" kern="1200" dirty="0"/>
        </a:p>
      </dsp:txBody>
      <dsp:txXfrm>
        <a:off x="3157039" y="63277"/>
        <a:ext cx="305492" cy="305492"/>
      </dsp:txXfrm>
    </dsp:sp>
    <dsp:sp modelId="{653CB581-8A03-4FE8-AB51-B1E82CD584BE}">
      <dsp:nvSpPr>
        <dsp:cNvPr id="0" name=""/>
        <dsp:cNvSpPr/>
      </dsp:nvSpPr>
      <dsp:spPr>
        <a:xfrm>
          <a:off x="3439395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u</a:t>
          </a:r>
          <a:endParaRPr lang="ru-RU" sz="1800" kern="1200" dirty="0"/>
        </a:p>
      </dsp:txBody>
      <dsp:txXfrm>
        <a:off x="3502665" y="63277"/>
        <a:ext cx="305492" cy="305492"/>
      </dsp:txXfrm>
    </dsp:sp>
    <dsp:sp modelId="{B0686ACA-D531-4517-AD39-71B03733909F}">
      <dsp:nvSpPr>
        <dsp:cNvPr id="0" name=""/>
        <dsp:cNvSpPr/>
      </dsp:nvSpPr>
      <dsp:spPr>
        <a:xfrm>
          <a:off x="3785021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t</a:t>
          </a:r>
          <a:endParaRPr lang="ru-RU" sz="1800" kern="1200" dirty="0"/>
        </a:p>
      </dsp:txBody>
      <dsp:txXfrm>
        <a:off x="3848291" y="63277"/>
        <a:ext cx="305492" cy="305492"/>
      </dsp:txXfrm>
    </dsp:sp>
    <dsp:sp modelId="{43CAA8E0-0F0A-4A27-AC1F-1E37C910E009}">
      <dsp:nvSpPr>
        <dsp:cNvPr id="0" name=""/>
        <dsp:cNvSpPr/>
      </dsp:nvSpPr>
      <dsp:spPr>
        <a:xfrm>
          <a:off x="4130646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u</a:t>
          </a:r>
          <a:endParaRPr lang="ru-RU" sz="1800" kern="1200" dirty="0"/>
        </a:p>
      </dsp:txBody>
      <dsp:txXfrm>
        <a:off x="4193916" y="63277"/>
        <a:ext cx="305492" cy="3054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ABDE7-9B8B-480A-ACDF-AEA18129A613}">
      <dsp:nvSpPr>
        <dsp:cNvPr id="0" name=""/>
        <dsp:cNvSpPr/>
      </dsp:nvSpPr>
      <dsp:spPr>
        <a:xfrm>
          <a:off x="1365641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M</a:t>
          </a:r>
          <a:endParaRPr lang="ru-RU" sz="1800" kern="1200" dirty="0"/>
        </a:p>
      </dsp:txBody>
      <dsp:txXfrm>
        <a:off x="1428911" y="63277"/>
        <a:ext cx="305492" cy="305492"/>
      </dsp:txXfrm>
    </dsp:sp>
    <dsp:sp modelId="{8FE37112-EDF3-4CEA-ABF1-2CDA3FB9AEBF}">
      <dsp:nvSpPr>
        <dsp:cNvPr id="0" name=""/>
        <dsp:cNvSpPr/>
      </dsp:nvSpPr>
      <dsp:spPr>
        <a:xfrm>
          <a:off x="1711266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a</a:t>
          </a:r>
          <a:endParaRPr lang="ru-RU" sz="1800" kern="1200" dirty="0"/>
        </a:p>
      </dsp:txBody>
      <dsp:txXfrm>
        <a:off x="1774536" y="63277"/>
        <a:ext cx="305492" cy="305492"/>
      </dsp:txXfrm>
    </dsp:sp>
    <dsp:sp modelId="{EDC49E71-8B46-4902-AC12-AC93ECF48C58}">
      <dsp:nvSpPr>
        <dsp:cNvPr id="0" name=""/>
        <dsp:cNvSpPr/>
      </dsp:nvSpPr>
      <dsp:spPr>
        <a:xfrm>
          <a:off x="2056892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r</a:t>
          </a:r>
          <a:endParaRPr lang="ru-RU" sz="1800" kern="1200" dirty="0"/>
        </a:p>
      </dsp:txBody>
      <dsp:txXfrm>
        <a:off x="2120162" y="63277"/>
        <a:ext cx="305492" cy="305492"/>
      </dsp:txXfrm>
    </dsp:sp>
    <dsp:sp modelId="{C3D1136A-F3DB-41CD-8CFB-92E5467B1810}">
      <dsp:nvSpPr>
        <dsp:cNvPr id="0" name=""/>
        <dsp:cNvSpPr/>
      </dsp:nvSpPr>
      <dsp:spPr>
        <a:xfrm>
          <a:off x="2402518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i</a:t>
          </a:r>
          <a:endParaRPr lang="ru-RU" sz="1800" kern="1200" dirty="0"/>
        </a:p>
      </dsp:txBody>
      <dsp:txXfrm>
        <a:off x="2465788" y="63277"/>
        <a:ext cx="305492" cy="305492"/>
      </dsp:txXfrm>
    </dsp:sp>
    <dsp:sp modelId="{D4C6F3D7-DBB7-49A4-BC53-B4F06269E6D7}">
      <dsp:nvSpPr>
        <dsp:cNvPr id="0" name=""/>
        <dsp:cNvSpPr/>
      </dsp:nvSpPr>
      <dsp:spPr>
        <a:xfrm>
          <a:off x="2748143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a</a:t>
          </a:r>
          <a:endParaRPr lang="ru-RU" sz="1800" kern="1200" dirty="0"/>
        </a:p>
      </dsp:txBody>
      <dsp:txXfrm>
        <a:off x="2811413" y="63277"/>
        <a:ext cx="305492" cy="305492"/>
      </dsp:txXfrm>
    </dsp:sp>
    <dsp:sp modelId="{F377AF5C-BF10-45CF-A408-40F5732A79FC}">
      <dsp:nvSpPr>
        <dsp:cNvPr id="0" name=""/>
        <dsp:cNvSpPr/>
      </dsp:nvSpPr>
      <dsp:spPr>
        <a:xfrm>
          <a:off x="3093769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G</a:t>
          </a:r>
          <a:endParaRPr lang="ru-RU" sz="1800" kern="1200" dirty="0"/>
        </a:p>
      </dsp:txBody>
      <dsp:txXfrm>
        <a:off x="3157039" y="63277"/>
        <a:ext cx="305492" cy="305492"/>
      </dsp:txXfrm>
    </dsp:sp>
    <dsp:sp modelId="{653CB581-8A03-4FE8-AB51-B1E82CD584BE}">
      <dsp:nvSpPr>
        <dsp:cNvPr id="0" name=""/>
        <dsp:cNvSpPr/>
      </dsp:nvSpPr>
      <dsp:spPr>
        <a:xfrm>
          <a:off x="3439395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u</a:t>
          </a:r>
          <a:endParaRPr lang="ru-RU" sz="1800" kern="1200" dirty="0"/>
        </a:p>
      </dsp:txBody>
      <dsp:txXfrm>
        <a:off x="3502665" y="63277"/>
        <a:ext cx="305492" cy="305492"/>
      </dsp:txXfrm>
    </dsp:sp>
    <dsp:sp modelId="{B0686ACA-D531-4517-AD39-71B03733909F}">
      <dsp:nvSpPr>
        <dsp:cNvPr id="0" name=""/>
        <dsp:cNvSpPr/>
      </dsp:nvSpPr>
      <dsp:spPr>
        <a:xfrm>
          <a:off x="3785021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t</a:t>
          </a:r>
          <a:endParaRPr lang="ru-RU" sz="1800" kern="1200" dirty="0"/>
        </a:p>
      </dsp:txBody>
      <dsp:txXfrm>
        <a:off x="3848291" y="63277"/>
        <a:ext cx="305492" cy="305492"/>
      </dsp:txXfrm>
    </dsp:sp>
    <dsp:sp modelId="{43CAA8E0-0F0A-4A27-AC1F-1E37C910E009}">
      <dsp:nvSpPr>
        <dsp:cNvPr id="0" name=""/>
        <dsp:cNvSpPr/>
      </dsp:nvSpPr>
      <dsp:spPr>
        <a:xfrm>
          <a:off x="4130646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u</a:t>
          </a:r>
          <a:endParaRPr lang="ru-RU" sz="1800" kern="1200" dirty="0"/>
        </a:p>
      </dsp:txBody>
      <dsp:txXfrm>
        <a:off x="4193916" y="63277"/>
        <a:ext cx="305492" cy="3054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ABDE7-9B8B-480A-ACDF-AEA18129A613}">
      <dsp:nvSpPr>
        <dsp:cNvPr id="0" name=""/>
        <dsp:cNvSpPr/>
      </dsp:nvSpPr>
      <dsp:spPr>
        <a:xfrm>
          <a:off x="1365641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M</a:t>
          </a:r>
          <a:endParaRPr lang="ru-RU" sz="1800" kern="1200" dirty="0"/>
        </a:p>
      </dsp:txBody>
      <dsp:txXfrm>
        <a:off x="1428911" y="63277"/>
        <a:ext cx="305492" cy="305492"/>
      </dsp:txXfrm>
    </dsp:sp>
    <dsp:sp modelId="{8FE37112-EDF3-4CEA-ABF1-2CDA3FB9AEBF}">
      <dsp:nvSpPr>
        <dsp:cNvPr id="0" name=""/>
        <dsp:cNvSpPr/>
      </dsp:nvSpPr>
      <dsp:spPr>
        <a:xfrm>
          <a:off x="1711266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a</a:t>
          </a:r>
          <a:endParaRPr lang="ru-RU" sz="1800" kern="1200" dirty="0"/>
        </a:p>
      </dsp:txBody>
      <dsp:txXfrm>
        <a:off x="1774536" y="63277"/>
        <a:ext cx="305492" cy="305492"/>
      </dsp:txXfrm>
    </dsp:sp>
    <dsp:sp modelId="{EDC49E71-8B46-4902-AC12-AC93ECF48C58}">
      <dsp:nvSpPr>
        <dsp:cNvPr id="0" name=""/>
        <dsp:cNvSpPr/>
      </dsp:nvSpPr>
      <dsp:spPr>
        <a:xfrm>
          <a:off x="2056892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r</a:t>
          </a:r>
          <a:endParaRPr lang="ru-RU" sz="1800" kern="1200" dirty="0"/>
        </a:p>
      </dsp:txBody>
      <dsp:txXfrm>
        <a:off x="2120162" y="63277"/>
        <a:ext cx="305492" cy="305492"/>
      </dsp:txXfrm>
    </dsp:sp>
    <dsp:sp modelId="{C3D1136A-F3DB-41CD-8CFB-92E5467B1810}">
      <dsp:nvSpPr>
        <dsp:cNvPr id="0" name=""/>
        <dsp:cNvSpPr/>
      </dsp:nvSpPr>
      <dsp:spPr>
        <a:xfrm>
          <a:off x="2402518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i</a:t>
          </a:r>
          <a:endParaRPr lang="ru-RU" sz="1800" kern="1200" dirty="0"/>
        </a:p>
      </dsp:txBody>
      <dsp:txXfrm>
        <a:off x="2465788" y="63277"/>
        <a:ext cx="305492" cy="305492"/>
      </dsp:txXfrm>
    </dsp:sp>
    <dsp:sp modelId="{D4C6F3D7-DBB7-49A4-BC53-B4F06269E6D7}">
      <dsp:nvSpPr>
        <dsp:cNvPr id="0" name=""/>
        <dsp:cNvSpPr/>
      </dsp:nvSpPr>
      <dsp:spPr>
        <a:xfrm>
          <a:off x="2748143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a</a:t>
          </a:r>
          <a:endParaRPr lang="ru-RU" sz="1800" kern="1200" dirty="0"/>
        </a:p>
      </dsp:txBody>
      <dsp:txXfrm>
        <a:off x="2811413" y="63277"/>
        <a:ext cx="305492" cy="305492"/>
      </dsp:txXfrm>
    </dsp:sp>
    <dsp:sp modelId="{F377AF5C-BF10-45CF-A408-40F5732A79FC}">
      <dsp:nvSpPr>
        <dsp:cNvPr id="0" name=""/>
        <dsp:cNvSpPr/>
      </dsp:nvSpPr>
      <dsp:spPr>
        <a:xfrm>
          <a:off x="3093769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G</a:t>
          </a:r>
          <a:endParaRPr lang="ru-RU" sz="1800" kern="1200" dirty="0"/>
        </a:p>
      </dsp:txBody>
      <dsp:txXfrm>
        <a:off x="3157039" y="63277"/>
        <a:ext cx="305492" cy="305492"/>
      </dsp:txXfrm>
    </dsp:sp>
    <dsp:sp modelId="{653CB581-8A03-4FE8-AB51-B1E82CD584BE}">
      <dsp:nvSpPr>
        <dsp:cNvPr id="0" name=""/>
        <dsp:cNvSpPr/>
      </dsp:nvSpPr>
      <dsp:spPr>
        <a:xfrm>
          <a:off x="3439395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u</a:t>
          </a:r>
          <a:endParaRPr lang="ru-RU" sz="1800" kern="1200" dirty="0"/>
        </a:p>
      </dsp:txBody>
      <dsp:txXfrm>
        <a:off x="3502665" y="63277"/>
        <a:ext cx="305492" cy="305492"/>
      </dsp:txXfrm>
    </dsp:sp>
    <dsp:sp modelId="{B0686ACA-D531-4517-AD39-71B03733909F}">
      <dsp:nvSpPr>
        <dsp:cNvPr id="0" name=""/>
        <dsp:cNvSpPr/>
      </dsp:nvSpPr>
      <dsp:spPr>
        <a:xfrm>
          <a:off x="3785021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t</a:t>
          </a:r>
          <a:endParaRPr lang="ru-RU" sz="1800" kern="1200" dirty="0"/>
        </a:p>
      </dsp:txBody>
      <dsp:txXfrm>
        <a:off x="3848291" y="63277"/>
        <a:ext cx="305492" cy="305492"/>
      </dsp:txXfrm>
    </dsp:sp>
    <dsp:sp modelId="{43CAA8E0-0F0A-4A27-AC1F-1E37C910E009}">
      <dsp:nvSpPr>
        <dsp:cNvPr id="0" name=""/>
        <dsp:cNvSpPr/>
      </dsp:nvSpPr>
      <dsp:spPr>
        <a:xfrm>
          <a:off x="4130646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u</a:t>
          </a:r>
          <a:endParaRPr lang="ru-RU" sz="1800" kern="1200" dirty="0"/>
        </a:p>
      </dsp:txBody>
      <dsp:txXfrm>
        <a:off x="4193916" y="63277"/>
        <a:ext cx="305492" cy="30549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ABDE7-9B8B-480A-ACDF-AEA18129A613}">
      <dsp:nvSpPr>
        <dsp:cNvPr id="0" name=""/>
        <dsp:cNvSpPr/>
      </dsp:nvSpPr>
      <dsp:spPr>
        <a:xfrm>
          <a:off x="1365641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M</a:t>
          </a:r>
          <a:endParaRPr lang="ru-RU" sz="1800" kern="1200" dirty="0"/>
        </a:p>
      </dsp:txBody>
      <dsp:txXfrm>
        <a:off x="1428911" y="63277"/>
        <a:ext cx="305492" cy="305492"/>
      </dsp:txXfrm>
    </dsp:sp>
    <dsp:sp modelId="{8FE37112-EDF3-4CEA-ABF1-2CDA3FB9AEBF}">
      <dsp:nvSpPr>
        <dsp:cNvPr id="0" name=""/>
        <dsp:cNvSpPr/>
      </dsp:nvSpPr>
      <dsp:spPr>
        <a:xfrm>
          <a:off x="1711266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a</a:t>
          </a:r>
          <a:endParaRPr lang="ru-RU" sz="1800" kern="1200" dirty="0"/>
        </a:p>
      </dsp:txBody>
      <dsp:txXfrm>
        <a:off x="1774536" y="63277"/>
        <a:ext cx="305492" cy="305492"/>
      </dsp:txXfrm>
    </dsp:sp>
    <dsp:sp modelId="{EDC49E71-8B46-4902-AC12-AC93ECF48C58}">
      <dsp:nvSpPr>
        <dsp:cNvPr id="0" name=""/>
        <dsp:cNvSpPr/>
      </dsp:nvSpPr>
      <dsp:spPr>
        <a:xfrm>
          <a:off x="2056892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r</a:t>
          </a:r>
          <a:endParaRPr lang="ru-RU" sz="1800" kern="1200" dirty="0"/>
        </a:p>
      </dsp:txBody>
      <dsp:txXfrm>
        <a:off x="2120162" y="63277"/>
        <a:ext cx="305492" cy="305492"/>
      </dsp:txXfrm>
    </dsp:sp>
    <dsp:sp modelId="{C3D1136A-F3DB-41CD-8CFB-92E5467B1810}">
      <dsp:nvSpPr>
        <dsp:cNvPr id="0" name=""/>
        <dsp:cNvSpPr/>
      </dsp:nvSpPr>
      <dsp:spPr>
        <a:xfrm>
          <a:off x="2402518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i</a:t>
          </a:r>
          <a:endParaRPr lang="ru-RU" sz="1800" kern="1200" dirty="0"/>
        </a:p>
      </dsp:txBody>
      <dsp:txXfrm>
        <a:off x="2465788" y="63277"/>
        <a:ext cx="305492" cy="305492"/>
      </dsp:txXfrm>
    </dsp:sp>
    <dsp:sp modelId="{D4C6F3D7-DBB7-49A4-BC53-B4F06269E6D7}">
      <dsp:nvSpPr>
        <dsp:cNvPr id="0" name=""/>
        <dsp:cNvSpPr/>
      </dsp:nvSpPr>
      <dsp:spPr>
        <a:xfrm>
          <a:off x="2748143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a</a:t>
          </a:r>
          <a:endParaRPr lang="ru-RU" sz="1800" kern="1200" dirty="0"/>
        </a:p>
      </dsp:txBody>
      <dsp:txXfrm>
        <a:off x="2811413" y="63277"/>
        <a:ext cx="305492" cy="305492"/>
      </dsp:txXfrm>
    </dsp:sp>
    <dsp:sp modelId="{F377AF5C-BF10-45CF-A408-40F5732A79FC}">
      <dsp:nvSpPr>
        <dsp:cNvPr id="0" name=""/>
        <dsp:cNvSpPr/>
      </dsp:nvSpPr>
      <dsp:spPr>
        <a:xfrm>
          <a:off x="3093769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G</a:t>
          </a:r>
          <a:endParaRPr lang="ru-RU" sz="1800" kern="1200" dirty="0"/>
        </a:p>
      </dsp:txBody>
      <dsp:txXfrm>
        <a:off x="3157039" y="63277"/>
        <a:ext cx="305492" cy="305492"/>
      </dsp:txXfrm>
    </dsp:sp>
    <dsp:sp modelId="{653CB581-8A03-4FE8-AB51-B1E82CD584BE}">
      <dsp:nvSpPr>
        <dsp:cNvPr id="0" name=""/>
        <dsp:cNvSpPr/>
      </dsp:nvSpPr>
      <dsp:spPr>
        <a:xfrm>
          <a:off x="3439395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u</a:t>
          </a:r>
          <a:endParaRPr lang="ru-RU" sz="1800" kern="1200" dirty="0"/>
        </a:p>
      </dsp:txBody>
      <dsp:txXfrm>
        <a:off x="3502665" y="63277"/>
        <a:ext cx="305492" cy="305492"/>
      </dsp:txXfrm>
    </dsp:sp>
    <dsp:sp modelId="{B0686ACA-D531-4517-AD39-71B03733909F}">
      <dsp:nvSpPr>
        <dsp:cNvPr id="0" name=""/>
        <dsp:cNvSpPr/>
      </dsp:nvSpPr>
      <dsp:spPr>
        <a:xfrm>
          <a:off x="3785021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t</a:t>
          </a:r>
          <a:endParaRPr lang="ru-RU" sz="1800" kern="1200" dirty="0"/>
        </a:p>
      </dsp:txBody>
      <dsp:txXfrm>
        <a:off x="3848291" y="63277"/>
        <a:ext cx="305492" cy="305492"/>
      </dsp:txXfrm>
    </dsp:sp>
    <dsp:sp modelId="{43CAA8E0-0F0A-4A27-AC1F-1E37C910E009}">
      <dsp:nvSpPr>
        <dsp:cNvPr id="0" name=""/>
        <dsp:cNvSpPr/>
      </dsp:nvSpPr>
      <dsp:spPr>
        <a:xfrm>
          <a:off x="4130646" y="7"/>
          <a:ext cx="432032" cy="43203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776" tIns="22860" rIns="2377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u</a:t>
          </a:r>
          <a:endParaRPr lang="ru-RU" sz="1800" kern="1200" dirty="0"/>
        </a:p>
      </dsp:txBody>
      <dsp:txXfrm>
        <a:off x="4193916" y="63277"/>
        <a:ext cx="305492" cy="305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CAE3-4C84-4A1E-839E-80827ADD3618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B5F2-32A3-4E22-B502-802C95DD7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656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CAE3-4C84-4A1E-839E-80827ADD3618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B5F2-32A3-4E22-B502-802C95DD7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31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CAE3-4C84-4A1E-839E-80827ADD3618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B5F2-32A3-4E22-B502-802C95DD7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18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CAE3-4C84-4A1E-839E-80827ADD3618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B5F2-32A3-4E22-B502-802C95DD7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59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CAE3-4C84-4A1E-839E-80827ADD3618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B5F2-32A3-4E22-B502-802C95DD7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48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CAE3-4C84-4A1E-839E-80827ADD3618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B5F2-32A3-4E22-B502-802C95DD7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84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CAE3-4C84-4A1E-839E-80827ADD3618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B5F2-32A3-4E22-B502-802C95DD7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95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CAE3-4C84-4A1E-839E-80827ADD3618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B5F2-32A3-4E22-B502-802C95DD7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13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CAE3-4C84-4A1E-839E-80827ADD3618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B5F2-32A3-4E22-B502-802C95DD7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30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CAE3-4C84-4A1E-839E-80827ADD3618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B5F2-32A3-4E22-B502-802C95DD7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22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CAE3-4C84-4A1E-839E-80827ADD3618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B5F2-32A3-4E22-B502-802C95DD7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03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8CAE3-4C84-4A1E-839E-80827ADD3618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DB5F2-32A3-4E22-B502-802C95DD7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23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1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98782" y="198782"/>
            <a:ext cx="8759687" cy="646706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71061" y="679123"/>
            <a:ext cx="8401878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</a:rPr>
              <a:t>Fi</a:t>
            </a:r>
            <a:r>
              <a:rPr lang="ro-MD" sz="7200" b="1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</a:rPr>
              <a:t>șiere Pascal</a:t>
            </a:r>
          </a:p>
          <a:p>
            <a:pPr algn="ctr"/>
            <a:r>
              <a:rPr lang="ro-MD" sz="6000" b="1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</a:rPr>
              <a:t>Fișiere text</a:t>
            </a:r>
            <a:endParaRPr lang="ro-MD" sz="6000" b="1" dirty="0">
              <a:ln w="22225">
                <a:solidFill>
                  <a:srgbClr val="C00000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4197668246"/>
              </p:ext>
            </p:extLst>
          </p:nvPr>
        </p:nvGraphicFramePr>
        <p:xfrm>
          <a:off x="1607839" y="6233795"/>
          <a:ext cx="5928320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3669052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3200" b="1" dirty="0" smtClean="0">
                <a:solidFill>
                  <a:srgbClr val="0000FF"/>
                </a:solidFill>
              </a:rPr>
              <a:t>Material didactic pentru Informatică</a:t>
            </a:r>
          </a:p>
          <a:p>
            <a:pPr algn="ctr"/>
            <a:r>
              <a:rPr lang="ro-MD" sz="2400" b="1" dirty="0" smtClean="0">
                <a:solidFill>
                  <a:srgbClr val="0000FF"/>
                </a:solidFill>
              </a:rPr>
              <a:t>(În corespondență cu curriculum-ul la Informatică)</a:t>
            </a:r>
          </a:p>
          <a:p>
            <a:pPr algn="ctr"/>
            <a:r>
              <a:rPr lang="ro-MD" sz="2800" b="1" dirty="0" smtClean="0">
                <a:solidFill>
                  <a:srgbClr val="0000FF"/>
                </a:solidFill>
              </a:rPr>
              <a:t>Clasa a X-a</a:t>
            </a: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394114" y="3442251"/>
            <a:ext cx="83788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919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98782" y="198782"/>
            <a:ext cx="8759687" cy="646706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294892304"/>
              </p:ext>
            </p:extLst>
          </p:nvPr>
        </p:nvGraphicFramePr>
        <p:xfrm>
          <a:off x="1607839" y="6233795"/>
          <a:ext cx="5928320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775250" y="225286"/>
            <a:ext cx="739471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MD" sz="4400" b="1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</a:rPr>
              <a:t>C</a:t>
            </a:r>
            <a:r>
              <a:rPr lang="en-US" sz="4400" b="1" dirty="0" err="1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</a:rPr>
              <a:t>iti</a:t>
            </a:r>
            <a:r>
              <a:rPr lang="ro-MD" sz="4400" b="1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</a:rPr>
              <a:t>rea datelor din fișiere text</a:t>
            </a:r>
            <a:endParaRPr lang="ru-RU" sz="4400" b="1" cap="none" spc="0" dirty="0">
              <a:ln w="22225">
                <a:solidFill>
                  <a:srgbClr val="C0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843" y="1029348"/>
            <a:ext cx="81351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>
                <a:solidFill>
                  <a:srgbClr val="0000FF"/>
                </a:solidFill>
              </a:rPr>
              <a:t>Program </a:t>
            </a:r>
            <a:r>
              <a:rPr lang="en-CA" sz="3000" dirty="0" err="1">
                <a:solidFill>
                  <a:srgbClr val="0000FF"/>
                </a:solidFill>
              </a:rPr>
              <a:t>Citire_fisier</a:t>
            </a:r>
            <a:r>
              <a:rPr lang="en-CA" sz="3000" dirty="0">
                <a:solidFill>
                  <a:srgbClr val="0000FF"/>
                </a:solidFill>
              </a:rPr>
              <a:t>;</a:t>
            </a:r>
          </a:p>
          <a:p>
            <a:r>
              <a:rPr lang="en-CA" sz="3000" b="1" dirty="0" err="1">
                <a:solidFill>
                  <a:srgbClr val="0000FF"/>
                </a:solidFill>
              </a:rPr>
              <a:t>var</a:t>
            </a:r>
            <a:r>
              <a:rPr lang="en-CA" sz="3000" b="1" dirty="0">
                <a:solidFill>
                  <a:srgbClr val="0000FF"/>
                </a:solidFill>
              </a:rPr>
              <a:t> </a:t>
            </a:r>
            <a:r>
              <a:rPr lang="en-CA" sz="3000" dirty="0">
                <a:solidFill>
                  <a:srgbClr val="0000FF"/>
                </a:solidFill>
              </a:rPr>
              <a:t>f: text</a:t>
            </a:r>
            <a:r>
              <a:rPr lang="en-CA" sz="3000" dirty="0" smtClean="0">
                <a:solidFill>
                  <a:srgbClr val="0000FF"/>
                </a:solidFill>
              </a:rPr>
              <a:t>;    </a:t>
            </a:r>
            <a:r>
              <a:rPr lang="en-CA" sz="3000" dirty="0">
                <a:solidFill>
                  <a:srgbClr val="0000FF"/>
                </a:solidFill>
              </a:rPr>
              <a:t>a: string;</a:t>
            </a:r>
          </a:p>
          <a:p>
            <a:r>
              <a:rPr lang="en-CA" sz="3000" b="1" dirty="0">
                <a:solidFill>
                  <a:srgbClr val="0000FF"/>
                </a:solidFill>
              </a:rPr>
              <a:t>begin</a:t>
            </a:r>
          </a:p>
          <a:p>
            <a:r>
              <a:rPr lang="en-CA" sz="3000" b="1" dirty="0">
                <a:solidFill>
                  <a:srgbClr val="0000FF"/>
                </a:solidFill>
              </a:rPr>
              <a:t>  </a:t>
            </a:r>
            <a:r>
              <a:rPr lang="en-CA" sz="3000" dirty="0">
                <a:solidFill>
                  <a:srgbClr val="0000FF"/>
                </a:solidFill>
              </a:rPr>
              <a:t>assign(f, 'fisier.txt');</a:t>
            </a:r>
          </a:p>
          <a:p>
            <a:r>
              <a:rPr lang="en-CA" sz="3000" dirty="0">
                <a:solidFill>
                  <a:srgbClr val="0000FF"/>
                </a:solidFill>
              </a:rPr>
              <a:t>  reset(f</a:t>
            </a:r>
            <a:r>
              <a:rPr lang="en-CA" sz="3000" dirty="0" smtClean="0">
                <a:solidFill>
                  <a:srgbClr val="0000FF"/>
                </a:solidFill>
              </a:rPr>
              <a:t>); </a:t>
            </a:r>
            <a:r>
              <a:rPr lang="en-CA" sz="3000" dirty="0" smtClean="0">
                <a:solidFill>
                  <a:srgbClr val="006600"/>
                </a:solidFill>
              </a:rPr>
              <a:t>{</a:t>
            </a:r>
            <a:r>
              <a:rPr lang="en-CA" sz="3000" dirty="0" err="1" smtClean="0">
                <a:solidFill>
                  <a:srgbClr val="006600"/>
                </a:solidFill>
              </a:rPr>
              <a:t>preg</a:t>
            </a:r>
            <a:r>
              <a:rPr lang="ro-MD" sz="3000" dirty="0" smtClean="0">
                <a:solidFill>
                  <a:srgbClr val="006600"/>
                </a:solidFill>
              </a:rPr>
              <a:t>ătește</a:t>
            </a:r>
            <a:r>
              <a:rPr lang="en-CA" sz="3000" dirty="0" smtClean="0">
                <a:solidFill>
                  <a:srgbClr val="006600"/>
                </a:solidFill>
              </a:rPr>
              <a:t> </a:t>
            </a:r>
            <a:r>
              <a:rPr lang="en-CA" sz="3000" dirty="0" err="1" smtClean="0">
                <a:solidFill>
                  <a:srgbClr val="006600"/>
                </a:solidFill>
              </a:rPr>
              <a:t>fisierul</a:t>
            </a:r>
            <a:r>
              <a:rPr lang="en-CA" sz="3000" dirty="0" smtClean="0">
                <a:solidFill>
                  <a:srgbClr val="006600"/>
                </a:solidFill>
              </a:rPr>
              <a:t> f</a:t>
            </a:r>
            <a:r>
              <a:rPr lang="ro-MD" sz="3000" dirty="0" smtClean="0">
                <a:solidFill>
                  <a:srgbClr val="006600"/>
                </a:solidFill>
              </a:rPr>
              <a:t> pentru citire</a:t>
            </a:r>
            <a:r>
              <a:rPr lang="en-CA" sz="3000" dirty="0" smtClean="0">
                <a:solidFill>
                  <a:srgbClr val="006600"/>
                </a:solidFill>
              </a:rPr>
              <a:t> </a:t>
            </a:r>
            <a:r>
              <a:rPr lang="en-US" sz="3000" dirty="0" smtClean="0">
                <a:solidFill>
                  <a:srgbClr val="006600"/>
                </a:solidFill>
              </a:rPr>
              <a:t>}</a:t>
            </a:r>
            <a:endParaRPr lang="en-CA" sz="3000" dirty="0">
              <a:solidFill>
                <a:srgbClr val="0000FF"/>
              </a:solidFill>
            </a:endParaRPr>
          </a:p>
          <a:p>
            <a:r>
              <a:rPr lang="en-CA" sz="3000" dirty="0">
                <a:solidFill>
                  <a:srgbClr val="0000FF"/>
                </a:solidFill>
              </a:rPr>
              <a:t>  </a:t>
            </a:r>
            <a:r>
              <a:rPr lang="en-CA" sz="3000" b="1" dirty="0">
                <a:solidFill>
                  <a:srgbClr val="0000FF"/>
                </a:solidFill>
              </a:rPr>
              <a:t>while not </a:t>
            </a:r>
            <a:r>
              <a:rPr lang="en-CA" sz="3000" b="1" dirty="0" err="1">
                <a:solidFill>
                  <a:srgbClr val="C00000"/>
                </a:solidFill>
              </a:rPr>
              <a:t>eof</a:t>
            </a:r>
            <a:r>
              <a:rPr lang="en-CA" sz="3000" b="1" dirty="0">
                <a:solidFill>
                  <a:srgbClr val="C00000"/>
                </a:solidFill>
              </a:rPr>
              <a:t>(f)</a:t>
            </a:r>
            <a:r>
              <a:rPr lang="en-CA" sz="3000" dirty="0">
                <a:solidFill>
                  <a:srgbClr val="0000FF"/>
                </a:solidFill>
              </a:rPr>
              <a:t> </a:t>
            </a:r>
            <a:r>
              <a:rPr lang="en-CA" sz="3000" b="1" dirty="0" smtClean="0">
                <a:solidFill>
                  <a:srgbClr val="0000FF"/>
                </a:solidFill>
              </a:rPr>
              <a:t>do</a:t>
            </a:r>
            <a:endParaRPr lang="ro-MD" sz="3000" dirty="0" smtClean="0">
              <a:solidFill>
                <a:srgbClr val="006600"/>
              </a:solidFill>
            </a:endParaRPr>
          </a:p>
          <a:p>
            <a:r>
              <a:rPr lang="ro-MD" sz="3000" dirty="0" smtClean="0">
                <a:solidFill>
                  <a:srgbClr val="006600"/>
                </a:solidFill>
              </a:rPr>
              <a:t>    </a:t>
            </a:r>
            <a:r>
              <a:rPr lang="en-CA" sz="3000" b="1" dirty="0" smtClean="0">
                <a:solidFill>
                  <a:srgbClr val="0000FF"/>
                </a:solidFill>
              </a:rPr>
              <a:t>begin</a:t>
            </a:r>
            <a:r>
              <a:rPr lang="ro-MD" sz="3000" b="1" dirty="0" smtClean="0">
                <a:solidFill>
                  <a:srgbClr val="0000FF"/>
                </a:solidFill>
              </a:rPr>
              <a:t>                        </a:t>
            </a:r>
            <a:r>
              <a:rPr lang="en-CA" sz="3000" dirty="0" smtClean="0">
                <a:solidFill>
                  <a:srgbClr val="006600"/>
                </a:solidFill>
              </a:rPr>
              <a:t>{</a:t>
            </a:r>
            <a:r>
              <a:rPr lang="ro-MD" sz="3000" dirty="0" smtClean="0">
                <a:solidFill>
                  <a:srgbClr val="006600"/>
                </a:solidFill>
              </a:rPr>
              <a:t>cât timp nu este sfârșit de</a:t>
            </a:r>
            <a:endParaRPr lang="en-CA" sz="3000" b="1" dirty="0" smtClean="0">
              <a:solidFill>
                <a:srgbClr val="0000FF"/>
              </a:solidFill>
            </a:endParaRPr>
          </a:p>
          <a:p>
            <a:r>
              <a:rPr lang="en-CA" sz="3000" b="1" dirty="0" smtClean="0">
                <a:solidFill>
                  <a:srgbClr val="0000FF"/>
                </a:solidFill>
              </a:rPr>
              <a:t>    </a:t>
            </a:r>
            <a:r>
              <a:rPr lang="en-CA" sz="3000" dirty="0" err="1">
                <a:solidFill>
                  <a:srgbClr val="0000FF"/>
                </a:solidFill>
              </a:rPr>
              <a:t>readln</a:t>
            </a:r>
            <a:r>
              <a:rPr lang="en-CA" sz="3000" dirty="0">
                <a:solidFill>
                  <a:srgbClr val="0000FF"/>
                </a:solidFill>
              </a:rPr>
              <a:t>(f, a); </a:t>
            </a:r>
            <a:r>
              <a:rPr lang="ro-MD" sz="3000" dirty="0" smtClean="0">
                <a:solidFill>
                  <a:srgbClr val="0000FF"/>
                </a:solidFill>
              </a:rPr>
              <a:t>              </a:t>
            </a:r>
            <a:r>
              <a:rPr lang="en-CA" sz="3000" dirty="0" err="1" smtClean="0">
                <a:solidFill>
                  <a:srgbClr val="006600"/>
                </a:solidFill>
              </a:rPr>
              <a:t>fisier</a:t>
            </a:r>
            <a:r>
              <a:rPr lang="ro-MD" sz="3000" dirty="0" smtClean="0">
                <a:solidFill>
                  <a:srgbClr val="006600"/>
                </a:solidFill>
              </a:rPr>
              <a:t> (</a:t>
            </a:r>
            <a:r>
              <a:rPr lang="en-CA" sz="3000" b="1" dirty="0" err="1" smtClean="0">
                <a:solidFill>
                  <a:srgbClr val="C00000"/>
                </a:solidFill>
              </a:rPr>
              <a:t>eof</a:t>
            </a:r>
            <a:r>
              <a:rPr lang="en-CA" sz="3000" b="1" dirty="0" smtClean="0">
                <a:solidFill>
                  <a:srgbClr val="C00000"/>
                </a:solidFill>
              </a:rPr>
              <a:t>(f)</a:t>
            </a:r>
            <a:r>
              <a:rPr lang="ro-MD" sz="3000" dirty="0" smtClean="0">
                <a:solidFill>
                  <a:srgbClr val="006600"/>
                </a:solidFill>
              </a:rPr>
              <a:t>) se execută</a:t>
            </a:r>
            <a:endParaRPr lang="ro-MD" sz="3000" dirty="0" smtClean="0">
              <a:solidFill>
                <a:srgbClr val="0000FF"/>
              </a:solidFill>
            </a:endParaRPr>
          </a:p>
          <a:p>
            <a:r>
              <a:rPr lang="ro-MD" sz="3000" dirty="0" smtClean="0">
                <a:solidFill>
                  <a:srgbClr val="0000FF"/>
                </a:solidFill>
              </a:rPr>
              <a:t>    </a:t>
            </a:r>
            <a:r>
              <a:rPr lang="en-CA" sz="3000" dirty="0" err="1" smtClean="0">
                <a:solidFill>
                  <a:srgbClr val="0000FF"/>
                </a:solidFill>
              </a:rPr>
              <a:t>writeln</a:t>
            </a:r>
            <a:r>
              <a:rPr lang="en-CA" sz="3000" dirty="0" smtClean="0">
                <a:solidFill>
                  <a:srgbClr val="0000FF"/>
                </a:solidFill>
              </a:rPr>
              <a:t>(a);</a:t>
            </a:r>
            <a:r>
              <a:rPr lang="ro-MD" sz="3000" dirty="0" smtClean="0">
                <a:solidFill>
                  <a:srgbClr val="006600"/>
                </a:solidFill>
              </a:rPr>
              <a:t>                 instrucțiunile aflate între</a:t>
            </a:r>
            <a:endParaRPr lang="en-CA" sz="3000" dirty="0" smtClean="0">
              <a:solidFill>
                <a:srgbClr val="0000FF"/>
              </a:solidFill>
            </a:endParaRPr>
          </a:p>
          <a:p>
            <a:r>
              <a:rPr lang="en-CA" sz="3000" dirty="0" smtClean="0">
                <a:solidFill>
                  <a:srgbClr val="0000FF"/>
                </a:solidFill>
              </a:rPr>
              <a:t>    </a:t>
            </a:r>
            <a:r>
              <a:rPr lang="en-CA" sz="3000" b="1" dirty="0">
                <a:solidFill>
                  <a:srgbClr val="0000FF"/>
                </a:solidFill>
              </a:rPr>
              <a:t>end</a:t>
            </a:r>
            <a:r>
              <a:rPr lang="en-CA" sz="3000" dirty="0" smtClean="0">
                <a:solidFill>
                  <a:srgbClr val="0000FF"/>
                </a:solidFill>
              </a:rPr>
              <a:t>;</a:t>
            </a:r>
            <a:r>
              <a:rPr lang="ro-MD" sz="3000" dirty="0" smtClean="0">
                <a:solidFill>
                  <a:srgbClr val="0000FF"/>
                </a:solidFill>
              </a:rPr>
              <a:t>                           </a:t>
            </a:r>
            <a:r>
              <a:rPr lang="ro-MD" sz="3000" dirty="0" smtClean="0">
                <a:solidFill>
                  <a:srgbClr val="006600"/>
                </a:solidFill>
              </a:rPr>
              <a:t>begin și end</a:t>
            </a:r>
            <a:r>
              <a:rPr lang="en-US" sz="3000" dirty="0" smtClean="0">
                <a:solidFill>
                  <a:srgbClr val="006600"/>
                </a:solidFill>
              </a:rPr>
              <a:t>}</a:t>
            </a:r>
            <a:endParaRPr lang="en-CA" sz="3000" dirty="0">
              <a:solidFill>
                <a:srgbClr val="0000FF"/>
              </a:solidFill>
            </a:endParaRPr>
          </a:p>
          <a:p>
            <a:r>
              <a:rPr lang="en-CA" sz="3000" dirty="0">
                <a:solidFill>
                  <a:srgbClr val="0000FF"/>
                </a:solidFill>
              </a:rPr>
              <a:t>  close(f)</a:t>
            </a:r>
          </a:p>
          <a:p>
            <a:r>
              <a:rPr lang="en-CA" sz="3000" b="1" dirty="0">
                <a:solidFill>
                  <a:srgbClr val="0000FF"/>
                </a:solidFill>
              </a:rPr>
              <a:t>end</a:t>
            </a:r>
            <a:r>
              <a:rPr lang="en-CA" sz="3000" dirty="0">
                <a:solidFill>
                  <a:srgbClr val="0000FF"/>
                </a:solidFill>
              </a:rPr>
              <a:t>.</a:t>
            </a:r>
            <a:endParaRPr lang="en-US" altLang="ru-RU" sz="3000" b="1" dirty="0">
              <a:solidFill>
                <a:srgbClr val="0000FF"/>
              </a:solidFill>
            </a:endParaRP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382587" y="1064091"/>
            <a:ext cx="83788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" name="Правая фигурная скобка 1"/>
          <p:cNvSpPr/>
          <p:nvPr/>
        </p:nvSpPr>
        <p:spPr>
          <a:xfrm>
            <a:off x="2902226" y="3882887"/>
            <a:ext cx="755373" cy="1709530"/>
          </a:xfrm>
          <a:prstGeom prst="rightBrac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504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98782" y="198782"/>
            <a:ext cx="8759687" cy="646706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294892304"/>
              </p:ext>
            </p:extLst>
          </p:nvPr>
        </p:nvGraphicFramePr>
        <p:xfrm>
          <a:off x="1607839" y="6233795"/>
          <a:ext cx="5928320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775250" y="225286"/>
            <a:ext cx="739471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err="1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</a:rPr>
              <a:t>Procedura</a:t>
            </a:r>
            <a:r>
              <a:rPr lang="en-US" sz="4400" b="1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</a:rPr>
              <a:t> APPEND</a:t>
            </a:r>
            <a:endParaRPr lang="ru-RU" sz="4400" b="1" cap="none" spc="0" dirty="0">
              <a:ln w="22225">
                <a:solidFill>
                  <a:srgbClr val="C0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587" y="1559431"/>
            <a:ext cx="832236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MD" altLang="ru-RU" sz="3000" b="1" dirty="0" smtClean="0">
                <a:solidFill>
                  <a:srgbClr val="0000FF"/>
                </a:solidFill>
              </a:rPr>
              <a:t>Procedura </a:t>
            </a:r>
            <a:r>
              <a:rPr lang="ro-MD" altLang="ru-RU" sz="3000" b="1" dirty="0" smtClean="0">
                <a:solidFill>
                  <a:srgbClr val="C00000"/>
                </a:solidFill>
              </a:rPr>
              <a:t>APPEND</a:t>
            </a:r>
            <a:r>
              <a:rPr lang="ro-MD" altLang="ru-RU" sz="3000" b="1" dirty="0" smtClean="0">
                <a:solidFill>
                  <a:srgbClr val="0000FF"/>
                </a:solidFill>
              </a:rPr>
              <a:t> </a:t>
            </a:r>
            <a:r>
              <a:rPr lang="en-US" altLang="ru-RU" sz="3000" b="1" dirty="0" smtClean="0">
                <a:solidFill>
                  <a:srgbClr val="0000FF"/>
                </a:solidFill>
              </a:rPr>
              <a:t>are </a:t>
            </a:r>
            <a:r>
              <a:rPr lang="en-US" altLang="ru-RU" sz="3000" b="1" dirty="0" err="1" smtClean="0">
                <a:solidFill>
                  <a:srgbClr val="0000FF"/>
                </a:solidFill>
              </a:rPr>
              <a:t>rolul</a:t>
            </a:r>
            <a:r>
              <a:rPr lang="en-US" altLang="ru-RU" sz="3000" b="1" dirty="0" smtClean="0">
                <a:solidFill>
                  <a:srgbClr val="0000FF"/>
                </a:solidFill>
              </a:rPr>
              <a:t> de a </a:t>
            </a:r>
            <a:r>
              <a:rPr lang="en-US" altLang="ru-RU" sz="3000" b="1" dirty="0" err="1" smtClean="0">
                <a:solidFill>
                  <a:srgbClr val="0000FF"/>
                </a:solidFill>
              </a:rPr>
              <a:t>deschide</a:t>
            </a:r>
            <a:r>
              <a:rPr lang="en-US" altLang="ru-RU" sz="3000" b="1" dirty="0" smtClean="0">
                <a:solidFill>
                  <a:srgbClr val="0000FF"/>
                </a:solidFill>
              </a:rPr>
              <a:t> un fi</a:t>
            </a:r>
            <a:r>
              <a:rPr lang="ro-MD" altLang="ru-RU" sz="3000" b="1" dirty="0" smtClean="0">
                <a:solidFill>
                  <a:srgbClr val="0000FF"/>
                </a:solidFill>
              </a:rPr>
              <a:t>șier text care a fost creat pentru extindere (scriere la sfârșit de fișier).  Forma generală este:</a:t>
            </a:r>
          </a:p>
          <a:p>
            <a:pPr algn="just"/>
            <a:endParaRPr lang="ro-MD" altLang="ru-RU" sz="1000" b="1" dirty="0" smtClean="0">
              <a:solidFill>
                <a:srgbClr val="0000FF"/>
              </a:solidFill>
            </a:endParaRPr>
          </a:p>
          <a:p>
            <a:pPr algn="ctr"/>
            <a:r>
              <a:rPr lang="ro-MD" altLang="ru-RU" sz="3000" b="1" dirty="0" smtClean="0">
                <a:solidFill>
                  <a:srgbClr val="006600"/>
                </a:solidFill>
              </a:rPr>
              <a:t>Append (variabila fișier).</a:t>
            </a:r>
          </a:p>
          <a:p>
            <a:pPr algn="just"/>
            <a:endParaRPr lang="ro-MD" altLang="ru-RU" sz="1000" b="1" dirty="0" smtClean="0">
              <a:solidFill>
                <a:srgbClr val="006600"/>
              </a:solidFill>
            </a:endParaRPr>
          </a:p>
          <a:p>
            <a:pPr algn="just"/>
            <a:r>
              <a:rPr lang="ro-MD" altLang="ru-RU" sz="3000" b="1" dirty="0" smtClean="0">
                <a:solidFill>
                  <a:srgbClr val="0000FF"/>
                </a:solidFill>
              </a:rPr>
              <a:t>În situația în care fișierul nu există, se generează o eroare de intrare-ieșire. Pentru un fișier deschis cu Append este posibilă numai operația de scriere. </a:t>
            </a:r>
            <a:endParaRPr lang="en-US" altLang="ru-RU" sz="3000" b="1" dirty="0">
              <a:solidFill>
                <a:srgbClr val="0000FF"/>
              </a:solidFill>
            </a:endParaRP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382587" y="1064091"/>
            <a:ext cx="83788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182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98782" y="198782"/>
            <a:ext cx="8759687" cy="646706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294892304"/>
              </p:ext>
            </p:extLst>
          </p:nvPr>
        </p:nvGraphicFramePr>
        <p:xfrm>
          <a:off x="1607839" y="6233795"/>
          <a:ext cx="5928320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775250" y="225286"/>
            <a:ext cx="739471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err="1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</a:rPr>
              <a:t>Procedura</a:t>
            </a:r>
            <a:r>
              <a:rPr lang="en-US" sz="4400" b="1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</a:rPr>
              <a:t> APPEND</a:t>
            </a:r>
            <a:r>
              <a:rPr lang="ro-MD" sz="4400" b="1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</a:rPr>
              <a:t>: exemplu</a:t>
            </a:r>
            <a:endParaRPr lang="ru-RU" sz="4400" b="1" cap="none" spc="0" dirty="0">
              <a:ln w="22225">
                <a:solidFill>
                  <a:srgbClr val="C0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2542" y="1106952"/>
            <a:ext cx="832236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>
                <a:solidFill>
                  <a:srgbClr val="0000FF"/>
                </a:solidFill>
              </a:rPr>
              <a:t>Program </a:t>
            </a:r>
            <a:r>
              <a:rPr lang="en-CA" sz="3000" dirty="0" err="1">
                <a:solidFill>
                  <a:srgbClr val="0000FF"/>
                </a:solidFill>
              </a:rPr>
              <a:t>Extindere_fisier</a:t>
            </a:r>
            <a:r>
              <a:rPr lang="en-CA" sz="3000" dirty="0">
                <a:solidFill>
                  <a:srgbClr val="0000FF"/>
                </a:solidFill>
              </a:rPr>
              <a:t>;</a:t>
            </a:r>
          </a:p>
          <a:p>
            <a:r>
              <a:rPr lang="en-CA" sz="3000" b="1" dirty="0" err="1">
                <a:solidFill>
                  <a:srgbClr val="0000FF"/>
                </a:solidFill>
              </a:rPr>
              <a:t>var</a:t>
            </a:r>
            <a:r>
              <a:rPr lang="en-CA" sz="3000" b="1" dirty="0">
                <a:solidFill>
                  <a:srgbClr val="0000FF"/>
                </a:solidFill>
              </a:rPr>
              <a:t> </a:t>
            </a:r>
            <a:r>
              <a:rPr lang="en-CA" sz="3000" dirty="0">
                <a:solidFill>
                  <a:srgbClr val="0000FF"/>
                </a:solidFill>
              </a:rPr>
              <a:t>f: text</a:t>
            </a:r>
            <a:r>
              <a:rPr lang="en-CA" sz="3000" dirty="0" smtClean="0">
                <a:solidFill>
                  <a:srgbClr val="0000FF"/>
                </a:solidFill>
              </a:rPr>
              <a:t>;   </a:t>
            </a:r>
            <a:r>
              <a:rPr lang="en-CA" sz="3000" dirty="0">
                <a:solidFill>
                  <a:srgbClr val="0000FF"/>
                </a:solidFill>
              </a:rPr>
              <a:t>a: string;</a:t>
            </a:r>
          </a:p>
          <a:p>
            <a:r>
              <a:rPr lang="en-CA" sz="3000" b="1" dirty="0">
                <a:solidFill>
                  <a:srgbClr val="0000FF"/>
                </a:solidFill>
              </a:rPr>
              <a:t>begin</a:t>
            </a:r>
          </a:p>
          <a:p>
            <a:r>
              <a:rPr lang="en-CA" sz="3000" b="1" dirty="0">
                <a:solidFill>
                  <a:srgbClr val="0000FF"/>
                </a:solidFill>
              </a:rPr>
              <a:t>  </a:t>
            </a:r>
            <a:r>
              <a:rPr lang="en-CA" sz="3000" dirty="0">
                <a:solidFill>
                  <a:srgbClr val="0000FF"/>
                </a:solidFill>
              </a:rPr>
              <a:t>assign(f, 'fisier.txt');</a:t>
            </a:r>
          </a:p>
          <a:p>
            <a:r>
              <a:rPr lang="en-CA" sz="3000" dirty="0">
                <a:solidFill>
                  <a:srgbClr val="0000FF"/>
                </a:solidFill>
              </a:rPr>
              <a:t>  append(f);</a:t>
            </a:r>
          </a:p>
          <a:p>
            <a:r>
              <a:rPr lang="en-CA" sz="3000" dirty="0">
                <a:solidFill>
                  <a:srgbClr val="0000FF"/>
                </a:solidFill>
              </a:rPr>
              <a:t>    </a:t>
            </a:r>
            <a:r>
              <a:rPr lang="en-CA" sz="3000" b="1" dirty="0">
                <a:solidFill>
                  <a:srgbClr val="0000FF"/>
                </a:solidFill>
              </a:rPr>
              <a:t>repeat</a:t>
            </a:r>
          </a:p>
          <a:p>
            <a:r>
              <a:rPr lang="en-US" sz="3000" b="1" dirty="0">
                <a:solidFill>
                  <a:srgbClr val="0000FF"/>
                </a:solidFill>
              </a:rPr>
              <a:t>    </a:t>
            </a:r>
            <a:r>
              <a:rPr lang="en-US" sz="3000" dirty="0" err="1">
                <a:solidFill>
                  <a:srgbClr val="0000FF"/>
                </a:solidFill>
              </a:rPr>
              <a:t>readln</a:t>
            </a:r>
            <a:r>
              <a:rPr lang="en-US" sz="3000" dirty="0">
                <a:solidFill>
                  <a:srgbClr val="0000FF"/>
                </a:solidFill>
              </a:rPr>
              <a:t>(a); </a:t>
            </a:r>
            <a:endParaRPr lang="en-US" sz="3000" dirty="0" smtClean="0">
              <a:solidFill>
                <a:srgbClr val="0000FF"/>
              </a:solidFill>
            </a:endParaRPr>
          </a:p>
          <a:p>
            <a:r>
              <a:rPr lang="en-US" sz="3000" b="1" dirty="0">
                <a:solidFill>
                  <a:srgbClr val="0000FF"/>
                </a:solidFill>
              </a:rPr>
              <a:t> </a:t>
            </a:r>
            <a:r>
              <a:rPr lang="en-US" sz="3000" b="1" dirty="0" smtClean="0">
                <a:solidFill>
                  <a:srgbClr val="0000FF"/>
                </a:solidFill>
              </a:rPr>
              <a:t>   if </a:t>
            </a:r>
            <a:r>
              <a:rPr lang="en-US" sz="3000" dirty="0">
                <a:solidFill>
                  <a:srgbClr val="0000FF"/>
                </a:solidFill>
              </a:rPr>
              <a:t>a&lt;&gt;'stop' </a:t>
            </a:r>
            <a:r>
              <a:rPr lang="en-US" sz="3000" b="1" dirty="0" smtClean="0">
                <a:solidFill>
                  <a:srgbClr val="0000FF"/>
                </a:solidFill>
              </a:rPr>
              <a:t>then</a:t>
            </a:r>
            <a:r>
              <a:rPr lang="en-CA" sz="3000" b="1" dirty="0" smtClean="0">
                <a:solidFill>
                  <a:srgbClr val="0000FF"/>
                </a:solidFill>
              </a:rPr>
              <a:t>  </a:t>
            </a:r>
            <a:r>
              <a:rPr lang="en-CA" sz="3000" dirty="0" err="1">
                <a:solidFill>
                  <a:srgbClr val="0000FF"/>
                </a:solidFill>
              </a:rPr>
              <a:t>writeln</a:t>
            </a:r>
            <a:r>
              <a:rPr lang="en-CA" sz="3000" dirty="0">
                <a:solidFill>
                  <a:srgbClr val="0000FF"/>
                </a:solidFill>
              </a:rPr>
              <a:t>(f, a);</a:t>
            </a:r>
          </a:p>
          <a:p>
            <a:r>
              <a:rPr lang="en-CA" sz="3000" dirty="0">
                <a:solidFill>
                  <a:srgbClr val="0000FF"/>
                </a:solidFill>
              </a:rPr>
              <a:t>    </a:t>
            </a:r>
            <a:r>
              <a:rPr lang="en-CA" sz="3000" b="1" dirty="0">
                <a:solidFill>
                  <a:srgbClr val="0000FF"/>
                </a:solidFill>
              </a:rPr>
              <a:t>until </a:t>
            </a:r>
            <a:r>
              <a:rPr lang="en-CA" sz="3000" dirty="0">
                <a:solidFill>
                  <a:srgbClr val="0000FF"/>
                </a:solidFill>
              </a:rPr>
              <a:t>a='stop';</a:t>
            </a:r>
          </a:p>
          <a:p>
            <a:r>
              <a:rPr lang="en-CA" sz="3000" dirty="0">
                <a:solidFill>
                  <a:srgbClr val="0000FF"/>
                </a:solidFill>
              </a:rPr>
              <a:t>  close(f)</a:t>
            </a:r>
          </a:p>
          <a:p>
            <a:r>
              <a:rPr lang="en-CA" sz="3000" b="1" dirty="0">
                <a:solidFill>
                  <a:srgbClr val="0000FF"/>
                </a:solidFill>
              </a:rPr>
              <a:t>end</a:t>
            </a:r>
            <a:r>
              <a:rPr lang="en-CA" sz="3000" dirty="0">
                <a:solidFill>
                  <a:srgbClr val="0000FF"/>
                </a:solidFill>
              </a:rPr>
              <a:t>.</a:t>
            </a:r>
            <a:endParaRPr lang="en-US" altLang="ru-RU" sz="3000" b="1" dirty="0">
              <a:solidFill>
                <a:srgbClr val="0000FF"/>
              </a:solidFill>
            </a:endParaRP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382587" y="1064091"/>
            <a:ext cx="83788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256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98782" y="198782"/>
            <a:ext cx="8759687" cy="646706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294892304"/>
              </p:ext>
            </p:extLst>
          </p:nvPr>
        </p:nvGraphicFramePr>
        <p:xfrm>
          <a:off x="1607839" y="6233795"/>
          <a:ext cx="5928320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775250" y="225286"/>
            <a:ext cx="739471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err="1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</a:rPr>
              <a:t>Func</a:t>
            </a:r>
            <a:r>
              <a:rPr lang="ro-MD" sz="4400" b="1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</a:rPr>
              <a:t>ția EOLN: exemplu</a:t>
            </a:r>
            <a:endParaRPr lang="ru-RU" sz="4400" b="1" cap="none" spc="0" dirty="0">
              <a:ln w="22225">
                <a:solidFill>
                  <a:srgbClr val="C0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9046" y="1856610"/>
            <a:ext cx="83223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MD" altLang="ru-RU" sz="3000" b="1" dirty="0" smtClean="0">
                <a:solidFill>
                  <a:srgbClr val="0000FF"/>
                </a:solidFill>
              </a:rPr>
              <a:t>Funcția </a:t>
            </a:r>
            <a:r>
              <a:rPr lang="ro-MD" altLang="ru-RU" sz="3000" b="1" dirty="0" smtClean="0">
                <a:solidFill>
                  <a:srgbClr val="C00000"/>
                </a:solidFill>
              </a:rPr>
              <a:t>EOLN</a:t>
            </a:r>
            <a:r>
              <a:rPr lang="ro-MD" altLang="ru-RU" sz="3000" b="1" dirty="0" smtClean="0">
                <a:solidFill>
                  <a:srgbClr val="0000FF"/>
                </a:solidFill>
              </a:rPr>
              <a:t> are ca parametru formal o variabilă fișier și este de tip boolean. La execuție, funcția întoarce valoarea </a:t>
            </a:r>
            <a:r>
              <a:rPr lang="ro-MD" altLang="ru-RU" sz="3000" b="1" dirty="0" smtClean="0">
                <a:solidFill>
                  <a:srgbClr val="006600"/>
                </a:solidFill>
              </a:rPr>
              <a:t>TRUE</a:t>
            </a:r>
            <a:r>
              <a:rPr lang="ro-MD" altLang="ru-RU" sz="3000" b="1" dirty="0" smtClean="0">
                <a:solidFill>
                  <a:srgbClr val="0000FF"/>
                </a:solidFill>
              </a:rPr>
              <a:t> dacă pointer-ul este la sfârșit de linie și </a:t>
            </a:r>
            <a:r>
              <a:rPr lang="ro-MD" altLang="ru-RU" sz="3000" b="1" dirty="0" smtClean="0">
                <a:solidFill>
                  <a:srgbClr val="006600"/>
                </a:solidFill>
              </a:rPr>
              <a:t>FALSE</a:t>
            </a:r>
            <a:r>
              <a:rPr lang="ro-MD" altLang="ru-RU" sz="3000" b="1" dirty="0" smtClean="0">
                <a:solidFill>
                  <a:srgbClr val="0000FF"/>
                </a:solidFill>
              </a:rPr>
              <a:t> în caz contrar.</a:t>
            </a:r>
            <a:endParaRPr lang="en-US" altLang="ru-RU" sz="3000" b="1" dirty="0">
              <a:solidFill>
                <a:srgbClr val="0000FF"/>
              </a:solidFill>
            </a:endParaRP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382587" y="1064091"/>
            <a:ext cx="83788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376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98782" y="198782"/>
            <a:ext cx="8759687" cy="646706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294892304"/>
              </p:ext>
            </p:extLst>
          </p:nvPr>
        </p:nvGraphicFramePr>
        <p:xfrm>
          <a:off x="1607839" y="6233795"/>
          <a:ext cx="5928320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775250" y="225286"/>
            <a:ext cx="739471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err="1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</a:rPr>
              <a:t>Func</a:t>
            </a:r>
            <a:r>
              <a:rPr lang="ro-MD" sz="4400" b="1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</a:rPr>
              <a:t>ția EOLN: exemplu</a:t>
            </a:r>
            <a:endParaRPr lang="ru-RU" sz="4400" b="1" cap="none" spc="0" dirty="0">
              <a:ln w="22225">
                <a:solidFill>
                  <a:srgbClr val="C0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2542" y="1106952"/>
            <a:ext cx="832236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>
                <a:solidFill>
                  <a:srgbClr val="0000FF"/>
                </a:solidFill>
              </a:rPr>
              <a:t>Program </a:t>
            </a:r>
            <a:r>
              <a:rPr lang="en-CA" sz="3000" dirty="0" err="1">
                <a:solidFill>
                  <a:srgbClr val="0000FF"/>
                </a:solidFill>
              </a:rPr>
              <a:t>Functie_EOLN</a:t>
            </a:r>
            <a:r>
              <a:rPr lang="en-CA" sz="3000" dirty="0">
                <a:solidFill>
                  <a:srgbClr val="0000FF"/>
                </a:solidFill>
              </a:rPr>
              <a:t>;</a:t>
            </a:r>
          </a:p>
          <a:p>
            <a:r>
              <a:rPr lang="en-CA" sz="3000" b="1" dirty="0" err="1">
                <a:solidFill>
                  <a:srgbClr val="0000FF"/>
                </a:solidFill>
              </a:rPr>
              <a:t>var</a:t>
            </a:r>
            <a:r>
              <a:rPr lang="en-CA" sz="3000" b="1" dirty="0">
                <a:solidFill>
                  <a:srgbClr val="0000FF"/>
                </a:solidFill>
              </a:rPr>
              <a:t> </a:t>
            </a:r>
            <a:r>
              <a:rPr lang="en-CA" sz="3000" dirty="0">
                <a:solidFill>
                  <a:srgbClr val="0000FF"/>
                </a:solidFill>
              </a:rPr>
              <a:t>f: text</a:t>
            </a:r>
            <a:r>
              <a:rPr lang="en-CA" sz="3000" dirty="0" smtClean="0">
                <a:solidFill>
                  <a:srgbClr val="0000FF"/>
                </a:solidFill>
              </a:rPr>
              <a:t>;   </a:t>
            </a:r>
            <a:r>
              <a:rPr lang="en-CA" sz="3000" dirty="0">
                <a:solidFill>
                  <a:srgbClr val="0000FF"/>
                </a:solidFill>
              </a:rPr>
              <a:t>a: string;</a:t>
            </a:r>
          </a:p>
          <a:p>
            <a:r>
              <a:rPr lang="en-CA" sz="3000" b="1" dirty="0">
                <a:solidFill>
                  <a:srgbClr val="0000FF"/>
                </a:solidFill>
              </a:rPr>
              <a:t>begin</a:t>
            </a:r>
          </a:p>
          <a:p>
            <a:r>
              <a:rPr lang="en-CA" sz="3000" b="1" dirty="0">
                <a:solidFill>
                  <a:srgbClr val="0000FF"/>
                </a:solidFill>
              </a:rPr>
              <a:t>  </a:t>
            </a:r>
            <a:r>
              <a:rPr lang="en-CA" sz="3000" dirty="0">
                <a:solidFill>
                  <a:srgbClr val="0000FF"/>
                </a:solidFill>
              </a:rPr>
              <a:t>assign(f, 'fisier.txt');</a:t>
            </a:r>
          </a:p>
          <a:p>
            <a:r>
              <a:rPr lang="en-CA" sz="3000" dirty="0">
                <a:solidFill>
                  <a:srgbClr val="0000FF"/>
                </a:solidFill>
              </a:rPr>
              <a:t>  reset(f);</a:t>
            </a:r>
          </a:p>
          <a:p>
            <a:r>
              <a:rPr lang="en-CA" sz="3000" dirty="0">
                <a:solidFill>
                  <a:srgbClr val="0000FF"/>
                </a:solidFill>
              </a:rPr>
              <a:t>  </a:t>
            </a:r>
            <a:r>
              <a:rPr lang="en-CA" sz="3000" b="1" dirty="0">
                <a:solidFill>
                  <a:srgbClr val="0000FF"/>
                </a:solidFill>
              </a:rPr>
              <a:t>while not </a:t>
            </a:r>
            <a:r>
              <a:rPr lang="en-CA" sz="3000" dirty="0" err="1">
                <a:solidFill>
                  <a:srgbClr val="0000FF"/>
                </a:solidFill>
              </a:rPr>
              <a:t>eoln</a:t>
            </a:r>
            <a:r>
              <a:rPr lang="en-CA" sz="3000" dirty="0">
                <a:solidFill>
                  <a:srgbClr val="0000FF"/>
                </a:solidFill>
              </a:rPr>
              <a:t>(f) </a:t>
            </a:r>
            <a:r>
              <a:rPr lang="en-CA" sz="3000" b="1" dirty="0">
                <a:solidFill>
                  <a:srgbClr val="0000FF"/>
                </a:solidFill>
              </a:rPr>
              <a:t>do</a:t>
            </a:r>
          </a:p>
          <a:p>
            <a:r>
              <a:rPr lang="en-CA" sz="3000" b="1" dirty="0">
                <a:solidFill>
                  <a:srgbClr val="0000FF"/>
                </a:solidFill>
              </a:rPr>
              <a:t>    begin</a:t>
            </a:r>
          </a:p>
          <a:p>
            <a:r>
              <a:rPr lang="en-CA" sz="3000" b="1" dirty="0">
                <a:solidFill>
                  <a:srgbClr val="0000FF"/>
                </a:solidFill>
              </a:rPr>
              <a:t>    </a:t>
            </a:r>
            <a:r>
              <a:rPr lang="en-CA" sz="3000" dirty="0" err="1">
                <a:solidFill>
                  <a:srgbClr val="0000FF"/>
                </a:solidFill>
              </a:rPr>
              <a:t>readln</a:t>
            </a:r>
            <a:r>
              <a:rPr lang="en-CA" sz="3000" dirty="0">
                <a:solidFill>
                  <a:srgbClr val="0000FF"/>
                </a:solidFill>
              </a:rPr>
              <a:t>(f, a); </a:t>
            </a:r>
            <a:r>
              <a:rPr lang="en-CA" sz="3000" dirty="0" smtClean="0">
                <a:solidFill>
                  <a:srgbClr val="0000FF"/>
                </a:solidFill>
              </a:rPr>
              <a:t> </a:t>
            </a:r>
            <a:r>
              <a:rPr lang="en-CA" sz="3000" dirty="0" err="1" smtClean="0">
                <a:solidFill>
                  <a:srgbClr val="0000FF"/>
                </a:solidFill>
              </a:rPr>
              <a:t>writeln</a:t>
            </a:r>
            <a:r>
              <a:rPr lang="en-CA" sz="3000" dirty="0" smtClean="0">
                <a:solidFill>
                  <a:srgbClr val="0000FF"/>
                </a:solidFill>
              </a:rPr>
              <a:t>(a</a:t>
            </a:r>
            <a:r>
              <a:rPr lang="en-CA" sz="3000" dirty="0">
                <a:solidFill>
                  <a:srgbClr val="0000FF"/>
                </a:solidFill>
              </a:rPr>
              <a:t>);</a:t>
            </a:r>
          </a:p>
          <a:p>
            <a:r>
              <a:rPr lang="en-CA" sz="3000" dirty="0">
                <a:solidFill>
                  <a:srgbClr val="0000FF"/>
                </a:solidFill>
              </a:rPr>
              <a:t>    </a:t>
            </a:r>
            <a:r>
              <a:rPr lang="en-CA" sz="3000" b="1" dirty="0">
                <a:solidFill>
                  <a:srgbClr val="0000FF"/>
                </a:solidFill>
              </a:rPr>
              <a:t>end</a:t>
            </a:r>
            <a:r>
              <a:rPr lang="en-CA" sz="3000" dirty="0">
                <a:solidFill>
                  <a:srgbClr val="0000FF"/>
                </a:solidFill>
              </a:rPr>
              <a:t>;</a:t>
            </a:r>
          </a:p>
          <a:p>
            <a:r>
              <a:rPr lang="en-CA" sz="3000" dirty="0">
                <a:solidFill>
                  <a:srgbClr val="0000FF"/>
                </a:solidFill>
              </a:rPr>
              <a:t>  close(f)</a:t>
            </a:r>
          </a:p>
          <a:p>
            <a:r>
              <a:rPr lang="en-CA" sz="3000" b="1" dirty="0">
                <a:solidFill>
                  <a:srgbClr val="0000FF"/>
                </a:solidFill>
              </a:rPr>
              <a:t>end</a:t>
            </a:r>
            <a:r>
              <a:rPr lang="en-CA" sz="3000" dirty="0">
                <a:solidFill>
                  <a:srgbClr val="0000FF"/>
                </a:solidFill>
              </a:rPr>
              <a:t>.</a:t>
            </a:r>
            <a:endParaRPr lang="en-US" altLang="ru-RU" sz="3000" b="1" dirty="0">
              <a:solidFill>
                <a:srgbClr val="0000FF"/>
              </a:solidFill>
            </a:endParaRP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382587" y="1064091"/>
            <a:ext cx="83788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121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98782" y="198782"/>
            <a:ext cx="8759687" cy="646706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294892304"/>
              </p:ext>
            </p:extLst>
          </p:nvPr>
        </p:nvGraphicFramePr>
        <p:xfrm>
          <a:off x="1607839" y="6233795"/>
          <a:ext cx="5928320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775250" y="225286"/>
            <a:ext cx="739471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</a:rPr>
              <a:t>F</a:t>
            </a:r>
            <a:r>
              <a:rPr lang="ro-MD" sz="4400" b="1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</a:rPr>
              <a:t>ișierele INPUT și OUTPUT</a:t>
            </a:r>
            <a:endParaRPr lang="ru-RU" sz="4400" b="1" cap="none" spc="0" dirty="0">
              <a:ln w="22225">
                <a:solidFill>
                  <a:srgbClr val="C0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9046" y="1856610"/>
            <a:ext cx="83223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MD" altLang="ru-RU" sz="3000" b="1" dirty="0" smtClean="0">
                <a:solidFill>
                  <a:srgbClr val="0000FF"/>
                </a:solidFill>
              </a:rPr>
              <a:t>Aceste fișiere se consideră declarate (nu mai este necesar declararea lor ca fișiere text). Ele se asignează în mod automat la tastatură (</a:t>
            </a:r>
            <a:r>
              <a:rPr lang="ro-MD" altLang="ru-RU" sz="3000" b="1" dirty="0" smtClean="0">
                <a:solidFill>
                  <a:srgbClr val="C00000"/>
                </a:solidFill>
              </a:rPr>
              <a:t>INPUT</a:t>
            </a:r>
            <a:r>
              <a:rPr lang="ro-MD" altLang="ru-RU" sz="3000" b="1" dirty="0" smtClean="0">
                <a:solidFill>
                  <a:srgbClr val="0000FF"/>
                </a:solidFill>
              </a:rPr>
              <a:t>) și monitor (</a:t>
            </a:r>
            <a:r>
              <a:rPr lang="ro-MD" altLang="ru-RU" sz="3000" b="1" dirty="0" smtClean="0">
                <a:solidFill>
                  <a:srgbClr val="C00000"/>
                </a:solidFill>
              </a:rPr>
              <a:t>OUTPUT</a:t>
            </a:r>
            <a:r>
              <a:rPr lang="ro-MD" altLang="ru-RU" sz="3000" b="1" dirty="0" smtClean="0">
                <a:solidFill>
                  <a:srgbClr val="0000FF"/>
                </a:solidFill>
              </a:rPr>
              <a:t>). În situația în care procedurile </a:t>
            </a:r>
            <a:r>
              <a:rPr lang="ro-MD" altLang="ru-RU" sz="3000" b="1" dirty="0" smtClean="0">
                <a:solidFill>
                  <a:srgbClr val="006600"/>
                </a:solidFill>
              </a:rPr>
              <a:t>READ, READLN, WRITE, WRITELN  </a:t>
            </a:r>
            <a:r>
              <a:rPr lang="ro-MD" altLang="ru-RU" sz="3000" b="1" dirty="0" smtClean="0">
                <a:solidFill>
                  <a:srgbClr val="0000FF"/>
                </a:solidFill>
              </a:rPr>
              <a:t>nu au precizată la apel variabila fișier, aceasta este considerată automat </a:t>
            </a:r>
            <a:r>
              <a:rPr lang="ro-MD" altLang="ru-RU" sz="3000" b="1" dirty="0" smtClean="0">
                <a:solidFill>
                  <a:srgbClr val="006600"/>
                </a:solidFill>
              </a:rPr>
              <a:t>INPUT</a:t>
            </a:r>
            <a:r>
              <a:rPr lang="ro-MD" altLang="ru-RU" sz="3000" b="1" dirty="0" smtClean="0">
                <a:solidFill>
                  <a:srgbClr val="0000FF"/>
                </a:solidFill>
              </a:rPr>
              <a:t> pentru procedurile de citire și </a:t>
            </a:r>
            <a:r>
              <a:rPr lang="ro-MD" altLang="ru-RU" sz="3000" b="1" dirty="0" smtClean="0">
                <a:solidFill>
                  <a:srgbClr val="006600"/>
                </a:solidFill>
              </a:rPr>
              <a:t>OUTPUT</a:t>
            </a:r>
            <a:r>
              <a:rPr lang="ro-MD" altLang="ru-RU" sz="3000" b="1" dirty="0" smtClean="0">
                <a:solidFill>
                  <a:srgbClr val="0000FF"/>
                </a:solidFill>
              </a:rPr>
              <a:t> pentru procedurile de scriere.</a:t>
            </a:r>
            <a:endParaRPr lang="en-US" altLang="ru-RU" sz="3000" b="1" dirty="0">
              <a:solidFill>
                <a:srgbClr val="0000FF"/>
              </a:solidFill>
            </a:endParaRP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382587" y="1064091"/>
            <a:ext cx="83788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291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98782" y="198782"/>
            <a:ext cx="8759687" cy="646706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294892304"/>
              </p:ext>
            </p:extLst>
          </p:nvPr>
        </p:nvGraphicFramePr>
        <p:xfrm>
          <a:off x="1607839" y="6233795"/>
          <a:ext cx="5928320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775250" y="225286"/>
            <a:ext cx="739471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</a:rPr>
              <a:t>F</a:t>
            </a:r>
            <a:r>
              <a:rPr lang="ro-MD" sz="4400" b="1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</a:rPr>
              <a:t>ișierele INPUT și OUTPUT</a:t>
            </a:r>
            <a:endParaRPr lang="ru-RU" sz="4400" b="1" cap="none" spc="0" dirty="0">
              <a:ln w="22225">
                <a:solidFill>
                  <a:srgbClr val="C0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89212" y="2123219"/>
                <a:ext cx="8378825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3200" dirty="0" smtClean="0">
                    <a:solidFill>
                      <a:srgbClr val="0000FF"/>
                    </a:solidFill>
                  </a:rPr>
                  <a:t>Scrieţi </a:t>
                </a:r>
                <a:r>
                  <a:rPr lang="ro-RO" sz="3200" dirty="0">
                    <a:solidFill>
                      <a:srgbClr val="0000FF"/>
                    </a:solidFill>
                  </a:rPr>
                  <a:t>un 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program</a:t>
                </a:r>
                <a:r>
                  <a:rPr lang="ro-RO" sz="3200" dirty="0" smtClean="0">
                    <a:solidFill>
                      <a:srgbClr val="0000FF"/>
                    </a:solidFill>
                  </a:rPr>
                  <a:t> </a:t>
                </a:r>
                <a:r>
                  <a:rPr lang="ro-RO" sz="3200" dirty="0">
                    <a:solidFill>
                      <a:srgbClr val="0000FF"/>
                    </a:solidFill>
                  </a:rPr>
                  <a:t>care calculează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ro-RO" sz="3200" i="1" dirty="0" smtClean="0">
                    <a:solidFill>
                      <a:srgbClr val="0000FF"/>
                    </a:solidFill>
                  </a:rPr>
                  <a:t>,</a:t>
                </a:r>
                <a:r>
                  <a:rPr lang="ro-RO" sz="3200" dirty="0" smtClean="0">
                    <a:solidFill>
                      <a:srgbClr val="0000FF"/>
                    </a:solidFill>
                  </a:rPr>
                  <a:t> </a:t>
                </a:r>
                <a:r>
                  <a:rPr lang="ro-RO" sz="3200" dirty="0">
                    <a:solidFill>
                      <a:srgbClr val="0000FF"/>
                    </a:solidFill>
                  </a:rPr>
                  <a:t>unde </a:t>
                </a:r>
                <a:r>
                  <a:rPr lang="ro-RO" sz="3200" b="1" i="1" dirty="0">
                    <a:solidFill>
                      <a:srgbClr val="0000FF"/>
                    </a:solidFill>
                  </a:rPr>
                  <a:t>n </a:t>
                </a:r>
                <a14:m>
                  <m:oMath xmlns:m="http://schemas.openxmlformats.org/officeDocument/2006/math">
                    <m:r>
                      <a:rPr lang="ro-RO" sz="3200" b="1" i="1">
                        <a:solidFill>
                          <a:srgbClr val="0000FF"/>
                        </a:solidFill>
                      </a:rPr>
                      <m:t>∈</m:t>
                    </m:r>
                  </m:oMath>
                </a14:m>
                <a:r>
                  <a:rPr lang="ro-RO" sz="3200" b="1" i="1" dirty="0">
                    <a:solidFill>
                      <a:srgbClr val="0000FF"/>
                    </a:solidFill>
                  </a:rPr>
                  <a:t> Z </a:t>
                </a:r>
                <a:r>
                  <a:rPr lang="ro-RO" sz="3200" dirty="0">
                    <a:solidFill>
                      <a:srgbClr val="0000FF"/>
                    </a:solidFill>
                  </a:rPr>
                  <a:t>şi</a:t>
                </a:r>
                <a:r>
                  <a:rPr lang="ro-RO" sz="3200" b="1" i="1" dirty="0">
                    <a:solidFill>
                      <a:srgbClr val="0000FF"/>
                    </a:solidFill>
                  </a:rPr>
                  <a:t> a </a:t>
                </a:r>
                <a14:m>
                  <m:oMath xmlns:m="http://schemas.openxmlformats.org/officeDocument/2006/math">
                    <m:r>
                      <a:rPr lang="ro-RO" sz="3200" b="1" i="1">
                        <a:solidFill>
                          <a:srgbClr val="0000FF"/>
                        </a:solidFill>
                      </a:rPr>
                      <m:t>∈</m:t>
                    </m:r>
                  </m:oMath>
                </a14:m>
                <a:r>
                  <a:rPr lang="ro-RO" sz="3200" b="1" i="1" dirty="0">
                    <a:solidFill>
                      <a:srgbClr val="0000FF"/>
                    </a:solidFill>
                  </a:rPr>
                  <a:t> </a:t>
                </a:r>
                <a:r>
                  <a:rPr lang="ro-RO" sz="3200" b="1" i="1" dirty="0" smtClean="0">
                    <a:solidFill>
                      <a:srgbClr val="0000FF"/>
                    </a:solidFill>
                  </a:rPr>
                  <a:t>R.</a:t>
                </a:r>
                <a:r>
                  <a:rPr lang="ro-RO" sz="3200" dirty="0" smtClean="0">
                    <a:solidFill>
                      <a:srgbClr val="0000FF"/>
                    </a:solidFill>
                  </a:rPr>
                  <a:t> </a:t>
                </a:r>
                <a:r>
                  <a:rPr lang="ro-RO" sz="3200" b="1" dirty="0" smtClean="0">
                    <a:solidFill>
                      <a:srgbClr val="0000FF"/>
                    </a:solidFill>
                  </a:rPr>
                  <a:t>n</a:t>
                </a:r>
                <a:r>
                  <a:rPr lang="ro-RO" sz="3200" dirty="0" smtClean="0">
                    <a:solidFill>
                      <a:srgbClr val="0000FF"/>
                    </a:solidFill>
                  </a:rPr>
                  <a:t> și </a:t>
                </a:r>
                <a:r>
                  <a:rPr lang="ro-RO" sz="3200" b="1" dirty="0" smtClean="0">
                    <a:solidFill>
                      <a:srgbClr val="0000FF"/>
                    </a:solidFill>
                  </a:rPr>
                  <a:t>a</a:t>
                </a:r>
                <a:r>
                  <a:rPr lang="ro-RO" sz="3200" dirty="0" smtClean="0">
                    <a:solidFill>
                      <a:srgbClr val="0000FF"/>
                    </a:solidFill>
                  </a:rPr>
                  <a:t> sunt citite din fișierul </a:t>
                </a:r>
                <a:r>
                  <a:rPr lang="ro-RO" sz="3200" b="1" i="1" dirty="0" smtClean="0">
                    <a:solidFill>
                      <a:srgbClr val="0000FF"/>
                    </a:solidFill>
                  </a:rPr>
                  <a:t>date.in</a:t>
                </a:r>
                <a:r>
                  <a:rPr lang="ro-RO" sz="3200" dirty="0" smtClean="0">
                    <a:solidFill>
                      <a:srgbClr val="0000FF"/>
                    </a:solidFill>
                  </a:rPr>
                  <a:t>, iar rezultatul </a:t>
                </a:r>
                <a:r>
                  <a:rPr lang="ro-RO" sz="3200" dirty="0">
                    <a:solidFill>
                      <a:srgbClr val="0000FF"/>
                    </a:solidFill>
                  </a:rPr>
                  <a:t>este înscris în fişierul text </a:t>
                </a:r>
                <a:r>
                  <a:rPr lang="ro-RO" sz="3200" b="1" i="1" dirty="0" smtClean="0">
                    <a:solidFill>
                      <a:srgbClr val="0000FF"/>
                    </a:solidFill>
                  </a:rPr>
                  <a:t>date.out</a:t>
                </a:r>
                <a:endParaRPr lang="en-US" sz="3200" b="1" i="1" dirty="0" smtClean="0">
                  <a:solidFill>
                    <a:srgbClr val="0000FF"/>
                  </a:solidFill>
                </a:endParaRPr>
              </a:p>
              <a:p>
                <a:endParaRPr lang="ru-RU" sz="3200" dirty="0">
                  <a:solidFill>
                    <a:srgbClr val="0000FF"/>
                  </a:solidFill>
                </a:endParaRPr>
              </a:p>
              <a:p>
                <a:r>
                  <a:rPr lang="ro-RO" sz="3200" i="1" dirty="0" smtClean="0">
                    <a:solidFill>
                      <a:srgbClr val="0000FF"/>
                    </a:solidFill>
                  </a:rPr>
                  <a:t>Intrare: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 </a:t>
                </a:r>
                <a:r>
                  <a:rPr lang="ro-RO" sz="3200" dirty="0" smtClean="0">
                    <a:solidFill>
                      <a:srgbClr val="0000FF"/>
                    </a:solidFill>
                  </a:rPr>
                  <a:t>Fişierul  </a:t>
                </a:r>
                <a:r>
                  <a:rPr lang="ro-RO" sz="3200" b="1" i="1" dirty="0" smtClean="0">
                    <a:solidFill>
                      <a:srgbClr val="0000FF"/>
                    </a:solidFill>
                  </a:rPr>
                  <a:t>date.in </a:t>
                </a:r>
              </a:p>
              <a:p>
                <a:r>
                  <a:rPr lang="ro-RO" sz="3200" i="1" dirty="0" smtClean="0">
                    <a:solidFill>
                      <a:srgbClr val="0000FF"/>
                    </a:solidFill>
                  </a:rPr>
                  <a:t>Ieşire</a:t>
                </a:r>
                <a:r>
                  <a:rPr lang="ro-RO" sz="3200" i="1" dirty="0">
                    <a:solidFill>
                      <a:srgbClr val="0000FF"/>
                    </a:solidFill>
                  </a:rPr>
                  <a:t>:</a:t>
                </a:r>
                <a:r>
                  <a:rPr lang="ro-RO" sz="3200" dirty="0">
                    <a:solidFill>
                      <a:srgbClr val="0000FF"/>
                    </a:solidFill>
                  </a:rPr>
                  <a:t> </a:t>
                </a:r>
                <a:r>
                  <a:rPr lang="ro-RO" sz="3200" dirty="0" smtClean="0">
                    <a:solidFill>
                      <a:srgbClr val="0000FF"/>
                    </a:solidFill>
                  </a:rPr>
                  <a:t>Fişierul  </a:t>
                </a:r>
                <a:r>
                  <a:rPr lang="ro-RO" sz="3200" b="1" i="1" dirty="0" smtClean="0">
                    <a:solidFill>
                      <a:srgbClr val="0000FF"/>
                    </a:solidFill>
                  </a:rPr>
                  <a:t>date.out</a:t>
                </a:r>
                <a:endParaRPr lang="ru-RU" sz="32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12" y="2123219"/>
                <a:ext cx="8378825" cy="3046988"/>
              </a:xfrm>
              <a:prstGeom prst="rect">
                <a:avLst/>
              </a:prstGeom>
              <a:blipFill rotWithShape="0">
                <a:blip r:embed="rId7"/>
                <a:stretch>
                  <a:fillRect l="-1892" t="-2400" r="-2402" b="-56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382587" y="1064091"/>
            <a:ext cx="83788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795130" y="1119808"/>
            <a:ext cx="739471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</a:rPr>
              <a:t>Problem</a:t>
            </a:r>
            <a:r>
              <a:rPr lang="ro-MD" sz="4400" b="1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</a:rPr>
              <a:t>ă</a:t>
            </a:r>
            <a:endParaRPr lang="ru-RU" sz="4400" b="1" cap="none" spc="0" dirty="0">
              <a:ln w="22225">
                <a:solidFill>
                  <a:srgbClr val="C0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7016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98782" y="198782"/>
            <a:ext cx="8759687" cy="646706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294892304"/>
              </p:ext>
            </p:extLst>
          </p:nvPr>
        </p:nvGraphicFramePr>
        <p:xfrm>
          <a:off x="1607839" y="6233795"/>
          <a:ext cx="5928320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775250" y="225286"/>
            <a:ext cx="739471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</a:rPr>
              <a:t>F</a:t>
            </a:r>
            <a:r>
              <a:rPr lang="ro-MD" sz="4400" b="1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</a:rPr>
              <a:t>ișierele INPUT și OUTPUT</a:t>
            </a:r>
            <a:endParaRPr lang="ru-RU" sz="4400" b="1" cap="none" spc="0" dirty="0">
              <a:ln w="22225">
                <a:solidFill>
                  <a:srgbClr val="C0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0817" y="1064091"/>
            <a:ext cx="457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0000FF"/>
                </a:solidFill>
              </a:rPr>
              <a:t>Program </a:t>
            </a:r>
            <a:r>
              <a:rPr lang="en-CA" sz="2400" dirty="0" err="1">
                <a:solidFill>
                  <a:srgbClr val="0000FF"/>
                </a:solidFill>
              </a:rPr>
              <a:t>Calcul_Putere</a:t>
            </a:r>
            <a:r>
              <a:rPr lang="en-CA" sz="2400" dirty="0">
                <a:solidFill>
                  <a:srgbClr val="0000FF"/>
                </a:solidFill>
              </a:rPr>
              <a:t>; </a:t>
            </a:r>
          </a:p>
          <a:p>
            <a:r>
              <a:rPr lang="en-CA" sz="2400" b="1" dirty="0" err="1">
                <a:solidFill>
                  <a:srgbClr val="0000FF"/>
                </a:solidFill>
              </a:rPr>
              <a:t>Var</a:t>
            </a:r>
            <a:r>
              <a:rPr lang="en-CA" sz="2400" b="1" dirty="0">
                <a:solidFill>
                  <a:srgbClr val="0000FF"/>
                </a:solidFill>
              </a:rPr>
              <a:t> </a:t>
            </a:r>
            <a:r>
              <a:rPr lang="en-CA" sz="2400" dirty="0">
                <a:solidFill>
                  <a:srgbClr val="0000FF"/>
                </a:solidFill>
              </a:rPr>
              <a:t>fin, </a:t>
            </a:r>
            <a:r>
              <a:rPr lang="en-CA" sz="2400" dirty="0" err="1">
                <a:solidFill>
                  <a:srgbClr val="0000FF"/>
                </a:solidFill>
              </a:rPr>
              <a:t>fout:Text</a:t>
            </a:r>
            <a:r>
              <a:rPr lang="en-CA" sz="2400" dirty="0">
                <a:solidFill>
                  <a:srgbClr val="0000FF"/>
                </a:solidFill>
              </a:rPr>
              <a:t>;</a:t>
            </a:r>
          </a:p>
          <a:p>
            <a:r>
              <a:rPr lang="en-CA" sz="2400" dirty="0">
                <a:solidFill>
                  <a:srgbClr val="0000FF"/>
                </a:solidFill>
              </a:rPr>
              <a:t>    a, </a:t>
            </a:r>
            <a:r>
              <a:rPr lang="en-CA" sz="2400" dirty="0" err="1">
                <a:solidFill>
                  <a:srgbClr val="0000FF"/>
                </a:solidFill>
              </a:rPr>
              <a:t>putere</a:t>
            </a:r>
            <a:r>
              <a:rPr lang="en-CA" sz="2400" dirty="0">
                <a:solidFill>
                  <a:srgbClr val="0000FF"/>
                </a:solidFill>
              </a:rPr>
              <a:t>, p:real;</a:t>
            </a:r>
          </a:p>
          <a:p>
            <a:r>
              <a:rPr lang="en-CA" sz="2400" dirty="0">
                <a:solidFill>
                  <a:srgbClr val="0000FF"/>
                </a:solidFill>
              </a:rPr>
              <a:t>    n:Integer;</a:t>
            </a:r>
          </a:p>
          <a:p>
            <a:r>
              <a:rPr lang="en-CA" sz="2400" b="1" dirty="0" smtClean="0">
                <a:solidFill>
                  <a:srgbClr val="0000FF"/>
                </a:solidFill>
              </a:rPr>
              <a:t>Begin</a:t>
            </a:r>
            <a:endParaRPr lang="en-CA" sz="2400" b="1" dirty="0">
              <a:solidFill>
                <a:srgbClr val="0000FF"/>
              </a:solidFill>
            </a:endParaRPr>
          </a:p>
          <a:p>
            <a:r>
              <a:rPr lang="en-CA" sz="2400" b="1" dirty="0">
                <a:solidFill>
                  <a:srgbClr val="0000FF"/>
                </a:solidFill>
              </a:rPr>
              <a:t>  </a:t>
            </a:r>
            <a:r>
              <a:rPr lang="en-CA" sz="2400" dirty="0">
                <a:solidFill>
                  <a:srgbClr val="0000FF"/>
                </a:solidFill>
              </a:rPr>
              <a:t>assign(fin, 'date.in'); </a:t>
            </a:r>
            <a:endParaRPr lang="en-CA" sz="2400" dirty="0" smtClean="0">
              <a:solidFill>
                <a:srgbClr val="0000FF"/>
              </a:solidFill>
            </a:endParaRPr>
          </a:p>
          <a:p>
            <a:r>
              <a:rPr lang="en-CA" sz="2400" dirty="0">
                <a:solidFill>
                  <a:srgbClr val="0000FF"/>
                </a:solidFill>
              </a:rPr>
              <a:t> </a:t>
            </a:r>
            <a:r>
              <a:rPr lang="en-CA" sz="2400" dirty="0" smtClean="0">
                <a:solidFill>
                  <a:srgbClr val="0000FF"/>
                </a:solidFill>
              </a:rPr>
              <a:t> reset(fin</a:t>
            </a:r>
            <a:r>
              <a:rPr lang="en-CA" sz="2400" dirty="0">
                <a:solidFill>
                  <a:srgbClr val="0000FF"/>
                </a:solidFill>
              </a:rPr>
              <a:t>);</a:t>
            </a:r>
          </a:p>
          <a:p>
            <a:r>
              <a:rPr lang="en-CA" sz="2400" dirty="0" smtClean="0">
                <a:solidFill>
                  <a:srgbClr val="0000FF"/>
                </a:solidFill>
              </a:rPr>
              <a:t>  assign(</a:t>
            </a:r>
            <a:r>
              <a:rPr lang="en-CA" sz="2400" dirty="0" err="1" smtClean="0">
                <a:solidFill>
                  <a:srgbClr val="0000FF"/>
                </a:solidFill>
              </a:rPr>
              <a:t>fout</a:t>
            </a:r>
            <a:r>
              <a:rPr lang="en-CA" sz="2400" dirty="0">
                <a:solidFill>
                  <a:srgbClr val="0000FF"/>
                </a:solidFill>
              </a:rPr>
              <a:t>, '</a:t>
            </a:r>
            <a:r>
              <a:rPr lang="en-CA" sz="2400" dirty="0" err="1">
                <a:solidFill>
                  <a:srgbClr val="0000FF"/>
                </a:solidFill>
              </a:rPr>
              <a:t>date.out</a:t>
            </a:r>
            <a:r>
              <a:rPr lang="en-CA" sz="2400" dirty="0">
                <a:solidFill>
                  <a:srgbClr val="0000FF"/>
                </a:solidFill>
              </a:rPr>
              <a:t>'); </a:t>
            </a:r>
            <a:r>
              <a:rPr lang="en-CA" sz="2400" dirty="0" smtClean="0">
                <a:solidFill>
                  <a:srgbClr val="0000FF"/>
                </a:solidFill>
              </a:rPr>
              <a:t> </a:t>
            </a:r>
          </a:p>
          <a:p>
            <a:r>
              <a:rPr lang="en-CA" sz="2400" dirty="0">
                <a:solidFill>
                  <a:srgbClr val="0000FF"/>
                </a:solidFill>
              </a:rPr>
              <a:t> </a:t>
            </a:r>
            <a:r>
              <a:rPr lang="en-CA" sz="2400" dirty="0" smtClean="0">
                <a:solidFill>
                  <a:srgbClr val="0000FF"/>
                </a:solidFill>
              </a:rPr>
              <a:t> rewrite(</a:t>
            </a:r>
            <a:r>
              <a:rPr lang="en-CA" sz="2400" dirty="0" err="1" smtClean="0">
                <a:solidFill>
                  <a:srgbClr val="0000FF"/>
                </a:solidFill>
              </a:rPr>
              <a:t>fout</a:t>
            </a:r>
            <a:r>
              <a:rPr lang="en-CA" sz="2400" dirty="0">
                <a:solidFill>
                  <a:srgbClr val="0000FF"/>
                </a:solidFill>
              </a:rPr>
              <a:t>);</a:t>
            </a:r>
          </a:p>
          <a:p>
            <a:r>
              <a:rPr lang="en-CA" sz="2400" dirty="0" smtClean="0">
                <a:solidFill>
                  <a:srgbClr val="0000FF"/>
                </a:solidFill>
              </a:rPr>
              <a:t>  </a:t>
            </a:r>
            <a:r>
              <a:rPr lang="en-CA" sz="2400" dirty="0" err="1" smtClean="0">
                <a:solidFill>
                  <a:srgbClr val="0000FF"/>
                </a:solidFill>
              </a:rPr>
              <a:t>readln</a:t>
            </a:r>
            <a:r>
              <a:rPr lang="en-CA" sz="2400" dirty="0" smtClean="0">
                <a:solidFill>
                  <a:srgbClr val="0000FF"/>
                </a:solidFill>
              </a:rPr>
              <a:t>(fin</a:t>
            </a:r>
            <a:r>
              <a:rPr lang="en-CA" sz="2400" dirty="0">
                <a:solidFill>
                  <a:srgbClr val="0000FF"/>
                </a:solidFill>
              </a:rPr>
              <a:t>, n, a);</a:t>
            </a:r>
          </a:p>
          <a:p>
            <a:r>
              <a:rPr lang="en-CA" sz="2400" dirty="0" smtClean="0">
                <a:solidFill>
                  <a:srgbClr val="0000FF"/>
                </a:solidFill>
              </a:rPr>
              <a:t>  p</a:t>
            </a:r>
            <a:r>
              <a:rPr lang="en-CA" sz="2400" dirty="0">
                <a:solidFill>
                  <a:srgbClr val="0000FF"/>
                </a:solidFill>
              </a:rPr>
              <a:t>:=1;</a:t>
            </a:r>
          </a:p>
          <a:p>
            <a:r>
              <a:rPr lang="en-CA" sz="2400" dirty="0" smtClean="0">
                <a:solidFill>
                  <a:srgbClr val="0000FF"/>
                </a:solidFill>
              </a:rPr>
              <a:t>  </a:t>
            </a:r>
            <a:r>
              <a:rPr lang="en-CA" sz="2400" b="1" dirty="0" smtClean="0">
                <a:solidFill>
                  <a:srgbClr val="0000FF"/>
                </a:solidFill>
              </a:rPr>
              <a:t>if </a:t>
            </a:r>
            <a:r>
              <a:rPr lang="en-CA" sz="2400" dirty="0">
                <a:solidFill>
                  <a:srgbClr val="0000FF"/>
                </a:solidFill>
              </a:rPr>
              <a:t>n&lt;0 </a:t>
            </a:r>
            <a:r>
              <a:rPr lang="en-CA" sz="2400" b="1" dirty="0">
                <a:solidFill>
                  <a:srgbClr val="0000FF"/>
                </a:solidFill>
              </a:rPr>
              <a:t>then begin </a:t>
            </a:r>
          </a:p>
          <a:p>
            <a:r>
              <a:rPr lang="en-CA" sz="2400" b="1" dirty="0" smtClean="0">
                <a:solidFill>
                  <a:srgbClr val="0000FF"/>
                </a:solidFill>
              </a:rPr>
              <a:t>      for </a:t>
            </a:r>
            <a:r>
              <a:rPr lang="en-CA" sz="2400" b="1" dirty="0" err="1">
                <a:solidFill>
                  <a:srgbClr val="0000FF"/>
                </a:solidFill>
              </a:rPr>
              <a:t>var</a:t>
            </a:r>
            <a:r>
              <a:rPr lang="en-CA" sz="2400" b="1" dirty="0">
                <a:solidFill>
                  <a:srgbClr val="0000FF"/>
                </a:solidFill>
              </a:rPr>
              <a:t> </a:t>
            </a:r>
            <a:r>
              <a:rPr lang="en-CA" sz="2400" dirty="0">
                <a:solidFill>
                  <a:srgbClr val="0000FF"/>
                </a:solidFill>
              </a:rPr>
              <a:t>i:=1 </a:t>
            </a:r>
            <a:r>
              <a:rPr lang="en-CA" sz="2400" b="1" dirty="0">
                <a:solidFill>
                  <a:srgbClr val="0000FF"/>
                </a:solidFill>
              </a:rPr>
              <a:t>to </a:t>
            </a:r>
            <a:r>
              <a:rPr lang="en-CA" sz="2400" dirty="0">
                <a:solidFill>
                  <a:srgbClr val="0000FF"/>
                </a:solidFill>
              </a:rPr>
              <a:t>-n </a:t>
            </a:r>
            <a:r>
              <a:rPr lang="en-CA" sz="2400" b="1" dirty="0">
                <a:solidFill>
                  <a:srgbClr val="0000FF"/>
                </a:solidFill>
              </a:rPr>
              <a:t>do </a:t>
            </a:r>
            <a:r>
              <a:rPr lang="en-CA" sz="2400" dirty="0">
                <a:solidFill>
                  <a:srgbClr val="0000FF"/>
                </a:solidFill>
              </a:rPr>
              <a:t>p:=p*a;</a:t>
            </a:r>
          </a:p>
          <a:p>
            <a:r>
              <a:rPr lang="en-CA" sz="2400" dirty="0" smtClean="0">
                <a:solidFill>
                  <a:srgbClr val="0000FF"/>
                </a:solidFill>
              </a:rPr>
              <a:t>      </a:t>
            </a:r>
            <a:r>
              <a:rPr lang="en-CA" sz="2400" dirty="0" err="1" smtClean="0">
                <a:solidFill>
                  <a:srgbClr val="0000FF"/>
                </a:solidFill>
              </a:rPr>
              <a:t>putere</a:t>
            </a:r>
            <a:r>
              <a:rPr lang="en-CA" sz="2400" dirty="0">
                <a:solidFill>
                  <a:srgbClr val="0000FF"/>
                </a:solidFill>
              </a:rPr>
              <a:t>:=</a:t>
            </a:r>
            <a:r>
              <a:rPr lang="en-CA" sz="2400" dirty="0" smtClean="0">
                <a:solidFill>
                  <a:srgbClr val="0000FF"/>
                </a:solidFill>
              </a:rPr>
              <a:t>1/p;</a:t>
            </a:r>
          </a:p>
          <a:p>
            <a:r>
              <a:rPr lang="en-CA" sz="2400" b="1" dirty="0">
                <a:solidFill>
                  <a:srgbClr val="0000FF"/>
                </a:solidFill>
              </a:rPr>
              <a:t> </a:t>
            </a:r>
            <a:r>
              <a:rPr lang="en-CA" sz="2400" b="1" dirty="0" smtClean="0">
                <a:solidFill>
                  <a:srgbClr val="0000FF"/>
                </a:solidFill>
              </a:rPr>
              <a:t>     end</a:t>
            </a:r>
            <a:r>
              <a:rPr lang="en-CA" sz="2400" dirty="0" smtClean="0">
                <a:solidFill>
                  <a:srgbClr val="0000FF"/>
                </a:solidFill>
              </a:rPr>
              <a:t>;</a:t>
            </a:r>
            <a:endParaRPr lang="en-CA" sz="2400" dirty="0">
              <a:solidFill>
                <a:srgbClr val="0000FF"/>
              </a:solidFill>
            </a:endParaRP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382587" y="1064091"/>
            <a:ext cx="83788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678017" y="2060337"/>
            <a:ext cx="3990629" cy="3046988"/>
          </a:xfrm>
          <a:prstGeom prst="rect">
            <a:avLst/>
          </a:prstGeom>
          <a:solidFill>
            <a:srgbClr val="FFFFCC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dirty="0" err="1" smtClean="0">
                <a:solidFill>
                  <a:srgbClr val="0000FF"/>
                </a:solidFill>
              </a:rPr>
              <a:t>putere</a:t>
            </a:r>
            <a:r>
              <a:rPr lang="en-CA" sz="2400" dirty="0" smtClean="0">
                <a:solidFill>
                  <a:srgbClr val="0000FF"/>
                </a:solidFill>
              </a:rPr>
              <a:t>:=1;</a:t>
            </a:r>
            <a:endParaRPr lang="en-US" sz="2400" b="1" dirty="0" smtClean="0">
              <a:solidFill>
                <a:srgbClr val="0000FF"/>
              </a:solidFill>
            </a:endParaRPr>
          </a:p>
          <a:p>
            <a:r>
              <a:rPr lang="en-US" sz="2400" b="1" dirty="0" smtClean="0">
                <a:solidFill>
                  <a:srgbClr val="0000FF"/>
                </a:solidFill>
              </a:rPr>
              <a:t>if </a:t>
            </a:r>
            <a:r>
              <a:rPr lang="en-US" sz="2400" dirty="0">
                <a:solidFill>
                  <a:srgbClr val="0000FF"/>
                </a:solidFill>
              </a:rPr>
              <a:t>n&gt;0 </a:t>
            </a:r>
            <a:r>
              <a:rPr lang="en-US" sz="2400" b="1" dirty="0">
                <a:solidFill>
                  <a:srgbClr val="0000FF"/>
                </a:solidFill>
              </a:rPr>
              <a:t>then </a:t>
            </a:r>
            <a:endParaRPr lang="en-US" sz="2400" b="1" dirty="0" smtClean="0">
              <a:solidFill>
                <a:srgbClr val="0000FF"/>
              </a:solidFill>
            </a:endParaRPr>
          </a:p>
          <a:p>
            <a:r>
              <a:rPr lang="en-US" sz="2400" b="1" dirty="0">
                <a:solidFill>
                  <a:srgbClr val="0000FF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   for </a:t>
            </a:r>
            <a:r>
              <a:rPr lang="en-US" sz="2400" b="1" dirty="0" err="1">
                <a:solidFill>
                  <a:srgbClr val="0000FF"/>
                </a:solidFill>
              </a:rPr>
              <a:t>var</a:t>
            </a:r>
            <a:r>
              <a:rPr lang="en-US" sz="2400" b="1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i:=1 </a:t>
            </a:r>
            <a:r>
              <a:rPr lang="en-US" sz="2400" b="1" dirty="0">
                <a:solidFill>
                  <a:srgbClr val="0000FF"/>
                </a:solidFill>
              </a:rPr>
              <a:t>to </a:t>
            </a:r>
            <a:r>
              <a:rPr lang="en-US" sz="2400" dirty="0">
                <a:solidFill>
                  <a:srgbClr val="0000FF"/>
                </a:solidFill>
              </a:rPr>
              <a:t>n </a:t>
            </a:r>
            <a:r>
              <a:rPr lang="en-US" sz="2400" b="1" dirty="0">
                <a:solidFill>
                  <a:srgbClr val="0000FF"/>
                </a:solidFill>
              </a:rPr>
              <a:t>do 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                    </a:t>
            </a:r>
            <a:r>
              <a:rPr lang="en-US" sz="2400" b="1" dirty="0" err="1" smtClean="0">
                <a:solidFill>
                  <a:srgbClr val="0000FF"/>
                </a:solidFill>
              </a:rPr>
              <a:t>p</a:t>
            </a:r>
            <a:r>
              <a:rPr lang="en-US" sz="2400" dirty="0" err="1" smtClean="0">
                <a:solidFill>
                  <a:srgbClr val="0000FF"/>
                </a:solidFill>
              </a:rPr>
              <a:t>utere</a:t>
            </a:r>
            <a:r>
              <a:rPr lang="en-US" sz="2400" dirty="0">
                <a:solidFill>
                  <a:srgbClr val="0000FF"/>
                </a:solidFill>
              </a:rPr>
              <a:t>:=</a:t>
            </a:r>
            <a:r>
              <a:rPr lang="en-US" sz="2400" dirty="0" err="1">
                <a:solidFill>
                  <a:srgbClr val="0000FF"/>
                </a:solidFill>
              </a:rPr>
              <a:t>putere</a:t>
            </a:r>
            <a:r>
              <a:rPr lang="en-US" sz="2400" dirty="0">
                <a:solidFill>
                  <a:srgbClr val="0000FF"/>
                </a:solidFill>
              </a:rPr>
              <a:t>*a;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if </a:t>
            </a:r>
            <a:r>
              <a:rPr lang="en-US" sz="2400" dirty="0">
                <a:solidFill>
                  <a:srgbClr val="0000FF"/>
                </a:solidFill>
              </a:rPr>
              <a:t>n=0 </a:t>
            </a:r>
            <a:r>
              <a:rPr lang="en-US" sz="2400" b="1" dirty="0">
                <a:solidFill>
                  <a:srgbClr val="0000FF"/>
                </a:solidFill>
              </a:rPr>
              <a:t>then </a:t>
            </a:r>
            <a:r>
              <a:rPr lang="en-US" sz="2400" dirty="0" err="1">
                <a:solidFill>
                  <a:srgbClr val="0000FF"/>
                </a:solidFill>
              </a:rPr>
              <a:t>putere</a:t>
            </a:r>
            <a:r>
              <a:rPr lang="en-US" sz="2400" dirty="0">
                <a:solidFill>
                  <a:srgbClr val="0000FF"/>
                </a:solidFill>
              </a:rPr>
              <a:t>:=1;</a:t>
            </a:r>
          </a:p>
          <a:p>
            <a:r>
              <a:rPr lang="en-CA" sz="2400" dirty="0" smtClean="0">
                <a:solidFill>
                  <a:srgbClr val="0000FF"/>
                </a:solidFill>
              </a:rPr>
              <a:t>write(</a:t>
            </a:r>
            <a:r>
              <a:rPr lang="en-CA" sz="2400" dirty="0" err="1" smtClean="0">
                <a:solidFill>
                  <a:srgbClr val="0000FF"/>
                </a:solidFill>
              </a:rPr>
              <a:t>fout</a:t>
            </a:r>
            <a:r>
              <a:rPr lang="en-CA" sz="2400" dirty="0">
                <a:solidFill>
                  <a:srgbClr val="0000FF"/>
                </a:solidFill>
              </a:rPr>
              <a:t>, </a:t>
            </a:r>
            <a:r>
              <a:rPr lang="en-CA" sz="2400" dirty="0" err="1">
                <a:solidFill>
                  <a:srgbClr val="0000FF"/>
                </a:solidFill>
              </a:rPr>
              <a:t>putere</a:t>
            </a:r>
            <a:r>
              <a:rPr lang="en-CA" sz="2400" dirty="0">
                <a:solidFill>
                  <a:srgbClr val="0000FF"/>
                </a:solidFill>
              </a:rPr>
              <a:t>);</a:t>
            </a:r>
          </a:p>
          <a:p>
            <a:r>
              <a:rPr lang="en-CA" sz="2400" dirty="0" smtClean="0">
                <a:solidFill>
                  <a:srgbClr val="0000FF"/>
                </a:solidFill>
              </a:rPr>
              <a:t>Close(fin</a:t>
            </a:r>
            <a:r>
              <a:rPr lang="en-CA" sz="2400" dirty="0">
                <a:solidFill>
                  <a:srgbClr val="0000FF"/>
                </a:solidFill>
              </a:rPr>
              <a:t>); Close(</a:t>
            </a:r>
            <a:r>
              <a:rPr lang="en-CA" sz="2400" dirty="0" err="1">
                <a:solidFill>
                  <a:srgbClr val="0000FF"/>
                </a:solidFill>
              </a:rPr>
              <a:t>fout</a:t>
            </a:r>
            <a:r>
              <a:rPr lang="en-CA" sz="2400" dirty="0">
                <a:solidFill>
                  <a:srgbClr val="0000FF"/>
                </a:solidFill>
              </a:rPr>
              <a:t>);</a:t>
            </a:r>
          </a:p>
          <a:p>
            <a:r>
              <a:rPr lang="en-CA" sz="2400" b="1" dirty="0">
                <a:solidFill>
                  <a:srgbClr val="0000FF"/>
                </a:solidFill>
              </a:rPr>
              <a:t>End</a:t>
            </a:r>
            <a:r>
              <a:rPr lang="en-CA" sz="2400" dirty="0">
                <a:solidFill>
                  <a:srgbClr val="0000FF"/>
                </a:solidFill>
              </a:rPr>
              <a:t>.</a:t>
            </a:r>
            <a:endParaRPr lang="en-US" altLang="ru-RU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849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98782" y="198782"/>
            <a:ext cx="8759687" cy="646706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294892304"/>
              </p:ext>
            </p:extLst>
          </p:nvPr>
        </p:nvGraphicFramePr>
        <p:xfrm>
          <a:off x="1607839" y="6233795"/>
          <a:ext cx="5928320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775250" y="225286"/>
            <a:ext cx="739471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MD" sz="4400" b="1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</a:rPr>
              <a:t>Concluzii</a:t>
            </a:r>
            <a:endParaRPr lang="ru-RU" sz="4400" b="1" cap="none" spc="0" dirty="0">
              <a:ln w="22225">
                <a:solidFill>
                  <a:srgbClr val="C0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587" y="1209863"/>
            <a:ext cx="85758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MD" sz="2800" b="1" dirty="0" smtClean="0">
                <a:solidFill>
                  <a:srgbClr val="0000FF"/>
                </a:solidFill>
              </a:rPr>
              <a:t>În concluzie, prezentăm ordinea în care trebuie apelate procedurile destinate prelucrării datelor de tip </a:t>
            </a:r>
            <a:r>
              <a:rPr lang="ro-MD" sz="2800" b="1" i="1" dirty="0" smtClean="0">
                <a:solidFill>
                  <a:srgbClr val="C00000"/>
                </a:solidFill>
              </a:rPr>
              <a:t>fișier</a:t>
            </a:r>
            <a:r>
              <a:rPr lang="ro-MD" sz="2800" b="1" i="1" dirty="0" smtClean="0">
                <a:solidFill>
                  <a:srgbClr val="0000FF"/>
                </a:solidFill>
              </a:rPr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ro-MD" sz="2800" b="1" dirty="0" smtClean="0">
                <a:solidFill>
                  <a:srgbClr val="C00000"/>
                </a:solidFill>
              </a:rPr>
              <a:t>Assign(f, s) </a:t>
            </a:r>
            <a:r>
              <a:rPr lang="ro-MD" sz="2800" b="1" dirty="0" smtClean="0">
                <a:solidFill>
                  <a:srgbClr val="0000FF"/>
                </a:solidFill>
              </a:rPr>
              <a:t>– asocierea fișierului </a:t>
            </a:r>
            <a:r>
              <a:rPr lang="ro-MD" sz="2800" b="1" dirty="0" smtClean="0">
                <a:solidFill>
                  <a:srgbClr val="006600"/>
                </a:solidFill>
              </a:rPr>
              <a:t>f</a:t>
            </a:r>
            <a:r>
              <a:rPr lang="ro-MD" sz="2800" b="1" dirty="0" smtClean="0">
                <a:solidFill>
                  <a:srgbClr val="0000FF"/>
                </a:solidFill>
              </a:rPr>
              <a:t> cu fișierul extern </a:t>
            </a:r>
            <a:r>
              <a:rPr lang="ro-MD" sz="2800" b="1" dirty="0" smtClean="0">
                <a:solidFill>
                  <a:srgbClr val="006600"/>
                </a:solidFill>
              </a:rPr>
              <a:t>s</a:t>
            </a:r>
            <a:r>
              <a:rPr lang="ro-MD" sz="2800" b="1" dirty="0" smtClean="0">
                <a:solidFill>
                  <a:srgbClr val="0000FF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o-MD" sz="2800" b="1" dirty="0" smtClean="0">
                <a:solidFill>
                  <a:srgbClr val="C00000"/>
                </a:solidFill>
              </a:rPr>
              <a:t>Reset(f) </a:t>
            </a:r>
            <a:r>
              <a:rPr lang="ro-MD" sz="2800" b="1" dirty="0" smtClean="0">
                <a:solidFill>
                  <a:srgbClr val="0000FF"/>
                </a:solidFill>
              </a:rPr>
              <a:t>– deschiderea fișierului </a:t>
            </a:r>
            <a:r>
              <a:rPr lang="ro-MD" sz="2800" b="1" dirty="0" smtClean="0">
                <a:solidFill>
                  <a:srgbClr val="006600"/>
                </a:solidFill>
              </a:rPr>
              <a:t>f</a:t>
            </a:r>
            <a:r>
              <a:rPr lang="ro-MD" sz="2800" b="1" dirty="0" smtClean="0">
                <a:solidFill>
                  <a:srgbClr val="0000FF"/>
                </a:solidFill>
              </a:rPr>
              <a:t> pentru citire;</a:t>
            </a:r>
          </a:p>
          <a:p>
            <a:r>
              <a:rPr lang="ro-MD" sz="2800" b="1" dirty="0">
                <a:solidFill>
                  <a:srgbClr val="0000FF"/>
                </a:solidFill>
              </a:rPr>
              <a:t> </a:t>
            </a:r>
            <a:r>
              <a:rPr lang="ro-MD" sz="2800" b="1" dirty="0" smtClean="0">
                <a:solidFill>
                  <a:srgbClr val="0000FF"/>
                </a:solidFill>
              </a:rPr>
              <a:t>     </a:t>
            </a:r>
            <a:r>
              <a:rPr lang="ro-MD" sz="2800" b="1" dirty="0" smtClean="0">
                <a:solidFill>
                  <a:srgbClr val="C00000"/>
                </a:solidFill>
              </a:rPr>
              <a:t>Rewrite(f)</a:t>
            </a:r>
            <a:r>
              <a:rPr lang="ro-MD" sz="2800" b="1" dirty="0" smtClean="0">
                <a:solidFill>
                  <a:srgbClr val="0000FF"/>
                </a:solidFill>
              </a:rPr>
              <a:t> – deschiderea fișierului </a:t>
            </a:r>
            <a:r>
              <a:rPr lang="ro-MD" sz="2800" b="1" dirty="0" smtClean="0">
                <a:solidFill>
                  <a:srgbClr val="006600"/>
                </a:solidFill>
              </a:rPr>
              <a:t>f</a:t>
            </a:r>
            <a:r>
              <a:rPr lang="ro-MD" sz="2800" b="1" dirty="0" smtClean="0">
                <a:solidFill>
                  <a:srgbClr val="0000FF"/>
                </a:solidFill>
              </a:rPr>
              <a:t> pentru scriere;</a:t>
            </a:r>
          </a:p>
          <a:p>
            <a:r>
              <a:rPr lang="ro-MD" sz="2800" b="1" dirty="0">
                <a:solidFill>
                  <a:srgbClr val="0000FF"/>
                </a:solidFill>
              </a:rPr>
              <a:t> </a:t>
            </a:r>
            <a:r>
              <a:rPr lang="ro-MD" sz="2800" b="1" dirty="0" smtClean="0">
                <a:solidFill>
                  <a:srgbClr val="0000FF"/>
                </a:solidFill>
              </a:rPr>
              <a:t>     </a:t>
            </a:r>
            <a:r>
              <a:rPr lang="ro-MD" sz="2800" b="1" dirty="0" smtClean="0">
                <a:solidFill>
                  <a:srgbClr val="C00000"/>
                </a:solidFill>
              </a:rPr>
              <a:t>Apend(f)</a:t>
            </a:r>
            <a:r>
              <a:rPr lang="ro-MD" sz="2800" b="1" dirty="0" smtClean="0">
                <a:solidFill>
                  <a:srgbClr val="0000FF"/>
                </a:solidFill>
              </a:rPr>
              <a:t> – deschiderea fișierului </a:t>
            </a:r>
            <a:r>
              <a:rPr lang="ro-MD" sz="2800" b="1" dirty="0" smtClean="0">
                <a:solidFill>
                  <a:srgbClr val="006600"/>
                </a:solidFill>
              </a:rPr>
              <a:t>f</a:t>
            </a:r>
            <a:r>
              <a:rPr lang="ro-MD" sz="2800" b="1" dirty="0" smtClean="0">
                <a:solidFill>
                  <a:srgbClr val="0000FF"/>
                </a:solidFill>
              </a:rPr>
              <a:t> pentru extindere(adăugare date la fișierul existent);</a:t>
            </a:r>
            <a:endParaRPr lang="ro-MD" sz="2800" b="1" dirty="0" smtClean="0">
              <a:solidFill>
                <a:srgbClr val="0000FF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ro-MD" sz="2800" b="1" dirty="0" smtClean="0">
                <a:solidFill>
                  <a:srgbClr val="C00000"/>
                </a:solidFill>
              </a:rPr>
              <a:t>Read(f, v)</a:t>
            </a:r>
            <a:r>
              <a:rPr lang="ro-MD" sz="2800" b="1" dirty="0" smtClean="0">
                <a:solidFill>
                  <a:srgbClr val="C00000"/>
                </a:solidFill>
              </a:rPr>
              <a:t> </a:t>
            </a:r>
            <a:r>
              <a:rPr lang="ro-MD" sz="2800" b="1" dirty="0" smtClean="0">
                <a:solidFill>
                  <a:srgbClr val="0000FF"/>
                </a:solidFill>
              </a:rPr>
              <a:t>– citirea unei componente a fișierului </a:t>
            </a:r>
            <a:r>
              <a:rPr lang="ro-MD" sz="2800" b="1" dirty="0" smtClean="0">
                <a:solidFill>
                  <a:srgbClr val="006600"/>
                </a:solidFill>
              </a:rPr>
              <a:t>f</a:t>
            </a:r>
            <a:r>
              <a:rPr lang="ro-MD" sz="2800" b="1" dirty="0" smtClean="0">
                <a:solidFill>
                  <a:srgbClr val="0000FF"/>
                </a:solidFill>
              </a:rPr>
              <a:t>;</a:t>
            </a:r>
            <a:endParaRPr lang="ro-MD" sz="2800" b="1" dirty="0" smtClean="0">
              <a:solidFill>
                <a:srgbClr val="0000FF"/>
              </a:solidFill>
            </a:endParaRPr>
          </a:p>
          <a:p>
            <a:r>
              <a:rPr lang="ro-MD" sz="2800" b="1" dirty="0" smtClean="0">
                <a:solidFill>
                  <a:srgbClr val="0000FF"/>
                </a:solidFill>
              </a:rPr>
              <a:t>      </a:t>
            </a:r>
            <a:r>
              <a:rPr lang="ro-MD" sz="2800" b="1" dirty="0" smtClean="0">
                <a:solidFill>
                  <a:srgbClr val="C00000"/>
                </a:solidFill>
              </a:rPr>
              <a:t>Write(f, e)</a:t>
            </a:r>
            <a:r>
              <a:rPr lang="ro-MD" sz="2800" b="1" dirty="0" smtClean="0">
                <a:solidFill>
                  <a:srgbClr val="C00000"/>
                </a:solidFill>
              </a:rPr>
              <a:t> </a:t>
            </a:r>
            <a:r>
              <a:rPr lang="ro-MD" sz="2800" b="1" dirty="0" smtClean="0">
                <a:solidFill>
                  <a:srgbClr val="0000FF"/>
                </a:solidFill>
              </a:rPr>
              <a:t>– scrierea unei componente a fișierului </a:t>
            </a:r>
            <a:r>
              <a:rPr lang="ro-MD" sz="2800" b="1" dirty="0" smtClean="0">
                <a:solidFill>
                  <a:srgbClr val="006600"/>
                </a:solidFill>
              </a:rPr>
              <a:t>f</a:t>
            </a:r>
            <a:r>
              <a:rPr lang="ro-MD" sz="2800" b="1" dirty="0" smtClean="0">
                <a:solidFill>
                  <a:srgbClr val="0000FF"/>
                </a:solidFill>
              </a:rPr>
              <a:t>;</a:t>
            </a:r>
            <a:endParaRPr lang="ro-MD" sz="2800" b="1" dirty="0" smtClean="0">
              <a:solidFill>
                <a:srgbClr val="0000FF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ro-MD" sz="2800" b="1" dirty="0" smtClean="0">
                <a:solidFill>
                  <a:srgbClr val="C00000"/>
                </a:solidFill>
              </a:rPr>
              <a:t>Close(f)</a:t>
            </a:r>
            <a:r>
              <a:rPr lang="ro-MD" sz="2800" b="1" dirty="0" smtClean="0">
                <a:solidFill>
                  <a:srgbClr val="0000FF"/>
                </a:solidFill>
              </a:rPr>
              <a:t> – închiderea fișierului </a:t>
            </a:r>
            <a:r>
              <a:rPr lang="ro-MD" sz="2800" b="1" dirty="0" smtClean="0">
                <a:solidFill>
                  <a:srgbClr val="006600"/>
                </a:solidFill>
              </a:rPr>
              <a:t>f</a:t>
            </a:r>
            <a:r>
              <a:rPr lang="ro-MD" sz="2800" b="1" dirty="0" smtClean="0">
                <a:solidFill>
                  <a:srgbClr val="0000FF"/>
                </a:solidFill>
              </a:rPr>
              <a:t>.</a:t>
            </a:r>
            <a:endParaRPr lang="en-CA" sz="2800" b="1" dirty="0">
              <a:solidFill>
                <a:srgbClr val="0000FF"/>
              </a:solidFill>
            </a:endParaRP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382587" y="1064091"/>
            <a:ext cx="83788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377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98782" y="198782"/>
            <a:ext cx="8759687" cy="646706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294892304"/>
              </p:ext>
            </p:extLst>
          </p:nvPr>
        </p:nvGraphicFramePr>
        <p:xfrm>
          <a:off x="1607839" y="6233795"/>
          <a:ext cx="5928320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775250" y="225286"/>
            <a:ext cx="739471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MD" sz="4400" b="1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</a:rPr>
              <a:t>Concluzii</a:t>
            </a:r>
            <a:endParaRPr lang="ru-RU" sz="4400" b="1" cap="none" spc="0" dirty="0">
              <a:ln w="22225">
                <a:solidFill>
                  <a:srgbClr val="C0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212" y="1860036"/>
            <a:ext cx="83788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MD" sz="3200" b="1" dirty="0" smtClean="0">
                <a:solidFill>
                  <a:srgbClr val="0000FF"/>
                </a:solidFill>
              </a:rPr>
              <a:t>După închiderea fișierului, variabile </a:t>
            </a:r>
            <a:r>
              <a:rPr lang="ro-MD" sz="3200" b="1" dirty="0" smtClean="0">
                <a:solidFill>
                  <a:srgbClr val="006600"/>
                </a:solidFill>
              </a:rPr>
              <a:t>f</a:t>
            </a:r>
            <a:r>
              <a:rPr lang="ro-MD" sz="3200" b="1" dirty="0" smtClean="0">
                <a:solidFill>
                  <a:srgbClr val="0000FF"/>
                </a:solidFill>
              </a:rPr>
              <a:t> poate fi asociată cu un alt fișier extern.</a:t>
            </a:r>
          </a:p>
          <a:p>
            <a:pPr algn="just"/>
            <a:r>
              <a:rPr lang="ro-MD" sz="3200" b="1" dirty="0" smtClean="0">
                <a:solidFill>
                  <a:srgbClr val="0000FF"/>
                </a:solidFill>
              </a:rPr>
              <a:t>Întrucât valorile variabilelor de tip fișier se păstrează pe suporturile externe de informație, </a:t>
            </a:r>
            <a:r>
              <a:rPr lang="ro-MD" sz="3200" b="1" dirty="0" smtClean="0">
                <a:solidFill>
                  <a:srgbClr val="C00000"/>
                </a:solidFill>
              </a:rPr>
              <a:t>atribuirile de fișiere sunt interzise.</a:t>
            </a:r>
            <a:endParaRPr lang="en-CA" sz="3200" b="1" dirty="0">
              <a:solidFill>
                <a:srgbClr val="C00000"/>
              </a:solidFill>
            </a:endParaRP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382587" y="1064091"/>
            <a:ext cx="83788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59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98782" y="198782"/>
            <a:ext cx="8759687" cy="646706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2201951144"/>
              </p:ext>
            </p:extLst>
          </p:nvPr>
        </p:nvGraphicFramePr>
        <p:xfrm>
          <a:off x="1607839" y="6233795"/>
          <a:ext cx="5928320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775250" y="198782"/>
            <a:ext cx="739471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Obiectivele</a:t>
            </a:r>
            <a:r>
              <a:rPr lang="en-US" sz="5400" b="1" cap="none" spc="0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 </a:t>
            </a:r>
            <a:r>
              <a:rPr lang="en-US" sz="5400" b="1" cap="none" spc="0" dirty="0" err="1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lec</a:t>
            </a:r>
            <a:r>
              <a:rPr lang="ro-MD" sz="5400" b="1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</a:rPr>
              <a:t>ției:</a:t>
            </a:r>
            <a:endParaRPr lang="ru-RU" sz="5400" b="1" cap="none" spc="0" dirty="0">
              <a:ln w="22225">
                <a:solidFill>
                  <a:srgbClr val="C0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587" y="1102696"/>
            <a:ext cx="857588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o-RO" altLang="ru-RU" sz="3000" b="1" dirty="0" smtClean="0">
                <a:solidFill>
                  <a:srgbClr val="FF0000"/>
                </a:solidFill>
              </a:rPr>
              <a:t>O1 </a:t>
            </a:r>
            <a:r>
              <a:rPr lang="ro-RO" altLang="ru-RU" sz="3000" b="1" dirty="0" smtClean="0"/>
              <a:t>- </a:t>
            </a:r>
            <a:r>
              <a:rPr lang="ro-RO" sz="3000" b="1" dirty="0" smtClean="0">
                <a:solidFill>
                  <a:srgbClr val="0000FF"/>
                </a:solidFill>
              </a:rPr>
              <a:t>să </a:t>
            </a:r>
            <a:r>
              <a:rPr lang="ro-RO" sz="3000" b="1" dirty="0">
                <a:solidFill>
                  <a:srgbClr val="0000FF"/>
                </a:solidFill>
              </a:rPr>
              <a:t>explice noţiunile: fişier text, linie, lungimea liniei, sfîrşit de linie, sfîrşit de fişier;</a:t>
            </a:r>
            <a:endParaRPr lang="ru-RU" sz="3000" b="1" dirty="0">
              <a:solidFill>
                <a:srgbClr val="0000FF"/>
              </a:solidFill>
            </a:endParaRPr>
          </a:p>
          <a:p>
            <a:pPr lvl="0"/>
            <a:r>
              <a:rPr lang="ro-RO" altLang="ru-RU" sz="3000" b="1" dirty="0" smtClean="0">
                <a:solidFill>
                  <a:srgbClr val="FF0000"/>
                </a:solidFill>
              </a:rPr>
              <a:t>O1 </a:t>
            </a:r>
            <a:r>
              <a:rPr lang="ro-RO" altLang="ru-RU" sz="3000" b="1" dirty="0" smtClean="0"/>
              <a:t>- </a:t>
            </a:r>
            <a:r>
              <a:rPr lang="ro-RO" sz="3000" b="1" dirty="0" smtClean="0">
                <a:solidFill>
                  <a:srgbClr val="0000FF"/>
                </a:solidFill>
              </a:rPr>
              <a:t>să </a:t>
            </a:r>
            <a:r>
              <a:rPr lang="ro-RO" sz="3000" b="1" dirty="0">
                <a:solidFill>
                  <a:srgbClr val="0000FF"/>
                </a:solidFill>
              </a:rPr>
              <a:t>enumere procedurele destinate prelucrării fişierelor text;</a:t>
            </a:r>
            <a:endParaRPr lang="ru-RU" sz="3000" b="1" dirty="0">
              <a:solidFill>
                <a:srgbClr val="0000FF"/>
              </a:solidFill>
            </a:endParaRPr>
          </a:p>
          <a:p>
            <a:pPr lvl="0"/>
            <a:r>
              <a:rPr lang="ro-RO" altLang="ru-RU" sz="3000" b="1" dirty="0" smtClean="0">
                <a:solidFill>
                  <a:srgbClr val="FF0000"/>
                </a:solidFill>
              </a:rPr>
              <a:t>O1 </a:t>
            </a:r>
            <a:r>
              <a:rPr lang="ro-RO" altLang="ru-RU" sz="3000" b="1" dirty="0" smtClean="0"/>
              <a:t>- </a:t>
            </a:r>
            <a:r>
              <a:rPr lang="ro-RO" sz="3000" b="1" dirty="0" smtClean="0">
                <a:solidFill>
                  <a:srgbClr val="0000FF"/>
                </a:solidFill>
              </a:rPr>
              <a:t>să  </a:t>
            </a:r>
            <a:r>
              <a:rPr lang="ro-RO" sz="3000" b="1" dirty="0">
                <a:solidFill>
                  <a:srgbClr val="0000FF"/>
                </a:solidFill>
              </a:rPr>
              <a:t>explice destinaţia fişierelor standard de intrare şi ieşire;</a:t>
            </a:r>
            <a:endParaRPr lang="ru-RU" sz="3000" b="1" dirty="0">
              <a:solidFill>
                <a:srgbClr val="0000FF"/>
              </a:solidFill>
            </a:endParaRPr>
          </a:p>
          <a:p>
            <a:pPr lvl="0"/>
            <a:r>
              <a:rPr lang="ro-RO" altLang="ru-RU" sz="3000" b="1" dirty="0" smtClean="0">
                <a:solidFill>
                  <a:srgbClr val="FF0000"/>
                </a:solidFill>
              </a:rPr>
              <a:t>O1 </a:t>
            </a:r>
            <a:r>
              <a:rPr lang="ro-RO" altLang="ru-RU" sz="3000" b="1" dirty="0" smtClean="0"/>
              <a:t>- </a:t>
            </a:r>
            <a:r>
              <a:rPr lang="ro-RO" sz="3000" b="1" dirty="0" smtClean="0">
                <a:solidFill>
                  <a:srgbClr val="0000FF"/>
                </a:solidFill>
              </a:rPr>
              <a:t>să </a:t>
            </a:r>
            <a:r>
              <a:rPr lang="ro-RO" sz="3000" b="1" dirty="0">
                <a:solidFill>
                  <a:srgbClr val="0000FF"/>
                </a:solidFill>
              </a:rPr>
              <a:t>demonstreze înţelegerea metodelor de prelucrare a fişierelor text prin explorarea caracter cu caracter  şi prin utilizarea specificatorilor de format;</a:t>
            </a:r>
            <a:endParaRPr lang="ru-RU" sz="3000" b="1" dirty="0">
              <a:solidFill>
                <a:srgbClr val="0000FF"/>
              </a:solidFill>
            </a:endParaRPr>
          </a:p>
          <a:p>
            <a:pPr lvl="0"/>
            <a:r>
              <a:rPr lang="ro-RO" altLang="ru-RU" sz="3000" b="1" dirty="0" smtClean="0">
                <a:solidFill>
                  <a:srgbClr val="FF0000"/>
                </a:solidFill>
              </a:rPr>
              <a:t>O1 </a:t>
            </a:r>
            <a:r>
              <a:rPr lang="ro-RO" altLang="ru-RU" sz="3000" b="1" dirty="0" smtClean="0"/>
              <a:t>- </a:t>
            </a:r>
            <a:r>
              <a:rPr lang="ro-RO" sz="3000" b="1" dirty="0" smtClean="0">
                <a:solidFill>
                  <a:srgbClr val="0000FF"/>
                </a:solidFill>
              </a:rPr>
              <a:t>să </a:t>
            </a:r>
            <a:r>
              <a:rPr lang="ro-RO" sz="3000" b="1" dirty="0">
                <a:solidFill>
                  <a:srgbClr val="0000FF"/>
                </a:solidFill>
              </a:rPr>
              <a:t>poată crea şi prelucra datele din fişierele text.</a:t>
            </a:r>
            <a:endParaRPr lang="ru-RU" sz="3000" b="1" dirty="0">
              <a:solidFill>
                <a:srgbClr val="0000FF"/>
              </a:solidFill>
            </a:endParaRP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382587" y="1064091"/>
            <a:ext cx="83788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244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98782" y="198782"/>
            <a:ext cx="8759687" cy="646706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294892304"/>
              </p:ext>
            </p:extLst>
          </p:nvPr>
        </p:nvGraphicFramePr>
        <p:xfrm>
          <a:off x="1607839" y="6233795"/>
          <a:ext cx="5928320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775250" y="198782"/>
            <a:ext cx="739471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MD" sz="5400" b="1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</a:rPr>
              <a:t>Fișiere text</a:t>
            </a:r>
            <a:endParaRPr lang="ru-RU" sz="5400" b="1" cap="none" spc="0" dirty="0">
              <a:ln w="22225">
                <a:solidFill>
                  <a:srgbClr val="C0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587" y="1202918"/>
            <a:ext cx="832236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8000"/>
              </a:buClr>
            </a:pPr>
            <a:r>
              <a:rPr lang="ro-MD" altLang="ru-RU" sz="3200" b="1" dirty="0" smtClean="0">
                <a:solidFill>
                  <a:srgbClr val="0000FF"/>
                </a:solidFill>
              </a:rPr>
              <a:t>Se numește </a:t>
            </a:r>
            <a:r>
              <a:rPr lang="ro-MD" altLang="ru-RU" sz="3200" b="1" dirty="0">
                <a:solidFill>
                  <a:srgbClr val="FF0000"/>
                </a:solidFill>
              </a:rPr>
              <a:t>fișier text </a:t>
            </a:r>
            <a:r>
              <a:rPr lang="ro-MD" altLang="ru-RU" sz="3200" b="1" dirty="0" smtClean="0">
                <a:solidFill>
                  <a:srgbClr val="0000FF"/>
                </a:solidFill>
              </a:rPr>
              <a:t>o succesiune de caractere ASCII scrise în una sau mai multe linii și care nu au în mod obligatoriu lungimi egale.</a:t>
            </a:r>
          </a:p>
          <a:p>
            <a:pPr>
              <a:buClr>
                <a:srgbClr val="008000"/>
              </a:buClr>
            </a:pPr>
            <a:endParaRPr lang="ro-MD" altLang="ru-RU" sz="3200" b="1" dirty="0">
              <a:solidFill>
                <a:srgbClr val="0000FF"/>
              </a:solidFill>
            </a:endParaRPr>
          </a:p>
          <a:p>
            <a:pPr>
              <a:buClr>
                <a:srgbClr val="008000"/>
              </a:buClr>
            </a:pPr>
            <a:r>
              <a:rPr lang="ro-MD" altLang="ru-RU" sz="3200" b="1" dirty="0" smtClean="0">
                <a:solidFill>
                  <a:srgbClr val="0000FF"/>
                </a:solidFill>
              </a:rPr>
              <a:t>Fișierele text au o importanță deosebită din două motive:</a:t>
            </a:r>
          </a:p>
          <a:p>
            <a:pPr marL="457200" indent="-457200">
              <a:buClr>
                <a:srgbClr val="008000"/>
              </a:buClr>
              <a:buFont typeface="Wingdings" panose="05000000000000000000" pitchFamily="2" charset="2"/>
              <a:buChar char="Ø"/>
            </a:pPr>
            <a:r>
              <a:rPr lang="ro-MD" altLang="ru-RU" sz="3200" b="1" dirty="0" smtClean="0">
                <a:solidFill>
                  <a:srgbClr val="0000FF"/>
                </a:solidFill>
              </a:rPr>
              <a:t>Sunt direct afișabile;</a:t>
            </a:r>
          </a:p>
          <a:p>
            <a:pPr marL="457200" indent="-457200">
              <a:buClr>
                <a:srgbClr val="008000"/>
              </a:buClr>
              <a:buFont typeface="Wingdings" panose="05000000000000000000" pitchFamily="2" charset="2"/>
              <a:buChar char="Ø"/>
            </a:pPr>
            <a:r>
              <a:rPr lang="ro-MD" altLang="ru-RU" sz="3200" b="1" dirty="0" smtClean="0">
                <a:solidFill>
                  <a:srgbClr val="0000FF"/>
                </a:solidFill>
              </a:rPr>
              <a:t>Orice editor de texte lucrează cu fișiere de acest tip.</a:t>
            </a:r>
            <a:endParaRPr lang="ro-MD" altLang="ru-RU" sz="3200" b="1" dirty="0" smtClean="0">
              <a:solidFill>
                <a:srgbClr val="0000FF"/>
              </a:solidFill>
            </a:endParaRPr>
          </a:p>
          <a:p>
            <a:pPr>
              <a:buClr>
                <a:srgbClr val="008000"/>
              </a:buClr>
            </a:pPr>
            <a:endParaRPr lang="ro-MD" altLang="ru-RU" sz="3200" b="1" dirty="0">
              <a:solidFill>
                <a:srgbClr val="0000FF"/>
              </a:solidFill>
            </a:endParaRPr>
          </a:p>
          <a:p>
            <a:pPr>
              <a:buClr>
                <a:srgbClr val="008000"/>
              </a:buClr>
            </a:pPr>
            <a:endParaRPr lang="ro-RO" altLang="ru-RU" sz="3200" b="1" dirty="0" smtClean="0">
              <a:solidFill>
                <a:srgbClr val="0000FF"/>
              </a:solidFill>
            </a:endParaRPr>
          </a:p>
          <a:p>
            <a:pPr marL="808038" indent="-808038">
              <a:buClr>
                <a:srgbClr val="008000"/>
              </a:buClr>
            </a:pPr>
            <a:endParaRPr lang="en-US" altLang="ru-RU" sz="3200" b="1" dirty="0">
              <a:solidFill>
                <a:srgbClr val="0000FF"/>
              </a:solidFill>
            </a:endParaRP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382587" y="1064091"/>
            <a:ext cx="83788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19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98782" y="198782"/>
            <a:ext cx="8759687" cy="646706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294892304"/>
              </p:ext>
            </p:extLst>
          </p:nvPr>
        </p:nvGraphicFramePr>
        <p:xfrm>
          <a:off x="1607839" y="6233795"/>
          <a:ext cx="5928320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775250" y="198782"/>
            <a:ext cx="739471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MD" sz="5400" b="1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</a:rPr>
              <a:t>Fișiere text</a:t>
            </a:r>
            <a:endParaRPr lang="ru-RU" sz="5400" b="1" cap="none" spc="0" dirty="0">
              <a:ln w="22225">
                <a:solidFill>
                  <a:srgbClr val="C0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587" y="1202918"/>
            <a:ext cx="832236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008000"/>
              </a:buClr>
            </a:pPr>
            <a:r>
              <a:rPr lang="ro-MD" altLang="ru-RU" sz="3200" b="1" dirty="0" smtClean="0">
                <a:solidFill>
                  <a:srgbClr val="0000FF"/>
                </a:solidFill>
              </a:rPr>
              <a:t>Fișierele text se declară ca variabilă de tip predefinit:</a:t>
            </a:r>
          </a:p>
          <a:p>
            <a:pPr algn="ctr">
              <a:buClr>
                <a:srgbClr val="008000"/>
              </a:buClr>
            </a:pPr>
            <a:r>
              <a:rPr lang="ro-MD" altLang="ru-RU" sz="3200" b="1" dirty="0" smtClean="0">
                <a:solidFill>
                  <a:srgbClr val="006600"/>
                </a:solidFill>
              </a:rPr>
              <a:t>VAR  a, b: text;</a:t>
            </a:r>
          </a:p>
          <a:p>
            <a:pPr algn="just">
              <a:buClr>
                <a:srgbClr val="008000"/>
              </a:buClr>
            </a:pPr>
            <a:r>
              <a:rPr lang="ro-MD" altLang="ru-RU" sz="3200" b="1" dirty="0" smtClean="0">
                <a:solidFill>
                  <a:srgbClr val="0000FF"/>
                </a:solidFill>
              </a:rPr>
              <a:t>Pentru a face legătura între numele fișierului din program și numele său de pe suportul extern pe care se află sau se creează, se folosește procedura </a:t>
            </a:r>
            <a:r>
              <a:rPr lang="ro-MD" altLang="ru-RU" sz="3200" b="1" dirty="0" smtClean="0">
                <a:solidFill>
                  <a:srgbClr val="C00000"/>
                </a:solidFill>
              </a:rPr>
              <a:t>ASSIGN</a:t>
            </a:r>
            <a:r>
              <a:rPr lang="ro-MD" altLang="ru-RU" sz="3200" b="1" dirty="0" smtClean="0">
                <a:solidFill>
                  <a:srgbClr val="0000FF"/>
                </a:solidFill>
              </a:rPr>
              <a:t>. Apelul procedurii se realizează prin:</a:t>
            </a:r>
          </a:p>
          <a:p>
            <a:pPr algn="ctr">
              <a:buClr>
                <a:srgbClr val="008000"/>
              </a:buClr>
            </a:pPr>
            <a:r>
              <a:rPr lang="ro-MD" altLang="ru-RU" sz="3200" b="1" dirty="0" smtClean="0">
                <a:solidFill>
                  <a:srgbClr val="006600"/>
                </a:solidFill>
              </a:rPr>
              <a:t>ASSIGN(nume fișier în program, </a:t>
            </a:r>
            <a:r>
              <a:rPr lang="en-US" altLang="ru-RU" sz="3200" b="1" dirty="0" smtClean="0">
                <a:solidFill>
                  <a:srgbClr val="006600"/>
                </a:solidFill>
              </a:rPr>
              <a:t>‘</a:t>
            </a:r>
            <a:r>
              <a:rPr lang="ro-MD" altLang="ru-RU" sz="3200" b="1" dirty="0" smtClean="0">
                <a:solidFill>
                  <a:srgbClr val="006600"/>
                </a:solidFill>
              </a:rPr>
              <a:t>calea + nume fișier pe suport extern</a:t>
            </a:r>
            <a:r>
              <a:rPr lang="en-US" altLang="ru-RU" sz="3200" b="1" dirty="0" smtClean="0">
                <a:solidFill>
                  <a:srgbClr val="006600"/>
                </a:solidFill>
              </a:rPr>
              <a:t>’</a:t>
            </a:r>
            <a:r>
              <a:rPr lang="ro-MD" altLang="ru-RU" sz="3200" b="1" dirty="0" smtClean="0">
                <a:solidFill>
                  <a:srgbClr val="006600"/>
                </a:solidFill>
              </a:rPr>
              <a:t>)</a:t>
            </a:r>
            <a:endParaRPr lang="ro-MD" altLang="ru-RU" sz="3200" b="1" dirty="0">
              <a:solidFill>
                <a:srgbClr val="006600"/>
              </a:solidFill>
            </a:endParaRPr>
          </a:p>
          <a:p>
            <a:pPr>
              <a:buClr>
                <a:srgbClr val="008000"/>
              </a:buClr>
            </a:pPr>
            <a:endParaRPr lang="ro-RO" altLang="ru-RU" sz="3200" b="1" dirty="0" smtClean="0">
              <a:solidFill>
                <a:srgbClr val="0000FF"/>
              </a:solidFill>
            </a:endParaRPr>
          </a:p>
          <a:p>
            <a:pPr marL="808038" indent="-808038">
              <a:buClr>
                <a:srgbClr val="008000"/>
              </a:buClr>
            </a:pPr>
            <a:endParaRPr lang="en-US" altLang="ru-RU" sz="3200" b="1" dirty="0">
              <a:solidFill>
                <a:srgbClr val="0000FF"/>
              </a:solidFill>
            </a:endParaRP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382587" y="1064091"/>
            <a:ext cx="83788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58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98782" y="198782"/>
            <a:ext cx="8759687" cy="646706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294892304"/>
              </p:ext>
            </p:extLst>
          </p:nvPr>
        </p:nvGraphicFramePr>
        <p:xfrm>
          <a:off x="1607839" y="6233795"/>
          <a:ext cx="5928320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775250" y="198782"/>
            <a:ext cx="739471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MD" sz="5400" b="1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</a:rPr>
              <a:t>Fișiere text: Exemple</a:t>
            </a:r>
            <a:endParaRPr lang="ru-RU" sz="5400" b="1" cap="none" spc="0" dirty="0">
              <a:ln w="22225">
                <a:solidFill>
                  <a:srgbClr val="C0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587" y="1083650"/>
            <a:ext cx="832236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008000"/>
              </a:buClr>
            </a:pPr>
            <a:r>
              <a:rPr lang="ro-MD" altLang="ru-RU" sz="3000" b="1" dirty="0" smtClean="0">
                <a:solidFill>
                  <a:srgbClr val="006600"/>
                </a:solidFill>
              </a:rPr>
              <a:t>Var a: text;</a:t>
            </a:r>
          </a:p>
          <a:p>
            <a:pPr algn="just">
              <a:buClr>
                <a:srgbClr val="008000"/>
              </a:buClr>
            </a:pPr>
            <a:r>
              <a:rPr lang="ro-MD" altLang="ru-RU" sz="3000" b="1" dirty="0" smtClean="0">
                <a:solidFill>
                  <a:srgbClr val="006600"/>
                </a:solidFill>
              </a:rPr>
              <a:t>.........</a:t>
            </a:r>
          </a:p>
          <a:p>
            <a:pPr algn="just">
              <a:buClr>
                <a:srgbClr val="008000"/>
              </a:buClr>
            </a:pPr>
            <a:r>
              <a:rPr lang="ro-MD" altLang="ru-RU" sz="3000" b="1" dirty="0" smtClean="0">
                <a:solidFill>
                  <a:srgbClr val="006600"/>
                </a:solidFill>
              </a:rPr>
              <a:t>Assign(a, </a:t>
            </a:r>
            <a:r>
              <a:rPr lang="en-US" altLang="ru-RU" sz="3000" b="1" dirty="0" smtClean="0">
                <a:solidFill>
                  <a:srgbClr val="006600"/>
                </a:solidFill>
              </a:rPr>
              <a:t>‘</a:t>
            </a:r>
            <a:r>
              <a:rPr lang="en-US" altLang="ru-RU" sz="3000" b="1" dirty="0" err="1" smtClean="0">
                <a:solidFill>
                  <a:srgbClr val="006600"/>
                </a:solidFill>
              </a:rPr>
              <a:t>fisier</a:t>
            </a:r>
            <a:r>
              <a:rPr lang="ro-MD" altLang="ru-RU" sz="3000" b="1" dirty="0" smtClean="0">
                <a:solidFill>
                  <a:srgbClr val="006600"/>
                </a:solidFill>
              </a:rPr>
              <a:t>1</a:t>
            </a:r>
            <a:r>
              <a:rPr lang="en-US" altLang="ru-RU" sz="3000" b="1" dirty="0" smtClean="0">
                <a:solidFill>
                  <a:srgbClr val="006600"/>
                </a:solidFill>
              </a:rPr>
              <a:t>.txt’);</a:t>
            </a:r>
          </a:p>
          <a:p>
            <a:pPr algn="just">
              <a:buClr>
                <a:srgbClr val="008000"/>
              </a:buClr>
            </a:pPr>
            <a:r>
              <a:rPr lang="ro-MD" altLang="ru-RU" sz="3000" b="1" dirty="0" smtClean="0">
                <a:solidFill>
                  <a:srgbClr val="0000FF"/>
                </a:solidFill>
              </a:rPr>
              <a:t> În acest caz, fișierul va fi creat sau se va găsi în directorul în care ne aflăm și se numește fisier1.txt.</a:t>
            </a:r>
          </a:p>
          <a:p>
            <a:pPr algn="just">
              <a:buClr>
                <a:srgbClr val="008000"/>
              </a:buClr>
            </a:pPr>
            <a:r>
              <a:rPr lang="ro-MD" altLang="ru-RU" sz="3000" b="1" dirty="0" smtClean="0">
                <a:solidFill>
                  <a:srgbClr val="0000FF"/>
                </a:solidFill>
              </a:rPr>
              <a:t>O formă echivalentă pentru o asignare de acest tip este:</a:t>
            </a:r>
          </a:p>
          <a:p>
            <a:pPr algn="just">
              <a:buClr>
                <a:srgbClr val="008000"/>
              </a:buClr>
            </a:pPr>
            <a:r>
              <a:rPr lang="ro-MD" altLang="ru-RU" sz="3000" b="1" dirty="0" smtClean="0">
                <a:solidFill>
                  <a:srgbClr val="006600"/>
                </a:solidFill>
              </a:rPr>
              <a:t>Var a: text;  b: string;</a:t>
            </a:r>
          </a:p>
          <a:p>
            <a:pPr algn="just">
              <a:buClr>
                <a:srgbClr val="008000"/>
              </a:buClr>
            </a:pPr>
            <a:r>
              <a:rPr lang="ro-MD" altLang="ru-RU" sz="3000" b="1" dirty="0" smtClean="0">
                <a:solidFill>
                  <a:srgbClr val="006600"/>
                </a:solidFill>
              </a:rPr>
              <a:t>.........</a:t>
            </a:r>
          </a:p>
          <a:p>
            <a:pPr algn="just">
              <a:buClr>
                <a:srgbClr val="008000"/>
              </a:buClr>
            </a:pPr>
            <a:r>
              <a:rPr lang="ro-MD" altLang="ru-RU" sz="3000" b="1" dirty="0" smtClean="0">
                <a:solidFill>
                  <a:srgbClr val="006600"/>
                </a:solidFill>
              </a:rPr>
              <a:t>b:=</a:t>
            </a:r>
            <a:r>
              <a:rPr lang="en-US" altLang="ru-RU" sz="3000" b="1" dirty="0" smtClean="0">
                <a:solidFill>
                  <a:srgbClr val="006600"/>
                </a:solidFill>
              </a:rPr>
              <a:t> ‘</a:t>
            </a:r>
            <a:r>
              <a:rPr lang="en-US" altLang="ru-RU" sz="3000" b="1" dirty="0" err="1" smtClean="0">
                <a:solidFill>
                  <a:srgbClr val="006600"/>
                </a:solidFill>
              </a:rPr>
              <a:t>fisier</a:t>
            </a:r>
            <a:r>
              <a:rPr lang="ro-MD" altLang="ru-RU" sz="3000" b="1" dirty="0" smtClean="0">
                <a:solidFill>
                  <a:srgbClr val="006600"/>
                </a:solidFill>
              </a:rPr>
              <a:t>1</a:t>
            </a:r>
            <a:r>
              <a:rPr lang="en-US" altLang="ru-RU" sz="3000" b="1" dirty="0" smtClean="0">
                <a:solidFill>
                  <a:srgbClr val="006600"/>
                </a:solidFill>
              </a:rPr>
              <a:t>.txt’;</a:t>
            </a:r>
            <a:endParaRPr lang="ro-MD" altLang="ru-RU" sz="3000" b="1" dirty="0" smtClean="0">
              <a:solidFill>
                <a:srgbClr val="006600"/>
              </a:solidFill>
            </a:endParaRPr>
          </a:p>
          <a:p>
            <a:pPr algn="just">
              <a:buClr>
                <a:srgbClr val="008000"/>
              </a:buClr>
            </a:pPr>
            <a:r>
              <a:rPr lang="ro-MD" altLang="ru-RU" sz="3000" b="1" dirty="0" smtClean="0">
                <a:solidFill>
                  <a:srgbClr val="006600"/>
                </a:solidFill>
              </a:rPr>
              <a:t>Assign(a, </a:t>
            </a:r>
            <a:r>
              <a:rPr lang="ro-MD" altLang="ru-RU" sz="3000" b="1" dirty="0">
                <a:solidFill>
                  <a:srgbClr val="006600"/>
                </a:solidFill>
              </a:rPr>
              <a:t>b</a:t>
            </a:r>
            <a:r>
              <a:rPr lang="en-US" altLang="ru-RU" sz="3000" b="1" dirty="0" smtClean="0">
                <a:solidFill>
                  <a:srgbClr val="006600"/>
                </a:solidFill>
              </a:rPr>
              <a:t>);</a:t>
            </a:r>
          </a:p>
          <a:p>
            <a:pPr algn="just">
              <a:buClr>
                <a:srgbClr val="008000"/>
              </a:buClr>
            </a:pPr>
            <a:endParaRPr lang="ro-RO" altLang="ru-RU" sz="3000" b="1" dirty="0" smtClean="0">
              <a:solidFill>
                <a:srgbClr val="0000FF"/>
              </a:solidFill>
            </a:endParaRPr>
          </a:p>
          <a:p>
            <a:pPr marL="808038" indent="-808038">
              <a:buClr>
                <a:srgbClr val="008000"/>
              </a:buClr>
            </a:pPr>
            <a:endParaRPr lang="en-US" altLang="ru-RU" sz="3000" b="1" dirty="0">
              <a:solidFill>
                <a:srgbClr val="0000FF"/>
              </a:solidFill>
            </a:endParaRP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382587" y="1064091"/>
            <a:ext cx="83788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291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98782" y="198782"/>
            <a:ext cx="8759687" cy="646706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294892304"/>
              </p:ext>
            </p:extLst>
          </p:nvPr>
        </p:nvGraphicFramePr>
        <p:xfrm>
          <a:off x="1607839" y="6233795"/>
          <a:ext cx="5928320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775250" y="198782"/>
            <a:ext cx="739471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MD" sz="5400" b="1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</a:rPr>
              <a:t>Fișiere text: Exemple</a:t>
            </a:r>
            <a:endParaRPr lang="ru-RU" sz="5400" b="1" cap="none" spc="0" dirty="0">
              <a:ln w="22225">
                <a:solidFill>
                  <a:srgbClr val="C0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587" y="1536174"/>
            <a:ext cx="83223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008000"/>
              </a:buClr>
            </a:pPr>
            <a:r>
              <a:rPr lang="ro-MD" altLang="ru-RU" sz="3000" b="1" dirty="0" smtClean="0">
                <a:solidFill>
                  <a:srgbClr val="0000FF"/>
                </a:solidFill>
              </a:rPr>
              <a:t>O altă formă de asignare a unui fișier în cazul în care el se află într-un alt directoriu,  este:</a:t>
            </a:r>
          </a:p>
          <a:p>
            <a:pPr algn="just">
              <a:buClr>
                <a:srgbClr val="008000"/>
              </a:buClr>
            </a:pPr>
            <a:r>
              <a:rPr lang="ro-MD" altLang="ru-RU" sz="3000" b="1" dirty="0" smtClean="0">
                <a:solidFill>
                  <a:srgbClr val="006600"/>
                </a:solidFill>
              </a:rPr>
              <a:t>Var a: text;</a:t>
            </a:r>
          </a:p>
          <a:p>
            <a:pPr algn="just">
              <a:buClr>
                <a:srgbClr val="008000"/>
              </a:buClr>
            </a:pPr>
            <a:r>
              <a:rPr lang="ro-MD" altLang="ru-RU" sz="3000" b="1" dirty="0" smtClean="0">
                <a:solidFill>
                  <a:srgbClr val="006600"/>
                </a:solidFill>
              </a:rPr>
              <a:t>.........</a:t>
            </a:r>
          </a:p>
          <a:p>
            <a:pPr algn="just">
              <a:buClr>
                <a:srgbClr val="008000"/>
              </a:buClr>
            </a:pPr>
            <a:r>
              <a:rPr lang="ro-MD" altLang="ru-RU" sz="3000" b="1" dirty="0" smtClean="0">
                <a:solidFill>
                  <a:srgbClr val="006600"/>
                </a:solidFill>
              </a:rPr>
              <a:t>Assign(a, </a:t>
            </a:r>
            <a:r>
              <a:rPr lang="en-US" altLang="ru-RU" sz="3000" b="1" dirty="0" smtClean="0">
                <a:solidFill>
                  <a:srgbClr val="006600"/>
                </a:solidFill>
              </a:rPr>
              <a:t>‘</a:t>
            </a:r>
            <a:r>
              <a:rPr lang="ro-MD" altLang="ru-RU" sz="3000" b="1" dirty="0" smtClean="0">
                <a:solidFill>
                  <a:srgbClr val="006600"/>
                </a:solidFill>
              </a:rPr>
              <a:t>D:</a:t>
            </a:r>
            <a:r>
              <a:rPr lang="en-US" altLang="ru-RU" sz="3000" b="1" dirty="0" smtClean="0">
                <a:solidFill>
                  <a:srgbClr val="006600"/>
                </a:solidFill>
              </a:rPr>
              <a:t>\clasa10</a:t>
            </a:r>
            <a:r>
              <a:rPr lang="en-US" altLang="ru-RU" sz="3000" b="1" dirty="0" smtClean="0">
                <a:solidFill>
                  <a:srgbClr val="006600"/>
                </a:solidFill>
              </a:rPr>
              <a:t>\</a:t>
            </a:r>
            <a:r>
              <a:rPr lang="en-US" altLang="ru-RU" sz="3000" b="1" dirty="0" err="1" smtClean="0">
                <a:solidFill>
                  <a:srgbClr val="006600"/>
                </a:solidFill>
              </a:rPr>
              <a:t>fisier</a:t>
            </a:r>
            <a:r>
              <a:rPr lang="ro-MD" altLang="ru-RU" sz="3000" b="1" dirty="0" smtClean="0">
                <a:solidFill>
                  <a:srgbClr val="006600"/>
                </a:solidFill>
              </a:rPr>
              <a:t>1</a:t>
            </a:r>
            <a:r>
              <a:rPr lang="en-US" altLang="ru-RU" sz="3000" b="1" dirty="0" smtClean="0">
                <a:solidFill>
                  <a:srgbClr val="006600"/>
                </a:solidFill>
              </a:rPr>
              <a:t>.txt’);</a:t>
            </a:r>
          </a:p>
          <a:p>
            <a:pPr algn="just">
              <a:buClr>
                <a:srgbClr val="008000"/>
              </a:buClr>
            </a:pPr>
            <a:endParaRPr lang="ro-RO" altLang="ru-RU" sz="3000" b="1" dirty="0" smtClean="0">
              <a:solidFill>
                <a:srgbClr val="0000FF"/>
              </a:solidFill>
            </a:endParaRPr>
          </a:p>
          <a:p>
            <a:pPr marL="808038" indent="-808038">
              <a:buClr>
                <a:srgbClr val="008000"/>
              </a:buClr>
            </a:pPr>
            <a:r>
              <a:rPr lang="ro-MD" altLang="ru-RU" sz="3000" b="1" dirty="0" smtClean="0">
                <a:solidFill>
                  <a:srgbClr val="0000FF"/>
                </a:solidFill>
              </a:rPr>
              <a:t>În acest caz, fișierul se găsește pe discul </a:t>
            </a:r>
            <a:r>
              <a:rPr lang="ro-MD" altLang="ru-RU" sz="3000" b="1" dirty="0" smtClean="0">
                <a:solidFill>
                  <a:srgbClr val="C00000"/>
                </a:solidFill>
              </a:rPr>
              <a:t>D</a:t>
            </a:r>
            <a:r>
              <a:rPr lang="ro-MD" altLang="ru-RU" sz="3000" b="1" dirty="0" smtClean="0">
                <a:solidFill>
                  <a:srgbClr val="0000FF"/>
                </a:solidFill>
              </a:rPr>
              <a:t> în directorul </a:t>
            </a:r>
            <a:r>
              <a:rPr lang="ro-MD" altLang="ru-RU" sz="3000" b="1" dirty="0" smtClean="0">
                <a:solidFill>
                  <a:srgbClr val="C00000"/>
                </a:solidFill>
              </a:rPr>
              <a:t>clasa10</a:t>
            </a:r>
            <a:r>
              <a:rPr lang="ro-MD" altLang="ru-RU" sz="3000" b="1" dirty="0" smtClean="0">
                <a:solidFill>
                  <a:srgbClr val="0000FF"/>
                </a:solidFill>
              </a:rPr>
              <a:t> și se numește </a:t>
            </a:r>
            <a:r>
              <a:rPr lang="ro-MD" altLang="ru-RU" sz="3000" b="1" dirty="0" smtClean="0">
                <a:solidFill>
                  <a:srgbClr val="C00000"/>
                </a:solidFill>
              </a:rPr>
              <a:t>fisier1.txt</a:t>
            </a:r>
            <a:endParaRPr lang="en-US" altLang="ru-RU" sz="3000" b="1" dirty="0">
              <a:solidFill>
                <a:srgbClr val="C00000"/>
              </a:solidFill>
            </a:endParaRP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382587" y="1064091"/>
            <a:ext cx="83788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23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98782" y="198782"/>
            <a:ext cx="8759687" cy="646706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294892304"/>
              </p:ext>
            </p:extLst>
          </p:nvPr>
        </p:nvGraphicFramePr>
        <p:xfrm>
          <a:off x="1607839" y="6233795"/>
          <a:ext cx="5928320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775250" y="119270"/>
            <a:ext cx="739471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MD" sz="5400" b="1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</a:rPr>
              <a:t>Crearea fișierelor text</a:t>
            </a:r>
            <a:endParaRPr lang="ru-RU" sz="5400" b="1" cap="none" spc="0" dirty="0">
              <a:ln w="22225">
                <a:solidFill>
                  <a:srgbClr val="C0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0816" y="1436274"/>
            <a:ext cx="83223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008000"/>
              </a:buClr>
            </a:pPr>
            <a:r>
              <a:rPr lang="ro-MD" altLang="ru-RU" sz="3000" b="1" dirty="0" smtClean="0">
                <a:solidFill>
                  <a:srgbClr val="0000FF"/>
                </a:solidFill>
              </a:rPr>
              <a:t>Procedura care deschide un fișier pentru a fi creat este </a:t>
            </a:r>
            <a:r>
              <a:rPr lang="ro-MD" altLang="ru-RU" sz="3000" b="1" dirty="0" smtClean="0">
                <a:solidFill>
                  <a:srgbClr val="C00000"/>
                </a:solidFill>
              </a:rPr>
              <a:t>REWRITE</a:t>
            </a:r>
            <a:r>
              <a:rPr lang="ro-MD" altLang="ru-RU" sz="3000" b="1" dirty="0" smtClean="0">
                <a:solidFill>
                  <a:srgbClr val="0000FF"/>
                </a:solidFill>
              </a:rPr>
              <a:t>. Forma generală este:</a:t>
            </a:r>
          </a:p>
          <a:p>
            <a:pPr algn="just">
              <a:buClr>
                <a:srgbClr val="008000"/>
              </a:buClr>
            </a:pPr>
            <a:r>
              <a:rPr lang="ro-MD" altLang="ru-RU" sz="3000" b="1" dirty="0" smtClean="0">
                <a:solidFill>
                  <a:srgbClr val="006600"/>
                </a:solidFill>
              </a:rPr>
              <a:t>Rewrite(variabila fișier)</a:t>
            </a:r>
            <a:r>
              <a:rPr lang="ro-MD" altLang="ru-RU" sz="3000" b="1" dirty="0" smtClean="0">
                <a:solidFill>
                  <a:srgbClr val="0000FF"/>
                </a:solidFill>
              </a:rPr>
              <a:t>.</a:t>
            </a:r>
          </a:p>
          <a:p>
            <a:pPr algn="just">
              <a:buClr>
                <a:srgbClr val="008000"/>
              </a:buClr>
            </a:pPr>
            <a:r>
              <a:rPr lang="ro-MD" altLang="ru-RU" sz="3000" b="1" dirty="0" smtClean="0">
                <a:solidFill>
                  <a:srgbClr val="0000FF"/>
                </a:solidFill>
              </a:rPr>
              <a:t>Scrierea datelor în fișier cu ajutorul procedurilor </a:t>
            </a:r>
            <a:r>
              <a:rPr lang="ro-MD" altLang="ru-RU" sz="3000" b="1" dirty="0" smtClean="0">
                <a:solidFill>
                  <a:srgbClr val="C00000"/>
                </a:solidFill>
              </a:rPr>
              <a:t>WRITE</a:t>
            </a:r>
            <a:r>
              <a:rPr lang="ro-MD" altLang="ru-RU" sz="3000" b="1" dirty="0" smtClean="0">
                <a:solidFill>
                  <a:srgbClr val="0000FF"/>
                </a:solidFill>
              </a:rPr>
              <a:t> și </a:t>
            </a:r>
            <a:r>
              <a:rPr lang="ro-MD" altLang="ru-RU" sz="3000" b="1" dirty="0" smtClean="0">
                <a:solidFill>
                  <a:srgbClr val="C00000"/>
                </a:solidFill>
              </a:rPr>
              <a:t>WRITELN</a:t>
            </a:r>
            <a:r>
              <a:rPr lang="ro-MD" altLang="ru-RU" sz="3000" b="1" dirty="0" smtClean="0">
                <a:solidFill>
                  <a:srgbClr val="0000FF"/>
                </a:solidFill>
              </a:rPr>
              <a:t>. Forma generală este:</a:t>
            </a:r>
          </a:p>
          <a:p>
            <a:pPr algn="just">
              <a:buClr>
                <a:srgbClr val="008000"/>
              </a:buClr>
            </a:pPr>
            <a:r>
              <a:rPr lang="ro-MD" altLang="ru-RU" sz="3000" b="1" dirty="0" smtClean="0">
                <a:solidFill>
                  <a:srgbClr val="006600"/>
                </a:solidFill>
              </a:rPr>
              <a:t>Writeln(variabila fisier, variabila citită).</a:t>
            </a:r>
          </a:p>
          <a:p>
            <a:pPr algn="just">
              <a:buClr>
                <a:srgbClr val="008000"/>
              </a:buClr>
            </a:pPr>
            <a:r>
              <a:rPr lang="ro-MD" altLang="ru-RU" sz="3000" b="1" dirty="0" smtClean="0">
                <a:solidFill>
                  <a:srgbClr val="0000FF"/>
                </a:solidFill>
              </a:rPr>
              <a:t>După ce a fost creat, fișierul trebuie închis utilizând procedura </a:t>
            </a:r>
            <a:r>
              <a:rPr lang="ro-MD" altLang="ru-RU" sz="3000" b="1" dirty="0" smtClean="0">
                <a:solidFill>
                  <a:srgbClr val="C00000"/>
                </a:solidFill>
              </a:rPr>
              <a:t>CLOSE</a:t>
            </a:r>
            <a:r>
              <a:rPr lang="ro-MD" altLang="ru-RU" sz="3000" b="1" dirty="0" smtClean="0">
                <a:solidFill>
                  <a:srgbClr val="0000FF"/>
                </a:solidFill>
              </a:rPr>
              <a:t>. Forma generală este:</a:t>
            </a:r>
          </a:p>
          <a:p>
            <a:pPr algn="just">
              <a:buClr>
                <a:srgbClr val="008000"/>
              </a:buClr>
            </a:pPr>
            <a:r>
              <a:rPr lang="ro-MD" altLang="ru-RU" sz="3000" b="1" dirty="0" smtClean="0">
                <a:solidFill>
                  <a:srgbClr val="006600"/>
                </a:solidFill>
              </a:rPr>
              <a:t>Close(nume fisier).</a:t>
            </a:r>
            <a:endParaRPr lang="en-US" altLang="ru-RU" sz="3000" b="1" dirty="0">
              <a:solidFill>
                <a:srgbClr val="006600"/>
              </a:solidFill>
            </a:endParaRP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382587" y="1064091"/>
            <a:ext cx="83788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67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98782" y="198782"/>
            <a:ext cx="8759687" cy="646706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294892304"/>
              </p:ext>
            </p:extLst>
          </p:nvPr>
        </p:nvGraphicFramePr>
        <p:xfrm>
          <a:off x="1607839" y="6233795"/>
          <a:ext cx="5928320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775250" y="119270"/>
            <a:ext cx="739471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MD" sz="5400" b="1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</a:rPr>
              <a:t>Crearea fișierelor text</a:t>
            </a:r>
            <a:endParaRPr lang="ru-RU" sz="5400" b="1" cap="none" spc="0" dirty="0">
              <a:ln w="22225">
                <a:solidFill>
                  <a:srgbClr val="C0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249" y="1122112"/>
            <a:ext cx="792970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 smtClean="0">
                <a:solidFill>
                  <a:srgbClr val="0000FF"/>
                </a:solidFill>
              </a:rPr>
              <a:t>Program </a:t>
            </a:r>
            <a:r>
              <a:rPr lang="en-CA" sz="3000" dirty="0" err="1" smtClean="0">
                <a:solidFill>
                  <a:srgbClr val="0000FF"/>
                </a:solidFill>
              </a:rPr>
              <a:t>Creare_fisier</a:t>
            </a:r>
            <a:r>
              <a:rPr lang="en-CA" sz="3000" dirty="0" smtClean="0">
                <a:solidFill>
                  <a:srgbClr val="0000FF"/>
                </a:solidFill>
              </a:rPr>
              <a:t>;</a:t>
            </a:r>
          </a:p>
          <a:p>
            <a:r>
              <a:rPr lang="en-CA" sz="3000" b="1" dirty="0" err="1" smtClean="0">
                <a:solidFill>
                  <a:srgbClr val="0000FF"/>
                </a:solidFill>
              </a:rPr>
              <a:t>var</a:t>
            </a:r>
            <a:r>
              <a:rPr lang="en-CA" sz="3000" b="1" dirty="0" smtClean="0">
                <a:solidFill>
                  <a:srgbClr val="0000FF"/>
                </a:solidFill>
              </a:rPr>
              <a:t> </a:t>
            </a:r>
            <a:r>
              <a:rPr lang="en-CA" sz="3000" dirty="0" smtClean="0">
                <a:solidFill>
                  <a:srgbClr val="0000FF"/>
                </a:solidFill>
              </a:rPr>
              <a:t>f: text;  a: string;</a:t>
            </a:r>
          </a:p>
          <a:p>
            <a:r>
              <a:rPr lang="en-CA" sz="3000" b="1" dirty="0" smtClean="0">
                <a:solidFill>
                  <a:srgbClr val="0000FF"/>
                </a:solidFill>
              </a:rPr>
              <a:t>begin</a:t>
            </a:r>
          </a:p>
          <a:p>
            <a:r>
              <a:rPr lang="en-CA" sz="3000" b="1" dirty="0" smtClean="0">
                <a:solidFill>
                  <a:srgbClr val="0000FF"/>
                </a:solidFill>
              </a:rPr>
              <a:t>  </a:t>
            </a:r>
            <a:r>
              <a:rPr lang="en-CA" sz="3000" dirty="0" smtClean="0">
                <a:solidFill>
                  <a:srgbClr val="0000FF"/>
                </a:solidFill>
              </a:rPr>
              <a:t>assign(f, 'fisier.txt');</a:t>
            </a:r>
          </a:p>
          <a:p>
            <a:r>
              <a:rPr lang="en-CA" sz="3000" dirty="0" smtClean="0">
                <a:solidFill>
                  <a:srgbClr val="0000FF"/>
                </a:solidFill>
              </a:rPr>
              <a:t>  rewrite(f); </a:t>
            </a:r>
            <a:r>
              <a:rPr lang="en-CA" sz="3000" dirty="0" smtClean="0">
                <a:solidFill>
                  <a:srgbClr val="006600"/>
                </a:solidFill>
              </a:rPr>
              <a:t>{</a:t>
            </a:r>
            <a:r>
              <a:rPr lang="en-CA" sz="3000" dirty="0" err="1" smtClean="0">
                <a:solidFill>
                  <a:srgbClr val="006600"/>
                </a:solidFill>
              </a:rPr>
              <a:t>deschide</a:t>
            </a:r>
            <a:r>
              <a:rPr lang="en-CA" sz="3000" dirty="0" smtClean="0">
                <a:solidFill>
                  <a:srgbClr val="006600"/>
                </a:solidFill>
              </a:rPr>
              <a:t> </a:t>
            </a:r>
            <a:r>
              <a:rPr lang="en-CA" sz="3000" dirty="0" err="1" smtClean="0">
                <a:solidFill>
                  <a:srgbClr val="006600"/>
                </a:solidFill>
              </a:rPr>
              <a:t>fisierul</a:t>
            </a:r>
            <a:r>
              <a:rPr lang="en-CA" sz="3000" dirty="0" smtClean="0">
                <a:solidFill>
                  <a:srgbClr val="006600"/>
                </a:solidFill>
              </a:rPr>
              <a:t> </a:t>
            </a:r>
            <a:r>
              <a:rPr lang="en-CA" sz="3000" dirty="0" err="1" smtClean="0">
                <a:solidFill>
                  <a:srgbClr val="006600"/>
                </a:solidFill>
              </a:rPr>
              <a:t>pentru</a:t>
            </a:r>
            <a:r>
              <a:rPr lang="en-CA" sz="3000" dirty="0" smtClean="0">
                <a:solidFill>
                  <a:srgbClr val="006600"/>
                </a:solidFill>
              </a:rPr>
              <a:t> </a:t>
            </a:r>
            <a:r>
              <a:rPr lang="en-CA" sz="3000" dirty="0" err="1" smtClean="0">
                <a:solidFill>
                  <a:srgbClr val="006600"/>
                </a:solidFill>
              </a:rPr>
              <a:t>scriere</a:t>
            </a:r>
            <a:r>
              <a:rPr lang="en-US" sz="3000" dirty="0" smtClean="0">
                <a:solidFill>
                  <a:srgbClr val="006600"/>
                </a:solidFill>
              </a:rPr>
              <a:t>}</a:t>
            </a:r>
            <a:endParaRPr lang="en-CA" sz="3000" dirty="0" smtClean="0">
              <a:solidFill>
                <a:srgbClr val="0000FF"/>
              </a:solidFill>
            </a:endParaRPr>
          </a:p>
          <a:p>
            <a:r>
              <a:rPr lang="en-CA" sz="3000" dirty="0" smtClean="0">
                <a:solidFill>
                  <a:srgbClr val="0000FF"/>
                </a:solidFill>
              </a:rPr>
              <a:t>  </a:t>
            </a:r>
            <a:r>
              <a:rPr lang="en-CA" sz="3000" b="1" dirty="0" smtClean="0">
                <a:solidFill>
                  <a:srgbClr val="0000FF"/>
                </a:solidFill>
              </a:rPr>
              <a:t>repeat </a:t>
            </a:r>
          </a:p>
          <a:p>
            <a:r>
              <a:rPr lang="en-CA" sz="3000" b="1" dirty="0" smtClean="0">
                <a:solidFill>
                  <a:srgbClr val="0000FF"/>
                </a:solidFill>
              </a:rPr>
              <a:t>    </a:t>
            </a:r>
            <a:r>
              <a:rPr lang="en-CA" sz="3000" dirty="0" err="1" smtClean="0">
                <a:solidFill>
                  <a:srgbClr val="0000FF"/>
                </a:solidFill>
              </a:rPr>
              <a:t>readln</a:t>
            </a:r>
            <a:r>
              <a:rPr lang="en-CA" sz="3000" dirty="0" smtClean="0">
                <a:solidFill>
                  <a:srgbClr val="0000FF"/>
                </a:solidFill>
              </a:rPr>
              <a:t>(a); </a:t>
            </a:r>
            <a:r>
              <a:rPr lang="en-CA" sz="3000" dirty="0" smtClean="0">
                <a:solidFill>
                  <a:srgbClr val="006600"/>
                </a:solidFill>
              </a:rPr>
              <a:t>{</a:t>
            </a:r>
            <a:r>
              <a:rPr lang="en-CA" sz="3000" dirty="0" err="1" smtClean="0">
                <a:solidFill>
                  <a:srgbClr val="006600"/>
                </a:solidFill>
              </a:rPr>
              <a:t>I</a:t>
            </a:r>
            <a:r>
              <a:rPr lang="en-CA" sz="3000" dirty="0" err="1" smtClean="0">
                <a:solidFill>
                  <a:srgbClr val="006600"/>
                </a:solidFill>
              </a:rPr>
              <a:t>ntroducerea</a:t>
            </a:r>
            <a:r>
              <a:rPr lang="en-CA" sz="3000" dirty="0" smtClean="0">
                <a:solidFill>
                  <a:srgbClr val="006600"/>
                </a:solidFill>
              </a:rPr>
              <a:t> </a:t>
            </a:r>
            <a:r>
              <a:rPr lang="en-CA" sz="3000" dirty="0" err="1" smtClean="0">
                <a:solidFill>
                  <a:srgbClr val="006600"/>
                </a:solidFill>
              </a:rPr>
              <a:t>datelor</a:t>
            </a:r>
            <a:r>
              <a:rPr lang="en-CA" sz="3000" dirty="0" smtClean="0">
                <a:solidFill>
                  <a:srgbClr val="006600"/>
                </a:solidFill>
              </a:rPr>
              <a:t> de la </a:t>
            </a:r>
            <a:r>
              <a:rPr lang="en-CA" sz="3000" dirty="0" err="1" smtClean="0">
                <a:solidFill>
                  <a:srgbClr val="006600"/>
                </a:solidFill>
              </a:rPr>
              <a:t>tastatur</a:t>
            </a:r>
            <a:r>
              <a:rPr lang="ro-MD" sz="3000" dirty="0" smtClean="0">
                <a:solidFill>
                  <a:srgbClr val="006600"/>
                </a:solidFill>
              </a:rPr>
              <a:t>ă</a:t>
            </a:r>
            <a:r>
              <a:rPr lang="en-US" sz="3000" dirty="0" smtClean="0">
                <a:solidFill>
                  <a:srgbClr val="006600"/>
                </a:solidFill>
              </a:rPr>
              <a:t>}</a:t>
            </a:r>
            <a:endParaRPr lang="en-CA" sz="3000" dirty="0" smtClean="0">
              <a:solidFill>
                <a:srgbClr val="0000FF"/>
              </a:solidFill>
            </a:endParaRPr>
          </a:p>
          <a:p>
            <a:r>
              <a:rPr lang="en-US" sz="3000" dirty="0" smtClean="0">
                <a:solidFill>
                  <a:srgbClr val="0000FF"/>
                </a:solidFill>
              </a:rPr>
              <a:t>    </a:t>
            </a:r>
            <a:r>
              <a:rPr lang="en-US" sz="3000" b="1" dirty="0" smtClean="0">
                <a:solidFill>
                  <a:srgbClr val="0000FF"/>
                </a:solidFill>
              </a:rPr>
              <a:t>if </a:t>
            </a:r>
            <a:r>
              <a:rPr lang="en-US" sz="3000" dirty="0" smtClean="0">
                <a:solidFill>
                  <a:srgbClr val="0000FF"/>
                </a:solidFill>
              </a:rPr>
              <a:t>a&lt;&gt;'stop' </a:t>
            </a:r>
            <a:r>
              <a:rPr lang="en-US" sz="3000" b="1" dirty="0" smtClean="0">
                <a:solidFill>
                  <a:srgbClr val="0000FF"/>
                </a:solidFill>
              </a:rPr>
              <a:t>then </a:t>
            </a:r>
          </a:p>
          <a:p>
            <a:r>
              <a:rPr lang="en-US" sz="3000" b="1" dirty="0" smtClean="0">
                <a:solidFill>
                  <a:srgbClr val="0000FF"/>
                </a:solidFill>
              </a:rPr>
              <a:t>       </a:t>
            </a:r>
            <a:r>
              <a:rPr lang="en-US" sz="3000" dirty="0" err="1" smtClean="0">
                <a:solidFill>
                  <a:srgbClr val="0000FF"/>
                </a:solidFill>
              </a:rPr>
              <a:t>writeln</a:t>
            </a:r>
            <a:r>
              <a:rPr lang="en-US" sz="3000" dirty="0" smtClean="0">
                <a:solidFill>
                  <a:srgbClr val="0000FF"/>
                </a:solidFill>
              </a:rPr>
              <a:t>(f, a); </a:t>
            </a:r>
            <a:r>
              <a:rPr lang="en-CA" sz="3000" dirty="0" smtClean="0">
                <a:solidFill>
                  <a:srgbClr val="006600"/>
                </a:solidFill>
              </a:rPr>
              <a:t>{</a:t>
            </a:r>
            <a:r>
              <a:rPr lang="en-CA" sz="3000" dirty="0" err="1" smtClean="0">
                <a:solidFill>
                  <a:srgbClr val="006600"/>
                </a:solidFill>
              </a:rPr>
              <a:t>datele</a:t>
            </a:r>
            <a:r>
              <a:rPr lang="en-CA" sz="3000" dirty="0" smtClean="0">
                <a:solidFill>
                  <a:srgbClr val="006600"/>
                </a:solidFill>
              </a:rPr>
              <a:t> se </a:t>
            </a:r>
            <a:r>
              <a:rPr lang="en-CA" sz="3000" dirty="0" err="1" smtClean="0">
                <a:solidFill>
                  <a:srgbClr val="006600"/>
                </a:solidFill>
              </a:rPr>
              <a:t>scriu</a:t>
            </a:r>
            <a:r>
              <a:rPr lang="en-CA" sz="3000" dirty="0" smtClean="0">
                <a:solidFill>
                  <a:srgbClr val="006600"/>
                </a:solidFill>
              </a:rPr>
              <a:t> in </a:t>
            </a:r>
            <a:r>
              <a:rPr lang="en-CA" sz="3000" dirty="0" err="1" smtClean="0">
                <a:solidFill>
                  <a:srgbClr val="006600"/>
                </a:solidFill>
              </a:rPr>
              <a:t>fisierul</a:t>
            </a:r>
            <a:r>
              <a:rPr lang="en-CA" sz="3000" dirty="0" smtClean="0">
                <a:solidFill>
                  <a:srgbClr val="006600"/>
                </a:solidFill>
              </a:rPr>
              <a:t> f </a:t>
            </a:r>
            <a:r>
              <a:rPr lang="en-US" sz="3000" dirty="0" smtClean="0">
                <a:solidFill>
                  <a:srgbClr val="006600"/>
                </a:solidFill>
              </a:rPr>
              <a:t>}</a:t>
            </a:r>
            <a:endParaRPr lang="en-CA" sz="3000" dirty="0" smtClean="0">
              <a:solidFill>
                <a:srgbClr val="0000FF"/>
              </a:solidFill>
            </a:endParaRPr>
          </a:p>
          <a:p>
            <a:r>
              <a:rPr lang="en-CA" sz="3000" dirty="0" smtClean="0">
                <a:solidFill>
                  <a:srgbClr val="0000FF"/>
                </a:solidFill>
              </a:rPr>
              <a:t> </a:t>
            </a:r>
            <a:r>
              <a:rPr lang="en-CA" sz="3000" b="1" dirty="0" smtClean="0">
                <a:solidFill>
                  <a:srgbClr val="0000FF"/>
                </a:solidFill>
              </a:rPr>
              <a:t>until </a:t>
            </a:r>
            <a:r>
              <a:rPr lang="en-CA" sz="3000" dirty="0" smtClean="0">
                <a:solidFill>
                  <a:srgbClr val="0000FF"/>
                </a:solidFill>
              </a:rPr>
              <a:t>a='stop';</a:t>
            </a:r>
          </a:p>
          <a:p>
            <a:r>
              <a:rPr lang="en-CA" sz="3000" dirty="0" smtClean="0">
                <a:solidFill>
                  <a:srgbClr val="0000FF"/>
                </a:solidFill>
              </a:rPr>
              <a:t>  close(f)</a:t>
            </a:r>
          </a:p>
          <a:p>
            <a:r>
              <a:rPr lang="en-CA" sz="3000" b="1" dirty="0" smtClean="0">
                <a:solidFill>
                  <a:srgbClr val="0000FF"/>
                </a:solidFill>
              </a:rPr>
              <a:t>end</a:t>
            </a:r>
            <a:r>
              <a:rPr lang="en-CA" sz="3000" dirty="0" smtClean="0">
                <a:solidFill>
                  <a:srgbClr val="0000FF"/>
                </a:solidFill>
              </a:rPr>
              <a:t>.</a:t>
            </a:r>
            <a:endParaRPr lang="en-US" altLang="ru-RU" sz="3000" b="1" dirty="0">
              <a:solidFill>
                <a:srgbClr val="0000FF"/>
              </a:solidFill>
            </a:endParaRP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382587" y="1064091"/>
            <a:ext cx="83788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935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98782" y="198782"/>
            <a:ext cx="8759687" cy="646706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294892304"/>
              </p:ext>
            </p:extLst>
          </p:nvPr>
        </p:nvGraphicFramePr>
        <p:xfrm>
          <a:off x="1607839" y="6233795"/>
          <a:ext cx="5928320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775250" y="225286"/>
            <a:ext cx="739471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MD" sz="4400" b="1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</a:rPr>
              <a:t>C</a:t>
            </a:r>
            <a:r>
              <a:rPr lang="en-US" sz="4400" b="1" dirty="0" err="1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</a:rPr>
              <a:t>iti</a:t>
            </a:r>
            <a:r>
              <a:rPr lang="ro-MD" sz="4400" b="1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</a:rPr>
              <a:t>rea datelor din fișiere text</a:t>
            </a:r>
            <a:endParaRPr lang="ru-RU" sz="4400" b="1" cap="none" spc="0" dirty="0">
              <a:ln w="22225">
                <a:solidFill>
                  <a:srgbClr val="C0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587" y="1122112"/>
            <a:ext cx="832236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rgbClr val="0000FF"/>
                </a:solidFill>
              </a:rPr>
              <a:t>Pentru</a:t>
            </a:r>
            <a:r>
              <a:rPr lang="en-US" sz="3000" dirty="0" smtClean="0">
                <a:solidFill>
                  <a:srgbClr val="0000FF"/>
                </a:solidFill>
              </a:rPr>
              <a:t> a </a:t>
            </a:r>
            <a:r>
              <a:rPr lang="en-US" sz="3000" dirty="0" err="1" smtClean="0">
                <a:solidFill>
                  <a:srgbClr val="0000FF"/>
                </a:solidFill>
              </a:rPr>
              <a:t>citi</a:t>
            </a:r>
            <a:r>
              <a:rPr lang="en-US" sz="3000" dirty="0" smtClean="0">
                <a:solidFill>
                  <a:srgbClr val="0000FF"/>
                </a:solidFill>
              </a:rPr>
              <a:t> un fi</a:t>
            </a:r>
            <a:r>
              <a:rPr lang="ro-MD" sz="3000" dirty="0" smtClean="0">
                <a:solidFill>
                  <a:srgbClr val="0000FF"/>
                </a:solidFill>
              </a:rPr>
              <a:t>șier text sunt necesare următoarele proceduri: </a:t>
            </a:r>
            <a:r>
              <a:rPr lang="ro-MD" sz="3000" b="1" dirty="0" smtClean="0">
                <a:solidFill>
                  <a:srgbClr val="0000FF"/>
                </a:solidFill>
              </a:rPr>
              <a:t>RESET, READ, READLN</a:t>
            </a:r>
            <a:r>
              <a:rPr lang="ro-MD" sz="3000" dirty="0" smtClean="0">
                <a:solidFill>
                  <a:srgbClr val="0000FF"/>
                </a:solidFill>
              </a:rPr>
              <a:t>.</a:t>
            </a:r>
          </a:p>
          <a:p>
            <a:r>
              <a:rPr lang="ro-MD" altLang="ru-RU" sz="3000" dirty="0" smtClean="0">
                <a:solidFill>
                  <a:srgbClr val="0000FF"/>
                </a:solidFill>
              </a:rPr>
              <a:t>Procedura </a:t>
            </a:r>
            <a:r>
              <a:rPr lang="ro-MD" altLang="ru-RU" sz="3000" b="1" dirty="0" smtClean="0">
                <a:solidFill>
                  <a:srgbClr val="C00000"/>
                </a:solidFill>
              </a:rPr>
              <a:t>RESET</a:t>
            </a:r>
            <a:r>
              <a:rPr lang="ro-MD" altLang="ru-RU" sz="3000" dirty="0" smtClean="0">
                <a:solidFill>
                  <a:srgbClr val="0000FF"/>
                </a:solidFill>
              </a:rPr>
              <a:t> deschide un fișier pentru citire și are forma generală:</a:t>
            </a:r>
          </a:p>
          <a:p>
            <a:r>
              <a:rPr lang="ro-MD" altLang="ru-RU" sz="3000" b="1" dirty="0" smtClean="0">
                <a:solidFill>
                  <a:srgbClr val="006600"/>
                </a:solidFill>
              </a:rPr>
              <a:t>Reset(variabila fisier).</a:t>
            </a:r>
          </a:p>
          <a:p>
            <a:r>
              <a:rPr lang="ro-MD" altLang="ru-RU" sz="3000" dirty="0" smtClean="0">
                <a:solidFill>
                  <a:srgbClr val="0000FF"/>
                </a:solidFill>
              </a:rPr>
              <a:t>Pentru procedurile </a:t>
            </a:r>
            <a:r>
              <a:rPr lang="ro-MD" altLang="ru-RU" sz="3000" b="1" dirty="0" smtClean="0">
                <a:solidFill>
                  <a:srgbClr val="C00000"/>
                </a:solidFill>
              </a:rPr>
              <a:t>READ</a:t>
            </a:r>
            <a:r>
              <a:rPr lang="ro-MD" altLang="ru-RU" sz="3000" dirty="0" smtClean="0">
                <a:solidFill>
                  <a:srgbClr val="0000FF"/>
                </a:solidFill>
              </a:rPr>
              <a:t> și </a:t>
            </a:r>
            <a:r>
              <a:rPr lang="ro-MD" altLang="ru-RU" sz="3000" b="1" dirty="0" smtClean="0">
                <a:solidFill>
                  <a:srgbClr val="C00000"/>
                </a:solidFill>
              </a:rPr>
              <a:t>READLN</a:t>
            </a:r>
            <a:r>
              <a:rPr lang="ro-MD" altLang="ru-RU" sz="3000" dirty="0" smtClean="0">
                <a:solidFill>
                  <a:srgbClr val="0000FF"/>
                </a:solidFill>
              </a:rPr>
              <a:t> avem forma simplificată:</a:t>
            </a:r>
          </a:p>
          <a:p>
            <a:r>
              <a:rPr lang="ro-MD" altLang="ru-RU" sz="3000" b="1" dirty="0" smtClean="0">
                <a:solidFill>
                  <a:srgbClr val="006600"/>
                </a:solidFill>
              </a:rPr>
              <a:t>Read(var de tip fișier, variabilă de tip string);</a:t>
            </a:r>
          </a:p>
          <a:p>
            <a:r>
              <a:rPr lang="ro-MD" altLang="ru-RU" sz="3000" b="1" dirty="0" smtClean="0">
                <a:solidFill>
                  <a:srgbClr val="006600"/>
                </a:solidFill>
              </a:rPr>
              <a:t>Readln(var de tip fișier, variabilă de tip string).</a:t>
            </a:r>
          </a:p>
          <a:p>
            <a:r>
              <a:rPr lang="ro-MD" sz="3000" b="1" dirty="0" smtClean="0">
                <a:solidFill>
                  <a:srgbClr val="0000FF"/>
                </a:solidFill>
              </a:rPr>
              <a:t>Se citește maxim 256 de caractere din linia curentă a fișierului.</a:t>
            </a:r>
            <a:endParaRPr lang="en-US" altLang="ru-RU" sz="3000" b="1" dirty="0">
              <a:solidFill>
                <a:srgbClr val="006600"/>
              </a:solidFill>
            </a:endParaRP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382587" y="1064091"/>
            <a:ext cx="83788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2586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2198</TotalTime>
  <Words>1364</Words>
  <Application>Microsoft Office PowerPoint</Application>
  <PresentationFormat>Экран (4:3)</PresentationFormat>
  <Paragraphs>328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Maria</dc:creator>
  <cp:lastModifiedBy>Maria</cp:lastModifiedBy>
  <cp:revision>35</cp:revision>
  <dcterms:created xsi:type="dcterms:W3CDTF">2019-01-16T18:41:27Z</dcterms:created>
  <dcterms:modified xsi:type="dcterms:W3CDTF">2019-01-18T07:19:45Z</dcterms:modified>
</cp:coreProperties>
</file>