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ru-RU" smtClean="0"/>
              <a:t>Образец заголовка</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ru-RU" smtClean="0"/>
              <a:t>Вставка рисунка</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18C79C5D-2A6F-F04D-97DA-BEF2467B64E4}" type="datetimeFigureOut">
              <a:rPr lang="en-US" dirty="0"/>
              <a:pPr/>
              <a:t>5/1/2019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ru-RU" smtClean="0"/>
              <a:t>Образец заголовка</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ru-RU" smtClean="0"/>
              <a:t>Образец текста</a:t>
            </a:r>
          </a:p>
        </p:txBody>
      </p:sp>
      <p:sp>
        <p:nvSpPr>
          <p:cNvPr id="4" name="Date Placeholder 3"/>
          <p:cNvSpPr>
            <a:spLocks noGrp="1"/>
          </p:cNvSpPr>
          <p:nvPr>
            <p:ph type="dt" sz="half" idx="10"/>
          </p:nvPr>
        </p:nvSpPr>
        <p:spPr/>
        <p:txBody>
          <a:bodyPr/>
          <a:lstStyle/>
          <a:p>
            <a:fld id="{8DFA1846-DA80-1C48-A609-854EA85C59AD}" type="datetimeFigureOut">
              <a:rPr lang="en-US" dirty="0"/>
              <a:pPr/>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ru-RU" smtClean="0"/>
              <a:t>Образец заголовка</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ru-RU" smtClean="0"/>
              <a:t>Образец текста</a:t>
            </a:r>
          </a:p>
        </p:txBody>
      </p:sp>
      <p:sp>
        <p:nvSpPr>
          <p:cNvPr id="2" name="Date Placeholder 1"/>
          <p:cNvSpPr>
            <a:spLocks noGrp="1"/>
          </p:cNvSpPr>
          <p:nvPr>
            <p:ph type="dt" sz="half" idx="10"/>
          </p:nvPr>
        </p:nvSpPr>
        <p:spPr/>
        <p:txBody>
          <a:bodyPr/>
          <a:lstStyle/>
          <a:p>
            <a:fld id="{FBF54567-0DE4-3F47-BF90-CB84690072F9}" type="datetimeFigureOut">
              <a:rPr lang="en-US" dirty="0"/>
              <a:pPr/>
              <a:t>5/1/2019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ru-RU" smtClean="0"/>
              <a:t>Образец заголовка</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DFA1846-DA80-1C48-A609-854EA85C59AD}" type="datetimeFigureOut">
              <a:rPr lang="en-US" dirty="0"/>
              <a:pPr/>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ru-RU" smtClean="0"/>
              <a:t>Образец заголовка</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D0DF5E60-9974-AC48-9591-99C2BB44B7CF}" type="datetimeFigureOut">
              <a:rPr lang="en-US" dirty="0"/>
              <a:pPr/>
              <a:t>5/1/2019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ru-RU" smtClean="0"/>
              <a:t>Образец заголовка</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ru-RU" smtClean="0"/>
              <a:t>Вставка рисунка</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5/1/2019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5/1/2019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o-RO" dirty="0" smtClean="0"/>
              <a:t>Evoluția internetului și a rețelelor de calculatoare</a:t>
            </a:r>
            <a:endParaRPr lang="ru-RU" dirty="0"/>
          </a:p>
        </p:txBody>
      </p:sp>
      <p:sp>
        <p:nvSpPr>
          <p:cNvPr id="3" name="Подзаголовок 2"/>
          <p:cNvSpPr>
            <a:spLocks noGrp="1"/>
          </p:cNvSpPr>
          <p:nvPr>
            <p:ph type="subTitle" idx="1"/>
          </p:nvPr>
        </p:nvSpPr>
        <p:spPr/>
        <p:txBody>
          <a:bodyPr>
            <a:normAutofit lnSpcReduction="10000"/>
          </a:bodyPr>
          <a:lstStyle/>
          <a:p>
            <a:r>
              <a:rPr lang="ro-RO" dirty="0" smtClean="0"/>
              <a:t>Andreea Sima clasa a 10-a B</a:t>
            </a:r>
          </a:p>
          <a:p>
            <a:endParaRPr lang="ru-RU" dirty="0"/>
          </a:p>
        </p:txBody>
      </p:sp>
    </p:spTree>
    <p:extLst>
      <p:ext uri="{BB962C8B-B14F-4D97-AF65-F5344CB8AC3E}">
        <p14:creationId xmlns:p14="http://schemas.microsoft.com/office/powerpoint/2010/main" val="186918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dirty="0" smtClean="0"/>
              <a:t>Ce este internetul și cum a apărut?</a:t>
            </a:r>
            <a:endParaRPr lang="ru-RU" dirty="0"/>
          </a:p>
        </p:txBody>
      </p:sp>
      <p:sp>
        <p:nvSpPr>
          <p:cNvPr id="3" name="Объект 2"/>
          <p:cNvSpPr>
            <a:spLocks noGrp="1"/>
          </p:cNvSpPr>
          <p:nvPr>
            <p:ph idx="1"/>
          </p:nvPr>
        </p:nvSpPr>
        <p:spPr/>
        <p:txBody>
          <a:bodyPr/>
          <a:lstStyle/>
          <a:p>
            <a:r>
              <a:rPr lang="ro-RO" dirty="0"/>
              <a:t>Triumf al tehnologiei dezvoltate de om de-a lungul mileniilor, internetul care azi ne influenţează în atât de mare măsură existenţa are o istorie scurtă, dar densă şi accelerată, jalonată de câteva momente de referinţă, care l-au structurat în forma pe care o cunoaştem azi. Subiect prea vast pentru a putea fi tratat pe larg în spaţiul unui articol, istoria internetului poate fi totuşi condensată într-o serie de momente-cheie, puncte de reper pe parcursul celei mai spectaculoase evoluţii tehnologice din istoria umanităţii.</a:t>
            </a:r>
            <a:endParaRPr lang="ru-RU" dirty="0"/>
          </a:p>
        </p:txBody>
      </p:sp>
    </p:spTree>
    <p:extLst>
      <p:ext uri="{BB962C8B-B14F-4D97-AF65-F5344CB8AC3E}">
        <p14:creationId xmlns:p14="http://schemas.microsoft.com/office/powerpoint/2010/main" val="3075496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Secolul al XIX-lea: sisteme precursoare</a:t>
            </a:r>
            <a:endParaRPr lang="ru-RU" dirty="0"/>
          </a:p>
        </p:txBody>
      </p:sp>
      <p:sp>
        <p:nvSpPr>
          <p:cNvPr id="3" name="Объект 2"/>
          <p:cNvSpPr>
            <a:spLocks noGrp="1"/>
          </p:cNvSpPr>
          <p:nvPr>
            <p:ph idx="1"/>
          </p:nvPr>
        </p:nvSpPr>
        <p:spPr/>
        <p:txBody>
          <a:bodyPr/>
          <a:lstStyle/>
          <a:p>
            <a:r>
              <a:rPr lang="ro-RO" dirty="0"/>
              <a:t>Nu era chiar internet, şi totuşi... Dacă ne gândim la transmisiile globale de date - treaba pe care o face azi internetul, cu asemenea viteză, amploare şi acurateţe - aceasta, ca fenomen, există încă de multă vreme, datând de dinainte de apariţia computerelor. Să considerăm, de pildă, drept un precursor al internetului, telegraful, care a revoluţionat transmisia de date şi care era, pentru străbunicii noştri, o minune a tehnologiei la fel de copleşitoare ca şi internetul pentru noi. Utilizat intens în domeniul militar, în ziaristică, în politică şi afaceri, ca şi în viaţa privată de zi cu zi, telegraful a schimbat viteza cu care se mişca lumea şi a deschis era comunicaţiilor globale.</a:t>
            </a:r>
            <a:endParaRPr lang="ru-RU" dirty="0"/>
          </a:p>
        </p:txBody>
      </p:sp>
    </p:spTree>
    <p:extLst>
      <p:ext uri="{BB962C8B-B14F-4D97-AF65-F5344CB8AC3E}">
        <p14:creationId xmlns:p14="http://schemas.microsoft.com/office/powerpoint/2010/main" val="2709896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dirty="0"/>
              <a:t>Anii '50: primele elemente</a:t>
            </a:r>
            <a:endParaRPr lang="ru-RU" dirty="0"/>
          </a:p>
        </p:txBody>
      </p:sp>
      <p:sp>
        <p:nvSpPr>
          <p:cNvPr id="3" name="Объект 2"/>
          <p:cNvSpPr>
            <a:spLocks noGrp="1"/>
          </p:cNvSpPr>
          <p:nvPr>
            <p:ph idx="1"/>
          </p:nvPr>
        </p:nvSpPr>
        <p:spPr/>
        <p:txBody>
          <a:bodyPr/>
          <a:lstStyle/>
          <a:p>
            <a:r>
              <a:rPr lang="ro-RO" dirty="0"/>
              <a:t>Un factor esenţial în evoluţia internetului a constituit-o dezvoltarea computerelor, începând din anii 1950. Mari cât o cameră (şi lente în comparaţie cu cele de azi), aceste prime calculatoare permiteau transmisiile de date de la un computer principal la terminale şi, în ciuda aspectului greoi, au reprezentat o etapă esenţială în apariţia fenomenului.</a:t>
            </a:r>
          </a:p>
          <a:p>
            <a:endParaRPr lang="ro-RO" dirty="0"/>
          </a:p>
          <a:p>
            <a:endParaRPr lang="ru-RU" dirty="0"/>
          </a:p>
        </p:txBody>
      </p:sp>
    </p:spTree>
    <p:extLst>
      <p:ext uri="{BB962C8B-B14F-4D97-AF65-F5344CB8AC3E}">
        <p14:creationId xmlns:p14="http://schemas.microsoft.com/office/powerpoint/2010/main" val="894135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dirty="0"/>
              <a:t>Anii '60 - '70: de la viziune la primele reţele informatice</a:t>
            </a:r>
            <a:endParaRPr lang="ru-RU" dirty="0"/>
          </a:p>
        </p:txBody>
      </p:sp>
      <p:sp>
        <p:nvSpPr>
          <p:cNvPr id="3" name="Объект 2"/>
          <p:cNvSpPr>
            <a:spLocks noGrp="1"/>
          </p:cNvSpPr>
          <p:nvPr>
            <p:ph idx="1"/>
          </p:nvPr>
        </p:nvSpPr>
        <p:spPr/>
        <p:txBody>
          <a:bodyPr>
            <a:normAutofit fontScale="92500" lnSpcReduction="10000"/>
          </a:bodyPr>
          <a:lstStyle/>
          <a:p>
            <a:r>
              <a:rPr lang="ro-RO" dirty="0"/>
              <a:t>Informaticianul american Joseph Carl Robnett Licklider (1915 -1990), una dintre cele mai de seamă personalităţi din istoria IT, în lucrarea sa Man-Computer Symbiosis, arunca o scurtă privire în viitor, spre o lume în care reţele de computere, conectate prin linii de comunicaţie de bandă largă, vor îndeplini funcţiile unor biblioteci imense. Iar în 1962, Licklider şi Welden Clark au publicat o lucrare intitulată "On-Line Man Computer Communication", ce oferea una dintre primele viziuni ale unei lumi "înfăşurate" într-o reţea informatică globală. Pentru ei, acesta era viitorul, pentru noi, reprezintă deja realitatea pe care o trăim.</a:t>
            </a:r>
          </a:p>
          <a:p>
            <a:endParaRPr lang="ro-RO" dirty="0"/>
          </a:p>
          <a:p>
            <a:r>
              <a:rPr lang="ro-RO" dirty="0"/>
              <a:t>Pe baza ideilor lui Licklider, în 1969, între universitatea California - Los Angeles şi Institutul de Cercetare Stanford a fost instalată o legătură printr-o reţea numită ARPANET (Advanced Research Projects Agency Network), a cărei dezvoltare fusese finanţată de Departamentul Apărării din SUA. În acelaşi an, ARPANET s-a extins prin adăugarea a încă 2 noduri de reţea - la Universitatea Utah şi Universitatea California - Santa Barbara</a:t>
            </a:r>
            <a:r>
              <a:rPr lang="ro-RO" dirty="0" smtClean="0"/>
              <a:t>.</a:t>
            </a:r>
          </a:p>
          <a:p>
            <a:endParaRPr lang="ru-RU" dirty="0"/>
          </a:p>
        </p:txBody>
      </p:sp>
    </p:spTree>
    <p:extLst>
      <p:ext uri="{BB962C8B-B14F-4D97-AF65-F5344CB8AC3E}">
        <p14:creationId xmlns:p14="http://schemas.microsoft.com/office/powerpoint/2010/main" val="2642421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dirty="0"/>
              <a:t>1974: apare termenul internet</a:t>
            </a:r>
            <a:endParaRPr lang="ru-RU" dirty="0"/>
          </a:p>
        </p:txBody>
      </p:sp>
      <p:sp>
        <p:nvSpPr>
          <p:cNvPr id="3" name="Объект 2"/>
          <p:cNvSpPr>
            <a:spLocks noGrp="1"/>
          </p:cNvSpPr>
          <p:nvPr>
            <p:ph idx="1"/>
          </p:nvPr>
        </p:nvSpPr>
        <p:spPr/>
        <p:txBody>
          <a:bodyPr/>
          <a:lstStyle/>
          <a:p>
            <a:r>
              <a:rPr lang="ro-RO" dirty="0"/>
              <a:t>Un protocol de reţea realizat în 1974 (RFC 675 - Specification of Internet Transmission Control Program), de către Vinton Cerf, Yogen Dalal şi Carl Sunshine, conţinea cuvântul internet, prescurtare de la internetworking. Pesemne că nici autorii nu prevedeau succesul pe care îl va avea acest termen, devenit azi unul dintre cele mai uzitate substantive.</a:t>
            </a:r>
          </a:p>
          <a:p>
            <a:endParaRPr lang="ro-RO" dirty="0"/>
          </a:p>
          <a:p>
            <a:r>
              <a:rPr lang="ro-RO" dirty="0"/>
              <a:t>Internetul este, aşadar, o reţea unitară de computere şi alte dispozitive cu adrese computerizate, toate conectate între ele şi operând coordonat graţie unui ansamblu standardizat de protocoale de transfer de date.</a:t>
            </a:r>
            <a:endParaRPr lang="ru-RU" dirty="0"/>
          </a:p>
        </p:txBody>
      </p:sp>
    </p:spTree>
    <p:extLst>
      <p:ext uri="{BB962C8B-B14F-4D97-AF65-F5344CB8AC3E}">
        <p14:creationId xmlns:p14="http://schemas.microsoft.com/office/powerpoint/2010/main" val="3617972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dirty="0" smtClean="0"/>
              <a:t>Internetul ascuns</a:t>
            </a:r>
            <a:endParaRPr lang="ru-RU" dirty="0"/>
          </a:p>
        </p:txBody>
      </p:sp>
      <p:sp>
        <p:nvSpPr>
          <p:cNvPr id="3" name="Объект 2"/>
          <p:cNvSpPr>
            <a:spLocks noGrp="1"/>
          </p:cNvSpPr>
          <p:nvPr>
            <p:ph idx="1"/>
          </p:nvPr>
        </p:nvSpPr>
        <p:spPr/>
        <p:txBody>
          <a:bodyPr>
            <a:normAutofit fontScale="85000" lnSpcReduction="10000"/>
          </a:bodyPr>
          <a:lstStyle/>
          <a:p>
            <a:r>
              <a:rPr lang="ro-RO" dirty="0"/>
              <a:t>Motoarele de căutare sunt sursa principală pentru a descoperi noi site-uri atunci când căutăm o informație. Însă motoarele de căutare au o limită, pentru că ele reușesc să descopere doar o foarte mică parte din ceea ce se numește internet. Practic, prin căutări, doar zgâriem suprafața internetului.</a:t>
            </a:r>
          </a:p>
          <a:p>
            <a:endParaRPr lang="ro-RO" dirty="0"/>
          </a:p>
          <a:p>
            <a:r>
              <a:rPr lang="ro-RO" dirty="0"/>
              <a:t>Majoritatea internetului rămâne ascuns pentru că așa este intenționat. Internetul este ca un iceberg care plutește și lasă la suprafață doar 10% din întregul lui volum.</a:t>
            </a:r>
          </a:p>
          <a:p>
            <a:endParaRPr lang="ro-RO" dirty="0"/>
          </a:p>
          <a:p>
            <a:r>
              <a:rPr lang="ro-RO" dirty="0"/>
              <a:t>Internetul pe care utilizatorii obișnuiți îl accesează (blog-uri, portaluri, surse de știri, site-uri video etc.) se numește Surface Web sau Clear Web. Aici totul este la vedere și siteurile pot fi accesate prin intermediul motoarelor de căutare.</a:t>
            </a:r>
          </a:p>
          <a:p>
            <a:endParaRPr lang="ro-RO" dirty="0"/>
          </a:p>
          <a:p>
            <a:r>
              <a:rPr lang="ro-RO" dirty="0"/>
              <a:t>Partea nevăzută a internetului se numește Deep Web. Aici găsim câte în lună și în stele, dar chestii care ar trebui să ne pună pe gânduri de vreme ce sunt ascunse</a:t>
            </a:r>
            <a:r>
              <a:rPr lang="ro-RO" dirty="0" smtClean="0"/>
              <a:t>.</a:t>
            </a:r>
          </a:p>
          <a:p>
            <a:endParaRPr lang="ru-RU" dirty="0"/>
          </a:p>
        </p:txBody>
      </p:sp>
    </p:spTree>
    <p:extLst>
      <p:ext uri="{BB962C8B-B14F-4D97-AF65-F5344CB8AC3E}">
        <p14:creationId xmlns:p14="http://schemas.microsoft.com/office/powerpoint/2010/main" val="1509113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dirty="0" smtClean="0"/>
              <a:t>Rețelele de calculatoare</a:t>
            </a:r>
            <a:endParaRPr lang="ru-RU" dirty="0"/>
          </a:p>
        </p:txBody>
      </p:sp>
      <p:sp>
        <p:nvSpPr>
          <p:cNvPr id="3" name="Объект 2"/>
          <p:cNvSpPr>
            <a:spLocks noGrp="1"/>
          </p:cNvSpPr>
          <p:nvPr>
            <p:ph idx="1"/>
          </p:nvPr>
        </p:nvSpPr>
        <p:spPr/>
        <p:txBody>
          <a:bodyPr/>
          <a:lstStyle/>
          <a:p>
            <a:r>
              <a:rPr lang="ro-RO" dirty="0"/>
              <a:t>Conceptul de reţea de calculatoare</a:t>
            </a:r>
          </a:p>
          <a:p>
            <a:pPr marL="0" indent="0">
              <a:buNone/>
            </a:pPr>
            <a:r>
              <a:rPr lang="ro-RO" dirty="0"/>
              <a:t>O reţea de calculatoare este formată din cel puţin două calculatoare, conectate intre </a:t>
            </a:r>
            <a:r>
              <a:rPr lang="ro-RO" dirty="0" smtClean="0"/>
              <a:t>ele printr-un </a:t>
            </a:r>
            <a:r>
              <a:rPr lang="ro-RO" dirty="0"/>
              <a:t>cablu, cu scopul de a folosi în comun datele şi resurse hardware sau software.</a:t>
            </a:r>
          </a:p>
          <a:p>
            <a:pPr marL="0" indent="0">
              <a:buNone/>
            </a:pPr>
            <a:r>
              <a:rPr lang="ro-RO" dirty="0"/>
              <a:t>Calculatoarele dintr-o reţea pot partaja date, mesaje, echipamente periferice cum ar </a:t>
            </a:r>
            <a:r>
              <a:rPr lang="ro-RO" dirty="0" smtClean="0"/>
              <a:t>fi imprimante</a:t>
            </a:r>
            <a:r>
              <a:rPr lang="ro-RO" dirty="0"/>
              <a:t>, aparate fax, modemuri, dispozitive de memorare externă.</a:t>
            </a:r>
          </a:p>
          <a:p>
            <a:endParaRPr lang="ru-RU" dirty="0"/>
          </a:p>
        </p:txBody>
      </p:sp>
    </p:spTree>
    <p:extLst>
      <p:ext uri="{BB962C8B-B14F-4D97-AF65-F5344CB8AC3E}">
        <p14:creationId xmlns:p14="http://schemas.microsoft.com/office/powerpoint/2010/main" val="2879106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dirty="0" smtClean="0"/>
              <a:t>Evoluția rețelelor de calculatoare</a:t>
            </a:r>
            <a:endParaRPr lang="ru-RU" dirty="0"/>
          </a:p>
        </p:txBody>
      </p:sp>
      <p:sp>
        <p:nvSpPr>
          <p:cNvPr id="3" name="Объект 2"/>
          <p:cNvSpPr>
            <a:spLocks noGrp="1"/>
          </p:cNvSpPr>
          <p:nvPr>
            <p:ph idx="1"/>
          </p:nvPr>
        </p:nvSpPr>
        <p:spPr/>
        <p:txBody>
          <a:bodyPr/>
          <a:lstStyle/>
          <a:p>
            <a:r>
              <a:rPr lang="ro-RO" dirty="0"/>
              <a:t>Reţelele de calculatoare au apărut ca un rezultat al aplicaţiilor scrise </a:t>
            </a:r>
            <a:r>
              <a:rPr lang="ro-RO"/>
              <a:t>pentru </a:t>
            </a:r>
            <a:r>
              <a:rPr lang="ro-RO" smtClean="0"/>
              <a:t>domeniul comercial</a:t>
            </a:r>
            <a:r>
              <a:rPr lang="ro-RO" dirty="0"/>
              <a:t>. Rularea aplicaţiilor financiare pe calculatoare independente a devenit in scurt </a:t>
            </a:r>
            <a:r>
              <a:rPr lang="ro-RO" dirty="0" smtClean="0"/>
              <a:t>timp o </a:t>
            </a:r>
            <a:r>
              <a:rPr lang="ro-RO" dirty="0"/>
              <a:t>maniera ineficienta si costisitoare de a face afaceri. Era nevoie de o soluţie care să </a:t>
            </a:r>
            <a:r>
              <a:rPr lang="ro-RO" dirty="0" smtClean="0"/>
              <a:t>rezolve următoarele </a:t>
            </a:r>
            <a:r>
              <a:rPr lang="ro-RO" dirty="0"/>
              <a:t>trei probleme:</a:t>
            </a:r>
          </a:p>
          <a:p>
            <a:r>
              <a:rPr lang="ro-RO" dirty="0"/>
              <a:t>▫ cum să se evite duplicarea echipamentelor si resurselor</a:t>
            </a:r>
          </a:p>
          <a:p>
            <a:r>
              <a:rPr lang="ro-RO" dirty="0"/>
              <a:t>▫ cum să se comunice eficient</a:t>
            </a:r>
          </a:p>
          <a:p>
            <a:r>
              <a:rPr lang="ro-RO" dirty="0"/>
              <a:t>▫ cum să se administreze o astfel de reţea.</a:t>
            </a:r>
            <a:endParaRPr lang="ru-RU" dirty="0"/>
          </a:p>
        </p:txBody>
      </p:sp>
    </p:spTree>
    <p:extLst>
      <p:ext uri="{BB962C8B-B14F-4D97-AF65-F5344CB8AC3E}">
        <p14:creationId xmlns:p14="http://schemas.microsoft.com/office/powerpoint/2010/main" val="20310021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Цитаты">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Цитаты</Template>
  <TotalTime>6</TotalTime>
  <Words>920</Words>
  <Application>Microsoft Office PowerPoint</Application>
  <PresentationFormat>Широкоэкранный</PresentationFormat>
  <Paragraphs>33</Paragraphs>
  <Slides>9</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9</vt:i4>
      </vt:variant>
    </vt:vector>
  </HeadingPairs>
  <TitlesOfParts>
    <vt:vector size="12" baseType="lpstr">
      <vt:lpstr>Century Gothic</vt:lpstr>
      <vt:lpstr>Wingdings 2</vt:lpstr>
      <vt:lpstr>Цитаты</vt:lpstr>
      <vt:lpstr>Evoluția internetului și a rețelelor de calculatoare</vt:lpstr>
      <vt:lpstr>Ce este internetul și cum a apărut?</vt:lpstr>
      <vt:lpstr>Secolul al XIX-lea: sisteme precursoare</vt:lpstr>
      <vt:lpstr>Anii '50: primele elemente</vt:lpstr>
      <vt:lpstr>Anii '60 - '70: de la viziune la primele reţele informatice</vt:lpstr>
      <vt:lpstr>1974: apare termenul internet</vt:lpstr>
      <vt:lpstr>Internetul ascuns</vt:lpstr>
      <vt:lpstr>Rețelele de calculatoare</vt:lpstr>
      <vt:lpstr>Evoluția rețelelor de calculatoare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Evoluția internetului și a rețelelor de calculatoare</dc:title>
  <dc:creator>Andreea Sima</dc:creator>
  <cp:lastModifiedBy>Andreea Sima</cp:lastModifiedBy>
  <cp:revision>1</cp:revision>
  <dcterms:created xsi:type="dcterms:W3CDTF">2019-05-01T12:14:35Z</dcterms:created>
  <dcterms:modified xsi:type="dcterms:W3CDTF">2019-05-01T12:21:16Z</dcterms:modified>
</cp:coreProperties>
</file>