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2" r:id="rId3"/>
    <p:sldId id="258" r:id="rId4"/>
    <p:sldId id="257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225650D-1CF9-403A-B2B0-3364CA82ADD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7ABA25-014C-4545-A823-153D978B2C9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25650D-1CF9-403A-B2B0-3364CA82ADD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7ABA25-014C-4545-A823-153D978B2C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25650D-1CF9-403A-B2B0-3364CA82ADD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7ABA25-014C-4545-A823-153D978B2C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25650D-1CF9-403A-B2B0-3364CA82ADD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7ABA25-014C-4545-A823-153D978B2C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225650D-1CF9-403A-B2B0-3364CA82ADD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7ABA25-014C-4545-A823-153D978B2C9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25650D-1CF9-403A-B2B0-3364CA82ADD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C7ABA25-014C-4545-A823-153D978B2C9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25650D-1CF9-403A-B2B0-3364CA82ADD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C7ABA25-014C-4545-A823-153D978B2C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25650D-1CF9-403A-B2B0-3364CA82ADD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7ABA25-014C-4545-A823-153D978B2C9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25650D-1CF9-403A-B2B0-3364CA82ADD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7ABA25-014C-4545-A823-153D978B2C9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225650D-1CF9-403A-B2B0-3364CA82ADD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7ABA25-014C-4545-A823-153D978B2C9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225650D-1CF9-403A-B2B0-3364CA82ADD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7ABA25-014C-4545-A823-153D978B2C9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225650D-1CF9-403A-B2B0-3364CA82ADDD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C7ABA25-014C-4545-A823-153D978B2C95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Tipuri de date structurate-Array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429000"/>
            <a:ext cx="7776864" cy="2376264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Tipurile de date structurate,spre deosebire de cele simple sunt combinații de alte tipuri definite prin descrierea componentelor și prin indicarea unor metode  de  structurare1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</a:t>
            </a:r>
            <a:r>
              <a:rPr lang="ro-RO" smtClean="0"/>
              <a:t>n </a:t>
            </a:r>
            <a:r>
              <a:rPr lang="ro-RO" dirty="0" smtClean="0"/>
              <a:t>tablou (array) este o structura formata  dintr-un numar fixat de componente de acelasi tip, numit tip de baza. Numarul de componente este determinat de numarul de valori ale indicilor, care sunt obligatoriu tipuri ordinale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ro-RO" b="1" dirty="0" smtClean="0"/>
              <a:t> </a:t>
            </a:r>
            <a:r>
              <a:rPr lang="ro-RO" b="1" dirty="0" smtClean="0"/>
              <a:t>Sa se afiseze suma si produsul la numerele preluate in vector</a:t>
            </a:r>
            <a:r>
              <a:rPr lang="ro-RO" b="1" dirty="0" smtClean="0"/>
              <a:t>.</a:t>
            </a:r>
          </a:p>
          <a:p>
            <a:pPr fontAlgn="base"/>
            <a:endParaRPr lang="ro-RO" b="1" dirty="0" smtClean="0"/>
          </a:p>
          <a:p>
            <a:pPr fontAlgn="base"/>
            <a:endParaRPr lang="ro-RO" dirty="0" smtClean="0"/>
          </a:p>
          <a:p>
            <a:pPr fontAlgn="base"/>
            <a:r>
              <a:rPr lang="ro-RO" b="1" dirty="0" smtClean="0"/>
              <a:t>Program M1;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var a :array[1..100] of integer;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       i,n,p,s:integer;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BEGIN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       writeln(‘introduceti nr. de elemente’);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       readln(n);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              For i:=1 to n do begin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              writeln(‘A[,’i’,]=’);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              readln(A[i]);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              end;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                     For i:=1 to n do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                     write(A[i]:3);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                     s:=o;n:=1;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                     For i :=1 to n do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                     s:=s+A[i];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                     p:=p*A[i];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              writeln(‘suma este’,s);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              writeln(‘produsul este’,p);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readln;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b="1" dirty="0" smtClean="0"/>
              <a:t>END.</a:t>
            </a:r>
            <a:endParaRPr lang="ro-RO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Tabloul unidimensional (vector)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smtClean="0"/>
              <a:t>Un sir de elemente de acelasi tip, in care conteaza ordinea elementelor, se numeste vector sau tablou unidimensional.</a:t>
            </a:r>
            <a:endParaRPr lang="ru-RU" dirty="0"/>
          </a:p>
        </p:txBody>
      </p:sp>
      <p:pic>
        <p:nvPicPr>
          <p:cNvPr id="4" name="Рисунок 3" descr="lecture4-pc-60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3501008"/>
            <a:ext cx="4220661" cy="31688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dirty="0" smtClean="0"/>
              <a:t>Program P77; </a:t>
            </a:r>
            <a:endParaRPr lang="en-US" dirty="0" smtClean="0"/>
          </a:p>
          <a:p>
            <a:r>
              <a:rPr lang="ro-RO" dirty="0" smtClean="0"/>
              <a:t>{ </a:t>
            </a:r>
            <a:r>
              <a:rPr lang="ro-RO" dirty="0" smtClean="0"/>
              <a:t>Suma componentelor variabilei x de tip Vector </a:t>
            </a:r>
            <a:r>
              <a:rPr lang="ro-RO" dirty="0" smtClean="0"/>
              <a:t>}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 smtClean="0"/>
              <a:t>type Vector = array [1..5] of real</a:t>
            </a:r>
            <a:r>
              <a:rPr lang="ro-RO" dirty="0" smtClean="0"/>
              <a:t>;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 smtClean="0"/>
              <a:t>var x : Vector; i : integer</a:t>
            </a:r>
            <a:r>
              <a:rPr lang="ro-RO" dirty="0" smtClean="0"/>
              <a:t>;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 smtClean="0"/>
              <a:t>s : real</a:t>
            </a:r>
            <a:r>
              <a:rPr lang="ro-RO" dirty="0" smtClean="0"/>
              <a:t>;</a:t>
            </a:r>
            <a:r>
              <a:rPr lang="ro-RO" dirty="0" smtClean="0"/>
              <a:t> </a:t>
            </a:r>
            <a:endParaRPr lang="en-US" dirty="0" smtClean="0"/>
          </a:p>
          <a:p>
            <a:r>
              <a:rPr lang="ro-RO" dirty="0" smtClean="0"/>
              <a:t>Begin</a:t>
            </a:r>
            <a:endParaRPr lang="en-US" dirty="0" smtClean="0"/>
          </a:p>
          <a:p>
            <a:r>
              <a:rPr lang="ro-RO" dirty="0" smtClean="0"/>
              <a:t>  writeln(’</a:t>
            </a:r>
            <a:r>
              <a:rPr lang="en-US" dirty="0" err="1" smtClean="0"/>
              <a:t>Dati</a:t>
            </a:r>
            <a:r>
              <a:rPr lang="en-US" dirty="0" smtClean="0"/>
              <a:t> 5 </a:t>
            </a:r>
            <a:r>
              <a:rPr lang="en-US" dirty="0" err="1" smtClean="0"/>
              <a:t>numere</a:t>
            </a:r>
            <a:r>
              <a:rPr lang="en-US" dirty="0" smtClean="0"/>
              <a:t>:’);</a:t>
            </a:r>
            <a:r>
              <a:rPr lang="ro-RO" dirty="0" smtClean="0"/>
              <a:t> 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 </a:t>
            </a:r>
            <a:r>
              <a:rPr lang="ro-RO" dirty="0" smtClean="0"/>
              <a:t>for i:=1 to 5 do readln(x [i]);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ro-RO" dirty="0" smtClean="0"/>
              <a:t>writeln(</a:t>
            </a:r>
            <a:r>
              <a:rPr lang="en-US" dirty="0" smtClean="0"/>
              <a:t>‘</a:t>
            </a:r>
            <a:r>
              <a:rPr lang="en-US" dirty="0" err="1" smtClean="0"/>
              <a:t>Ati</a:t>
            </a:r>
            <a:r>
              <a:rPr lang="en-US" dirty="0" smtClean="0"/>
              <a:t> </a:t>
            </a:r>
            <a:r>
              <a:rPr lang="en-US" dirty="0" err="1" smtClean="0"/>
              <a:t>introdus</a:t>
            </a:r>
            <a:r>
              <a:rPr lang="en-US" dirty="0" smtClean="0"/>
              <a:t>:’);</a:t>
            </a:r>
          </a:p>
          <a:p>
            <a:r>
              <a:rPr lang="ro-RO" dirty="0" smtClean="0"/>
              <a:t> </a:t>
            </a:r>
            <a:r>
              <a:rPr lang="ro-RO" dirty="0" smtClean="0"/>
              <a:t>for i:=1 to 5 do writeln(x [i]); </a:t>
            </a:r>
            <a:endParaRPr lang="en-US" dirty="0" smtClean="0"/>
          </a:p>
          <a:p>
            <a:r>
              <a:rPr lang="ro-RO" dirty="0" smtClean="0"/>
              <a:t>s</a:t>
            </a:r>
            <a:r>
              <a:rPr lang="ro-RO" dirty="0" smtClean="0"/>
              <a:t>:=0; for i:=1 to 5 </a:t>
            </a:r>
            <a:r>
              <a:rPr lang="ro-RO" dirty="0" smtClean="0"/>
              <a:t>do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 smtClean="0"/>
              <a:t>s:=s+x [i]; </a:t>
            </a:r>
            <a:endParaRPr lang="en-US" dirty="0" smtClean="0"/>
          </a:p>
          <a:p>
            <a:r>
              <a:rPr lang="ro-RO" dirty="0" smtClean="0"/>
              <a:t>writeln</a:t>
            </a:r>
            <a:r>
              <a:rPr lang="ro-RO" dirty="0" smtClean="0"/>
              <a:t>(’Suma=’, s); </a:t>
            </a:r>
            <a:endParaRPr lang="en-US" dirty="0" smtClean="0"/>
          </a:p>
          <a:p>
            <a:r>
              <a:rPr lang="ro-RO" dirty="0" smtClean="0"/>
              <a:t>readln;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 smtClean="0"/>
              <a:t>end.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Tablou</a:t>
            </a:r>
            <a:r>
              <a:rPr lang="en-US" dirty="0" smtClean="0"/>
              <a:t> </a:t>
            </a:r>
            <a:r>
              <a:rPr lang="en-US" dirty="0" err="1" smtClean="0"/>
              <a:t>bidimensional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matrice</a:t>
            </a:r>
            <a:r>
              <a:rPr lang="en-US" dirty="0" smtClean="0"/>
              <a:t>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 matrice este o forma de organziare a datelor de acelasi tip. O matrice reprezinta un tablou bidimensional in care sunt stocate date de acelasi tip. Elementele dintr-o matrice pot fi identificate dupa linia si coloana pe care se afla.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o-RO" dirty="0" smtClean="0"/>
              <a:t>Program P79; { Suma componentelor variabilei m de tip Matrice } </a:t>
            </a:r>
            <a:endParaRPr lang="en-US" dirty="0" smtClean="0"/>
          </a:p>
          <a:p>
            <a:r>
              <a:rPr lang="ro-RO" dirty="0" smtClean="0"/>
              <a:t>type </a:t>
            </a:r>
            <a:r>
              <a:rPr lang="ro-RO" dirty="0" smtClean="0"/>
              <a:t>Matrice = array [1..3, 1..4] of real; </a:t>
            </a:r>
            <a:endParaRPr lang="en-US" dirty="0" smtClean="0"/>
          </a:p>
          <a:p>
            <a:r>
              <a:rPr lang="ro-RO" dirty="0" smtClean="0"/>
              <a:t>var </a:t>
            </a:r>
            <a:r>
              <a:rPr lang="ro-RO" dirty="0" smtClean="0"/>
              <a:t>m : </a:t>
            </a:r>
            <a:r>
              <a:rPr lang="ro-RO" dirty="0" smtClean="0"/>
              <a:t>Matrice</a:t>
            </a:r>
            <a:endParaRPr lang="en-US" dirty="0" smtClean="0"/>
          </a:p>
          <a:p>
            <a:r>
              <a:rPr lang="ro-RO" dirty="0" smtClean="0"/>
              <a:t>; </a:t>
            </a:r>
            <a:r>
              <a:rPr lang="ro-RO" dirty="0" smtClean="0"/>
              <a:t>i, j : integer</a:t>
            </a:r>
            <a:r>
              <a:rPr lang="ro-RO" dirty="0" smtClean="0"/>
              <a:t>;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 smtClean="0"/>
              <a:t>s : real; </a:t>
            </a:r>
            <a:endParaRPr lang="en-US" dirty="0" smtClean="0"/>
          </a:p>
          <a:p>
            <a:r>
              <a:rPr lang="ro-RO" dirty="0" smtClean="0"/>
              <a:t>Begin</a:t>
            </a:r>
            <a:endParaRPr lang="en-US" dirty="0" smtClean="0"/>
          </a:p>
          <a:p>
            <a:r>
              <a:rPr lang="ro-RO" dirty="0" smtClean="0"/>
              <a:t> writeln(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componentele</a:t>
            </a:r>
            <a:r>
              <a:rPr lang="en-US" dirty="0" smtClean="0"/>
              <a:t> m [</a:t>
            </a:r>
            <a:r>
              <a:rPr lang="en-US" dirty="0" err="1" smtClean="0"/>
              <a:t>i,j</a:t>
            </a:r>
            <a:r>
              <a:rPr lang="en-US" dirty="0" smtClean="0"/>
              <a:t>]:’);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 </a:t>
            </a:r>
            <a:r>
              <a:rPr lang="ro-RO" dirty="0" smtClean="0"/>
              <a:t>for i:=1 to 3 </a:t>
            </a:r>
            <a:r>
              <a:rPr lang="ro-RO" dirty="0" smtClean="0"/>
              <a:t>do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 smtClean="0"/>
              <a:t>for j:=1 to 4 </a:t>
            </a:r>
            <a:r>
              <a:rPr lang="ro-RO" dirty="0" smtClean="0"/>
              <a:t>do</a:t>
            </a:r>
            <a:endParaRPr lang="en-US" dirty="0" smtClean="0"/>
          </a:p>
          <a:p>
            <a:r>
              <a:rPr lang="ro-RO" dirty="0" smtClean="0"/>
              <a:t> begin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 smtClean="0"/>
              <a:t>write(’m[’, i, ’,’, j, ’]=’); </a:t>
            </a:r>
            <a:endParaRPr lang="en-US" dirty="0" smtClean="0"/>
          </a:p>
          <a:p>
            <a:r>
              <a:rPr lang="ro-RO" dirty="0" smtClean="0"/>
              <a:t>readln(m[i,j</a:t>
            </a:r>
            <a:r>
              <a:rPr lang="ro-RO" dirty="0" smtClean="0"/>
              <a:t>]); </a:t>
            </a:r>
            <a:endParaRPr lang="en-US" dirty="0" smtClean="0"/>
          </a:p>
          <a:p>
            <a:r>
              <a:rPr lang="ro-RO" dirty="0" smtClean="0"/>
              <a:t>end;</a:t>
            </a:r>
            <a:endParaRPr lang="en-US" dirty="0" smtClean="0"/>
          </a:p>
          <a:p>
            <a:r>
              <a:rPr lang="ro-RO" dirty="0" smtClean="0"/>
              <a:t> writeln(</a:t>
            </a:r>
            <a:r>
              <a:rPr lang="en-US" dirty="0" smtClean="0"/>
              <a:t>‘</a:t>
            </a:r>
            <a:r>
              <a:rPr lang="en-US" dirty="0" err="1" smtClean="0"/>
              <a:t>Ati</a:t>
            </a:r>
            <a:r>
              <a:rPr lang="en-US" dirty="0" smtClean="0"/>
              <a:t> </a:t>
            </a:r>
            <a:r>
              <a:rPr lang="en-US" dirty="0" err="1" smtClean="0"/>
              <a:t>introdus</a:t>
            </a:r>
            <a:r>
              <a:rPr lang="en-US" dirty="0" smtClean="0"/>
              <a:t>’</a:t>
            </a:r>
            <a:r>
              <a:rPr lang="ro-RO" dirty="0" smtClean="0"/>
              <a:t>);</a:t>
            </a:r>
            <a:endParaRPr lang="en-US" dirty="0" smtClean="0"/>
          </a:p>
          <a:p>
            <a:r>
              <a:rPr lang="ro-RO" dirty="0" smtClean="0"/>
              <a:t> for i:=1 to 3 do</a:t>
            </a:r>
            <a:endParaRPr lang="en-US" dirty="0" smtClean="0"/>
          </a:p>
          <a:p>
            <a:r>
              <a:rPr lang="ro-RO" dirty="0" smtClean="0"/>
              <a:t> begin</a:t>
            </a:r>
            <a:endParaRPr lang="en-US" dirty="0" smtClean="0"/>
          </a:p>
          <a:p>
            <a:r>
              <a:rPr lang="ro-RO" dirty="0" smtClean="0"/>
              <a:t> for j:=1 to 4 do </a:t>
            </a:r>
            <a:endParaRPr lang="en-US" dirty="0" smtClean="0"/>
          </a:p>
          <a:p>
            <a:r>
              <a:rPr lang="ro-RO" dirty="0" smtClean="0"/>
              <a:t>write(m[i,j]);</a:t>
            </a:r>
            <a:endParaRPr lang="en-US" dirty="0" smtClean="0"/>
          </a:p>
          <a:p>
            <a:r>
              <a:rPr lang="ro-RO" dirty="0" smtClean="0"/>
              <a:t> writeln; </a:t>
            </a:r>
            <a:endParaRPr lang="en-US" dirty="0" smtClean="0"/>
          </a:p>
          <a:p>
            <a:r>
              <a:rPr lang="ro-RO" dirty="0" smtClean="0"/>
              <a:t>end; s:=0; </a:t>
            </a:r>
            <a:endParaRPr lang="en-US" dirty="0" smtClean="0"/>
          </a:p>
          <a:p>
            <a:r>
              <a:rPr lang="ro-RO" dirty="0" smtClean="0"/>
              <a:t>for i:=1 to 3 do </a:t>
            </a:r>
            <a:endParaRPr lang="en-US" dirty="0" smtClean="0"/>
          </a:p>
          <a:p>
            <a:r>
              <a:rPr lang="ro-RO" dirty="0" smtClean="0"/>
              <a:t>for j:=1 to 4 do</a:t>
            </a:r>
            <a:endParaRPr lang="en-US" dirty="0" smtClean="0"/>
          </a:p>
          <a:p>
            <a:r>
              <a:rPr lang="ro-RO" dirty="0" smtClean="0"/>
              <a:t> s:=s+m[i,j];</a:t>
            </a:r>
            <a:endParaRPr lang="en-US" dirty="0" smtClean="0"/>
          </a:p>
          <a:p>
            <a:r>
              <a:rPr lang="ro-RO" dirty="0" smtClean="0"/>
              <a:t> writeln(’Suma=’, s);</a:t>
            </a:r>
            <a:endParaRPr lang="en-US" dirty="0" smtClean="0"/>
          </a:p>
          <a:p>
            <a:r>
              <a:rPr lang="ro-RO" dirty="0" smtClean="0"/>
              <a:t> readln; </a:t>
            </a:r>
            <a:endParaRPr lang="en-US" dirty="0" smtClean="0"/>
          </a:p>
          <a:p>
            <a:r>
              <a:rPr lang="ro-RO" dirty="0" smtClean="0"/>
              <a:t>end</a:t>
            </a:r>
            <a:r>
              <a:rPr lang="ro-RO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311</TotalTime>
  <Words>224</Words>
  <Application>Microsoft Office PowerPoint</Application>
  <PresentationFormat>Экран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Литейная</vt:lpstr>
      <vt:lpstr>Tipuri de date structurate-Array</vt:lpstr>
      <vt:lpstr>Слайд 2</vt:lpstr>
      <vt:lpstr>Exemplu:</vt:lpstr>
      <vt:lpstr>Tabloul unidimensional (vector)</vt:lpstr>
      <vt:lpstr>Exemplu:</vt:lpstr>
      <vt:lpstr>Tablou bidimensional (matrice) </vt:lpstr>
      <vt:lpstr>Exemplu: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Пользователь</cp:lastModifiedBy>
  <cp:revision>29</cp:revision>
  <dcterms:created xsi:type="dcterms:W3CDTF">2018-11-11T14:56:41Z</dcterms:created>
  <dcterms:modified xsi:type="dcterms:W3CDTF">2018-11-11T20:08:07Z</dcterms:modified>
</cp:coreProperties>
</file>