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ED14-EED9-4A25-A467-CD0E659E186D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5D15-8F64-4C50-AAA2-48884DCDD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ED14-EED9-4A25-A467-CD0E659E186D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5D15-8F64-4C50-AAA2-48884DCDD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8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ED14-EED9-4A25-A467-CD0E659E186D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5D15-8F64-4C50-AAA2-48884DCDD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52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ED14-EED9-4A25-A467-CD0E659E186D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5D15-8F64-4C50-AAA2-48884DCDD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3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ED14-EED9-4A25-A467-CD0E659E186D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5D15-8F64-4C50-AAA2-48884DCDD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2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ED14-EED9-4A25-A467-CD0E659E186D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5D15-8F64-4C50-AAA2-48884DCDD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0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ED14-EED9-4A25-A467-CD0E659E186D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5D15-8F64-4C50-AAA2-48884DCDD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02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ED14-EED9-4A25-A467-CD0E659E186D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5D15-8F64-4C50-AAA2-48884DCDD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8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ED14-EED9-4A25-A467-CD0E659E186D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5D15-8F64-4C50-AAA2-48884DCDD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9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ED14-EED9-4A25-A467-CD0E659E186D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5D15-8F64-4C50-AAA2-48884DCDD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2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ED14-EED9-4A25-A467-CD0E659E186D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5D15-8F64-4C50-AAA2-48884DCDD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3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AED14-EED9-4A25-A467-CD0E659E186D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A5D15-8F64-4C50-AAA2-48884DCDD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697"/>
            <a:ext cx="9144000" cy="57500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892" y="1099167"/>
            <a:ext cx="514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Tabs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02038" y="1399620"/>
            <a:ext cx="16390" cy="207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28184" y="2413442"/>
            <a:ext cx="1571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Collapsible Groups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85800" y="2559749"/>
            <a:ext cx="703748" cy="103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48858" y="2663503"/>
            <a:ext cx="730443" cy="1262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84911" y="6155317"/>
            <a:ext cx="886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Edit View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34964" y="6140876"/>
            <a:ext cx="1340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Template Fields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113880" y="5560291"/>
            <a:ext cx="0" cy="5783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511636" y="5495636"/>
            <a:ext cx="16506" cy="64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286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7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pwang</dc:creator>
  <cp:lastModifiedBy>pwang</cp:lastModifiedBy>
  <cp:revision>10</cp:revision>
  <dcterms:created xsi:type="dcterms:W3CDTF">2016-09-22T20:41:21Z</dcterms:created>
  <dcterms:modified xsi:type="dcterms:W3CDTF">2016-09-22T20:49:36Z</dcterms:modified>
</cp:coreProperties>
</file>