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64" r:id="rId4"/>
    <p:sldId id="257" r:id="rId5"/>
    <p:sldId id="307" r:id="rId6"/>
    <p:sldId id="267" r:id="rId7"/>
    <p:sldId id="263" r:id="rId8"/>
    <p:sldId id="308" r:id="rId9"/>
    <p:sldId id="309" r:id="rId10"/>
    <p:sldId id="282" r:id="rId1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3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073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CEFDF1D2-28D2-4B91-8D19-DF21A190FC4D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zh-CN" altLang="en-US" smtClean="0">
                <a:sym typeface="+mn-ea"/>
              </a:rPr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>
                <a:sym typeface="+mn-ea"/>
              </a:rPr>
              <a:t>Second level</a:t>
            </a:r>
            <a:endParaRPr lang="zh-CN" altLang="en-US" smtClean="0"/>
          </a:p>
          <a:p>
            <a:pPr lvl="2"/>
            <a:r>
              <a:rPr lang="zh-CN" altLang="en-US" smtClean="0">
                <a:sym typeface="+mn-ea"/>
              </a:rPr>
              <a:t>Third level</a:t>
            </a:r>
            <a:endParaRPr lang="zh-CN" altLang="en-US" smtClean="0"/>
          </a:p>
          <a:p>
            <a:pPr lvl="3"/>
            <a:r>
              <a:rPr lang="zh-CN" altLang="en-US" smtClean="0">
                <a:sym typeface="+mn-ea"/>
              </a:rPr>
              <a:t>Fourth level</a:t>
            </a:r>
            <a:endParaRPr lang="zh-CN" altLang="en-US" smtClean="0"/>
          </a:p>
          <a:p>
            <a:pPr lvl="4"/>
            <a:r>
              <a:rPr lang="zh-CN" altLang="en-US" smtClean="0">
                <a:sym typeface="+mn-ea"/>
              </a:rPr>
              <a:t>Fifth level</a:t>
            </a:r>
            <a:endParaRPr lang="zh-CN" altLang="zh-CN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01D05181-2EEF-4D42-9B9F-77BB5E9BEC34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text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376D6F-8A11-4360-B266-A8748B9794F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9D6E68-6DA5-4D8F-9D75-1E185C798796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76D6F-8A11-4360-B266-A8748B9794F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B5EC6-1DDB-45C4-84A4-831CD6A7015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Click to edit Master title style</a:t>
            </a:r>
            <a:endParaRPr lang="zh-CN" altLang="zh-CN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anose="020F0502020204030204" pitchFamily="34" charset="0"/>
              </a:rPr>
              <a:t>Click to edit Master text style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1"/>
            <a:r>
              <a:rPr lang="zh-CN" altLang="zh-CN" smtClean="0">
                <a:sym typeface="Calibri" panose="020F0502020204030204" pitchFamily="34" charset="0"/>
              </a:rPr>
              <a:t>Second level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2"/>
            <a:r>
              <a:rPr lang="zh-CN" altLang="zh-CN" smtClean="0">
                <a:sym typeface="Calibri" panose="020F0502020204030204" pitchFamily="34" charset="0"/>
              </a:rPr>
              <a:t>Third level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3"/>
            <a:r>
              <a:rPr lang="zh-CN" altLang="zh-CN" smtClean="0">
                <a:sym typeface="Calibri" panose="020F0502020204030204" pitchFamily="34" charset="0"/>
              </a:rPr>
              <a:t>Fourth level</a:t>
            </a:r>
            <a:endParaRPr lang="zh-CN" altLang="zh-CN" smtClean="0">
              <a:sym typeface="Calibri" panose="020F0502020204030204" pitchFamily="34" charset="0"/>
            </a:endParaRPr>
          </a:p>
          <a:p>
            <a:pPr lvl="4"/>
            <a:r>
              <a:rPr lang="zh-CN" altLang="zh-CN" smtClean="0">
                <a:sym typeface="Calibri" panose="020F0502020204030204" pitchFamily="34" charset="0"/>
              </a:rPr>
              <a:t>Fifth level</a:t>
            </a:r>
            <a:endParaRPr lang="zh-CN" altLang="zh-CN" smtClean="0">
              <a:sym typeface="Calibri" panose="020F0502020204030204" pitchFamily="3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4376D6F-8A11-4360-B266-A8748B9794F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C9B5EC6-1DDB-45C4-84A4-831CD6A7015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矩形 5"/>
          <p:cNvSpPr>
            <a:spLocks noChangeArrowheads="1"/>
          </p:cNvSpPr>
          <p:nvPr/>
        </p:nvSpPr>
        <p:spPr bwMode="auto">
          <a:xfrm>
            <a:off x="2157095" y="2268220"/>
            <a:ext cx="7896860" cy="78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/>
          <a:p>
            <a:pPr algn="ctr"/>
            <a:r>
              <a:rPr lang="en-IN" sz="5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INTELLIGENT TRAFFIC </a:t>
            </a:r>
            <a:endParaRPr lang="en-IN" sz="5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ctr"/>
            <a:r>
              <a:rPr lang="en-IN" sz="5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CONTROL SYSTEM</a:t>
            </a:r>
            <a:endParaRPr lang="en-IN" sz="5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3080" name="文本框 9"/>
          <p:cNvSpPr>
            <a:spLocks noChangeArrowheads="1"/>
          </p:cNvSpPr>
          <p:nvPr/>
        </p:nvSpPr>
        <p:spPr bwMode="auto">
          <a:xfrm>
            <a:off x="8270875" y="4537075"/>
            <a:ext cx="2427605" cy="176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/>
          <a:p>
            <a:r>
              <a:rPr lang="en-IN" altLang="zh-CN" sz="2400">
                <a:solidFill>
                  <a:schemeClr val="bg1"/>
                </a:solidFill>
                <a:latin typeface="Calibri" panose="020F0502020204030204" pitchFamily="34" charset="0"/>
                <a:sym typeface="SimSun" panose="02010600030101010101" pitchFamily="2" charset="-122"/>
              </a:rPr>
              <a:t>- ASIM ANAND - 21BEC1519</a:t>
            </a:r>
            <a:endParaRPr lang="en-IN" altLang="zh-CN" sz="240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  <a:p>
            <a:r>
              <a:rPr lang="en-IN" altLang="zh-CN" sz="2400">
                <a:solidFill>
                  <a:schemeClr val="bg1"/>
                </a:solidFill>
                <a:latin typeface="Calibri" panose="020F0502020204030204" pitchFamily="34" charset="0"/>
                <a:sym typeface="SimSun" panose="02010600030101010101" pitchFamily="2" charset="-122"/>
              </a:rPr>
              <a:t>- ROHAN PATIL - 21BEC1505</a:t>
            </a:r>
            <a:endParaRPr lang="en-IN" altLang="zh-CN" sz="240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  <a:p>
            <a:r>
              <a:rPr lang="en-IN" altLang="zh-CN" sz="2400">
                <a:solidFill>
                  <a:schemeClr val="bg1"/>
                </a:solidFill>
                <a:latin typeface="Calibri" panose="020F0502020204030204" pitchFamily="34" charset="0"/>
                <a:sym typeface="SimSun" panose="02010600030101010101" pitchFamily="2" charset="-122"/>
              </a:rPr>
              <a:t>- AYUSHI DATTA - 21BEC1471</a:t>
            </a:r>
            <a:endParaRPr lang="en-IN" altLang="zh-CN" sz="2400">
              <a:solidFill>
                <a:schemeClr val="bg1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7172" name="直接连接符 5"/>
          <p:cNvSpPr>
            <a:spLocks noChangeShapeType="1"/>
          </p:cNvSpPr>
          <p:nvPr/>
        </p:nvSpPr>
        <p:spPr bwMode="auto">
          <a:xfrm>
            <a:off x="1004888" y="2381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矩形 18"/>
          <p:cNvSpPr>
            <a:spLocks noChangeArrowheads="1"/>
          </p:cNvSpPr>
          <p:nvPr/>
        </p:nvSpPr>
        <p:spPr bwMode="auto">
          <a:xfrm>
            <a:off x="915988" y="421005"/>
            <a:ext cx="56629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36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OVERVIEW OF PROJECT</a:t>
            </a:r>
            <a:endParaRPr lang="en-IN" altLang="en-US" sz="36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7180" name="组合 40"/>
          <p:cNvGrpSpPr>
            <a:grpSpLocks noChangeAspect="1"/>
          </p:cNvGrpSpPr>
          <p:nvPr/>
        </p:nvGrpSpPr>
        <p:grpSpPr bwMode="auto">
          <a:xfrm>
            <a:off x="511175" y="461010"/>
            <a:ext cx="404813" cy="446088"/>
            <a:chOff x="0" y="0"/>
            <a:chExt cx="1487694" cy="1643388"/>
          </a:xfrm>
        </p:grpSpPr>
        <p:pic>
          <p:nvPicPr>
            <p:cNvPr id="7181" name="图片 4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2" name="图片 4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3" name="图片 4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4" name="图片 4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5" name="图片 4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6" name="图片 4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205" name="矩形 1"/>
          <p:cNvSpPr>
            <a:spLocks noChangeArrowheads="1"/>
          </p:cNvSpPr>
          <p:nvPr/>
        </p:nvSpPr>
        <p:spPr bwMode="auto">
          <a:xfrm>
            <a:off x="403225" y="1583055"/>
            <a:ext cx="8406765" cy="5151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defTabSz="685165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zh-CN" altLang="en-US" sz="2400">
              <a:solidFill>
                <a:srgbClr val="000000"/>
              </a:solidFill>
              <a:latin typeface="Calibri" panose="020F0502020204030204" pitchFamily="34" charset="0"/>
              <a:sym typeface="SimSun" panose="02010600030101010101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88925" y="1355090"/>
            <a:ext cx="11583670" cy="536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>
                <a:solidFill>
                  <a:schemeClr val="bg1"/>
                </a:solidFill>
                <a:latin typeface="+mj-ea"/>
                <a:ea typeface="+mj-ea"/>
              </a:rPr>
              <a:t>The goal of the Traffic Light controller is to use verilog HDL and a finite state machine to create and simulate an effective system for regulating traffic lights at a four-way intersection. For the least amount of traffic jams, time synchronized green, yellow and red lights are included.  </a:t>
            </a:r>
            <a:endParaRPr lang="en-I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b="1">
                <a:solidFill>
                  <a:schemeClr val="bg1"/>
                </a:solidFill>
                <a:latin typeface="+mj-ea"/>
                <a:ea typeface="+mj-ea"/>
              </a:rPr>
              <a:t>KEY COMPONENTS </a:t>
            </a:r>
            <a:endParaRPr lang="en-IN" altLang="en-US" sz="2400" b="1">
              <a:solidFill>
                <a:schemeClr val="bg1"/>
              </a:solidFill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b="1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  <a:latin typeface="+mj-ea"/>
                <a:ea typeface="+mj-ea"/>
              </a:rPr>
              <a:t>FSM Design: Manages the transitions between different traffic light states.</a:t>
            </a:r>
            <a:endParaRPr lang="en-I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  <a:latin typeface="+mj-ea"/>
                <a:ea typeface="+mj-ea"/>
              </a:rPr>
              <a:t>Verilog HDL: A hardware description language used for creating the logic of the controller.</a:t>
            </a:r>
            <a:endParaRPr lang="en-I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  <a:latin typeface="+mj-ea"/>
                <a:ea typeface="+mj-ea"/>
              </a:rPr>
              <a:t>Clock &amp; Timing Logic: Ensures the correct timing of traffic light phases.</a:t>
            </a:r>
            <a:endParaRPr lang="en-IN" altLang="en-US" sz="2000">
              <a:solidFill>
                <a:schemeClr val="bg1"/>
              </a:solidFill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2000">
                <a:solidFill>
                  <a:schemeClr val="bg1"/>
                </a:solidFill>
                <a:latin typeface="+mj-ea"/>
                <a:ea typeface="+mj-ea"/>
              </a:rPr>
              <a:t>Testbench: Simulates the system to verify its correctness in various scenarios using ModelSim.</a:t>
            </a:r>
            <a:endParaRPr lang="en-IN" altLang="en-US" sz="20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48" name="直接连接符 5"/>
          <p:cNvSpPr>
            <a:spLocks noChangeShapeType="1"/>
          </p:cNvSpPr>
          <p:nvPr/>
        </p:nvSpPr>
        <p:spPr bwMode="auto">
          <a:xfrm>
            <a:off x="1004888" y="784225"/>
            <a:ext cx="1528762" cy="0"/>
          </a:xfrm>
          <a:prstGeom prst="line">
            <a:avLst/>
          </a:prstGeom>
          <a:noFill/>
          <a:ln w="28575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矩形 6"/>
          <p:cNvSpPr>
            <a:spLocks noChangeArrowheads="1"/>
          </p:cNvSpPr>
          <p:nvPr/>
        </p:nvSpPr>
        <p:spPr bwMode="auto">
          <a:xfrm>
            <a:off x="890905" y="2456180"/>
            <a:ext cx="4543425" cy="3258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- Efficient Management of traffic flow</a:t>
            </a:r>
            <a:endParaRPr lang="en-IN" sz="1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I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 Configurable Timing</a:t>
            </a:r>
            <a:endParaRPr lang="en-IN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 Modular Design</a:t>
            </a:r>
            <a:endParaRPr lang="en-IN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 Vehicle and Pedestrian detection</a:t>
            </a:r>
            <a:endParaRPr lang="en-IN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 Continuous operation</a:t>
            </a:r>
            <a:endParaRPr lang="en-IN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IN" sz="16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 Low Latency and Fast Response</a:t>
            </a:r>
            <a:endParaRPr lang="en-IN" sz="16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152" name="椭圆 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3" name="椭圆 1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4" name="椭圆 1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5" name="椭圆 1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6" name="椭圆 1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6157" name="直接连接符 15"/>
          <p:cNvSpPr>
            <a:spLocks noChangeShapeType="1"/>
          </p:cNvSpPr>
          <p:nvPr/>
        </p:nvSpPr>
        <p:spPr bwMode="auto">
          <a:xfrm>
            <a:off x="11293475" y="1938338"/>
            <a:ext cx="247650" cy="0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8" name="矩形 18"/>
          <p:cNvSpPr>
            <a:spLocks noChangeArrowheads="1"/>
          </p:cNvSpPr>
          <p:nvPr/>
        </p:nvSpPr>
        <p:spPr bwMode="auto">
          <a:xfrm>
            <a:off x="890588" y="1101725"/>
            <a:ext cx="78924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36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FEATURES OF TRAFFIC CONTROL </a:t>
            </a:r>
            <a:endParaRPr lang="en-IN" altLang="en-US" sz="36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6166" name="组合 40"/>
          <p:cNvGrpSpPr>
            <a:grpSpLocks noChangeAspect="1"/>
          </p:cNvGrpSpPr>
          <p:nvPr/>
        </p:nvGrpSpPr>
        <p:grpSpPr bwMode="auto">
          <a:xfrm>
            <a:off x="485775" y="1203325"/>
            <a:ext cx="404813" cy="446088"/>
            <a:chOff x="0" y="0"/>
            <a:chExt cx="1487694" cy="1643388"/>
          </a:xfrm>
        </p:grpSpPr>
        <p:pic>
          <p:nvPicPr>
            <p:cNvPr id="6167" name="图片 4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8" name="图片 4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69" name="图片 4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0" name="图片 4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1" name="图片 4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72" name="图片 4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626745"/>
          </a:xfrm>
        </p:spPr>
        <p:txBody>
          <a:bodyPr/>
          <a:p>
            <a:pPr algn="ctr"/>
            <a:r>
              <a:rPr lang="en-IN" altLang="en-US" b="1"/>
              <a:t>BLOCK DIAGRAM</a:t>
            </a:r>
            <a:endParaRPr lang="en-IN" altLang="en-US" b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4376D6F-8A11-4360-B266-A8748B9794F7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750570"/>
            <a:ext cx="12192635" cy="6107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 48"/>
          <p:cNvSpPr>
            <a:spLocks noChangeArrowheads="1"/>
          </p:cNvSpPr>
          <p:nvPr/>
        </p:nvSpPr>
        <p:spPr bwMode="auto">
          <a:xfrm>
            <a:off x="19050" y="0"/>
            <a:ext cx="12192000" cy="6858000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pic>
        <p:nvPicPr>
          <p:cNvPr id="8220" name="Picture 4" descr="G:\稻壳儿\5\miracomunicazione\shadow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450" y="4179888"/>
            <a:ext cx="38211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" name="Picture 4" descr="G:\稻壳儿\5\miracomunicazione\shadow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71950" y="4183063"/>
            <a:ext cx="38211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" name="Picture 4" descr="G:\稻壳儿\5\miracomunicazione\shadow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94675" y="4179888"/>
            <a:ext cx="38227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" y="84455"/>
            <a:ext cx="12146915" cy="6767195"/>
          </a:xfrm>
          <a:prstGeom prst="rect">
            <a:avLst/>
          </a:prstGeom>
        </p:spPr>
      </p:pic>
      <p:grpSp>
        <p:nvGrpSpPr>
          <p:cNvPr id="8204" name="组合 40"/>
          <p:cNvGrpSpPr>
            <a:grpSpLocks noChangeAspect="1"/>
          </p:cNvGrpSpPr>
          <p:nvPr/>
        </p:nvGrpSpPr>
        <p:grpSpPr bwMode="auto">
          <a:xfrm>
            <a:off x="4738370" y="167005"/>
            <a:ext cx="404813" cy="446088"/>
            <a:chOff x="0" y="0"/>
            <a:chExt cx="1487694" cy="1643388"/>
          </a:xfrm>
        </p:grpSpPr>
        <p:pic>
          <p:nvPicPr>
            <p:cNvPr id="8205" name="图片 4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图片 4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7" name="图片 4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8" name="图片 4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9" name="图片 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10" name="图片 4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97" name="矩形 18"/>
          <p:cNvSpPr>
            <a:spLocks noChangeArrowheads="1"/>
          </p:cNvSpPr>
          <p:nvPr/>
        </p:nvSpPr>
        <p:spPr bwMode="auto">
          <a:xfrm>
            <a:off x="5202873" y="84455"/>
            <a:ext cx="316293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36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FLOWCHART</a:t>
            </a:r>
            <a:endParaRPr lang="en-IN" altLang="en-US" sz="3600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53" name="矩形 2"/>
          <p:cNvSpPr>
            <a:spLocks noChangeArrowheads="1"/>
          </p:cNvSpPr>
          <p:nvPr/>
        </p:nvSpPr>
        <p:spPr bwMode="auto">
          <a:xfrm>
            <a:off x="6961188" y="1709738"/>
            <a:ext cx="3621087" cy="1589087"/>
          </a:xfrm>
          <a:prstGeom prst="rect">
            <a:avLst/>
          </a:prstGeom>
          <a:solidFill>
            <a:srgbClr val="17161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55" name="矩形 31"/>
          <p:cNvSpPr>
            <a:spLocks noChangeArrowheads="1"/>
          </p:cNvSpPr>
          <p:nvPr/>
        </p:nvSpPr>
        <p:spPr bwMode="auto">
          <a:xfrm>
            <a:off x="6961188" y="4964113"/>
            <a:ext cx="3608387" cy="52863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96A9"/>
            </a:solidFill>
            <a:miter lim="800000"/>
          </a:ln>
        </p:spPr>
        <p:txBody>
          <a:bodyPr anchor="ctr"/>
          <a:lstStyle/>
          <a:p>
            <a:r>
              <a:rPr lang="zh-CN" altLang="en-US">
                <a:solidFill>
                  <a:srgbClr val="A5A5A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Anforderungen angepasst</a:t>
            </a:r>
            <a:endParaRPr lang="zh-CN" altLang="en-US">
              <a:solidFill>
                <a:srgbClr val="A5A5A5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56" name="矩形 33"/>
          <p:cNvSpPr>
            <a:spLocks noChangeArrowheads="1"/>
          </p:cNvSpPr>
          <p:nvPr/>
        </p:nvSpPr>
        <p:spPr bwMode="auto">
          <a:xfrm>
            <a:off x="6961188" y="5737225"/>
            <a:ext cx="3621087" cy="579438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</a:t>
            </a:r>
            <a:r>
              <a:rPr lang="zh-CN" altLang="en-US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nd werden an</a:t>
            </a:r>
            <a:endParaRPr lang="zh-CN" altLang="en-US" b="1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grpSp>
        <p:nvGrpSpPr>
          <p:cNvPr id="10257" name="组合 19"/>
          <p:cNvGrpSpPr/>
          <p:nvPr/>
        </p:nvGrpSpPr>
        <p:grpSpPr bwMode="auto">
          <a:xfrm>
            <a:off x="7515225" y="2330450"/>
            <a:ext cx="700088" cy="663575"/>
            <a:chOff x="0" y="0"/>
            <a:chExt cx="701102" cy="663711"/>
          </a:xfrm>
        </p:grpSpPr>
        <p:sp>
          <p:nvSpPr>
            <p:cNvPr id="10258" name="圆角矩形 17"/>
            <p:cNvSpPr>
              <a:spLocks noChangeArrowheads="1"/>
            </p:cNvSpPr>
            <p:nvPr/>
          </p:nvSpPr>
          <p:spPr bwMode="auto">
            <a:xfrm>
              <a:off x="0" y="586793"/>
              <a:ext cx="701102" cy="76918"/>
            </a:xfrm>
            <a:prstGeom prst="roundRect">
              <a:avLst>
                <a:gd name="adj" fmla="val 16667"/>
              </a:avLst>
            </a:prstGeom>
            <a:solidFill>
              <a:srgbClr val="221916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0259" name="组合 16"/>
            <p:cNvGrpSpPr>
              <a:grpSpLocks noChangeAspect="1"/>
            </p:cNvGrpSpPr>
            <p:nvPr/>
          </p:nvGrpSpPr>
          <p:grpSpPr bwMode="auto">
            <a:xfrm>
              <a:off x="1" y="0"/>
              <a:ext cx="701101" cy="609653"/>
              <a:chOff x="0" y="0"/>
              <a:chExt cx="701101" cy="609653"/>
            </a:xfrm>
          </p:grpSpPr>
          <p:pic>
            <p:nvPicPr>
              <p:cNvPr id="10260" name="图片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01101" cy="32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1" name="图片 1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3116"/>
                <a:ext cx="701101" cy="286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62" name="组合 57"/>
          <p:cNvGrpSpPr/>
          <p:nvPr/>
        </p:nvGrpSpPr>
        <p:grpSpPr bwMode="auto">
          <a:xfrm>
            <a:off x="9332913" y="2330450"/>
            <a:ext cx="701675" cy="663575"/>
            <a:chOff x="0" y="0"/>
            <a:chExt cx="701102" cy="663711"/>
          </a:xfrm>
        </p:grpSpPr>
        <p:sp>
          <p:nvSpPr>
            <p:cNvPr id="10263" name="圆角矩形 58"/>
            <p:cNvSpPr>
              <a:spLocks noChangeArrowheads="1"/>
            </p:cNvSpPr>
            <p:nvPr/>
          </p:nvSpPr>
          <p:spPr bwMode="auto">
            <a:xfrm>
              <a:off x="0" y="586793"/>
              <a:ext cx="701102" cy="76918"/>
            </a:xfrm>
            <a:prstGeom prst="roundRect">
              <a:avLst>
                <a:gd name="adj" fmla="val 16667"/>
              </a:avLst>
            </a:prstGeom>
            <a:solidFill>
              <a:srgbClr val="221916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0264" name="组合 59"/>
            <p:cNvGrpSpPr>
              <a:grpSpLocks noChangeAspect="1"/>
            </p:cNvGrpSpPr>
            <p:nvPr/>
          </p:nvGrpSpPr>
          <p:grpSpPr bwMode="auto">
            <a:xfrm>
              <a:off x="1" y="0"/>
              <a:ext cx="701101" cy="609653"/>
              <a:chOff x="0" y="0"/>
              <a:chExt cx="701101" cy="609653"/>
            </a:xfrm>
          </p:grpSpPr>
          <p:pic>
            <p:nvPicPr>
              <p:cNvPr id="10265" name="图片 6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01101" cy="32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6" name="图片 6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3116"/>
                <a:ext cx="701101" cy="286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67" name="组合 62"/>
          <p:cNvGrpSpPr/>
          <p:nvPr/>
        </p:nvGrpSpPr>
        <p:grpSpPr bwMode="auto">
          <a:xfrm>
            <a:off x="8423275" y="2330450"/>
            <a:ext cx="701675" cy="663575"/>
            <a:chOff x="0" y="0"/>
            <a:chExt cx="701102" cy="663711"/>
          </a:xfrm>
        </p:grpSpPr>
        <p:sp>
          <p:nvSpPr>
            <p:cNvPr id="10268" name="圆角矩形 63"/>
            <p:cNvSpPr>
              <a:spLocks noChangeArrowheads="1"/>
            </p:cNvSpPr>
            <p:nvPr/>
          </p:nvSpPr>
          <p:spPr bwMode="auto">
            <a:xfrm>
              <a:off x="0" y="586793"/>
              <a:ext cx="701102" cy="76918"/>
            </a:xfrm>
            <a:prstGeom prst="roundRect">
              <a:avLst>
                <a:gd name="adj" fmla="val 16667"/>
              </a:avLst>
            </a:prstGeom>
            <a:solidFill>
              <a:srgbClr val="221916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0269" name="组合 64"/>
            <p:cNvGrpSpPr>
              <a:grpSpLocks noChangeAspect="1"/>
            </p:cNvGrpSpPr>
            <p:nvPr/>
          </p:nvGrpSpPr>
          <p:grpSpPr bwMode="auto">
            <a:xfrm>
              <a:off x="1" y="0"/>
              <a:ext cx="701101" cy="609653"/>
              <a:chOff x="0" y="0"/>
              <a:chExt cx="701101" cy="609653"/>
            </a:xfrm>
          </p:grpSpPr>
          <p:pic>
            <p:nvPicPr>
              <p:cNvPr id="10270" name="图片 6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01101" cy="32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1" name="图片 6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3116"/>
                <a:ext cx="701101" cy="286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274" name="文本框 25"/>
          <p:cNvSpPr>
            <a:spLocks noChangeArrowheads="1"/>
          </p:cNvSpPr>
          <p:nvPr/>
        </p:nvSpPr>
        <p:spPr bwMode="auto">
          <a:xfrm>
            <a:off x="6985000" y="1795463"/>
            <a:ext cx="3636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7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WE HAVE RIGHT NOW</a:t>
            </a:r>
            <a:r>
              <a:rPr lang="zh-CN" altLang="en-US" sz="17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？</a:t>
            </a:r>
            <a:endParaRPr lang="zh-CN" altLang="en-US" sz="17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5" name="文本框 26"/>
          <p:cNvSpPr>
            <a:spLocks noChangeArrowheads="1"/>
          </p:cNvSpPr>
          <p:nvPr/>
        </p:nvSpPr>
        <p:spPr bwMode="auto">
          <a:xfrm>
            <a:off x="7500938" y="2330450"/>
            <a:ext cx="725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E3E40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</a:t>
            </a:r>
            <a:endParaRPr lang="zh-CN" altLang="en-US" sz="3600">
              <a:solidFill>
                <a:srgbClr val="E3E40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6" name="文本框 67"/>
          <p:cNvSpPr>
            <a:spLocks noChangeArrowheads="1"/>
          </p:cNvSpPr>
          <p:nvPr/>
        </p:nvSpPr>
        <p:spPr bwMode="auto">
          <a:xfrm>
            <a:off x="8434388" y="2339975"/>
            <a:ext cx="727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01</a:t>
            </a:r>
            <a:endParaRPr lang="zh-CN" altLang="en-US" sz="360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7" name="文本框 68"/>
          <p:cNvSpPr>
            <a:spLocks noChangeArrowheads="1"/>
          </p:cNvSpPr>
          <p:nvPr/>
        </p:nvSpPr>
        <p:spPr bwMode="auto">
          <a:xfrm>
            <a:off x="9320213" y="2330450"/>
            <a:ext cx="727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E3E40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48</a:t>
            </a:r>
            <a:endParaRPr lang="zh-CN" altLang="en-US" sz="3600">
              <a:solidFill>
                <a:srgbClr val="E3E40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8" name="椭圆 4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79" name="椭圆 5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0" name="椭圆 5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1" name="椭圆 5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2" name="椭圆 5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3" name="直接连接符 54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4" name="文本框 55"/>
          <p:cNvSpPr>
            <a:spLocks noChangeArrowheads="1"/>
          </p:cNvSpPr>
          <p:nvPr/>
        </p:nvSpPr>
        <p:spPr bwMode="auto">
          <a:xfrm>
            <a:off x="6324600" y="6435725"/>
            <a:ext cx="771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ATTITUDE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5" name="文本框 56"/>
          <p:cNvSpPr>
            <a:spLocks noChangeArrowheads="1"/>
          </p:cNvSpPr>
          <p:nvPr/>
        </p:nvSpPr>
        <p:spPr bwMode="auto">
          <a:xfrm>
            <a:off x="10780713" y="6435725"/>
            <a:ext cx="762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CONTACT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6" name="文本框 69"/>
          <p:cNvSpPr>
            <a:spLocks noChangeArrowheads="1"/>
          </p:cNvSpPr>
          <p:nvPr/>
        </p:nvSpPr>
        <p:spPr bwMode="auto">
          <a:xfrm>
            <a:off x="7321550" y="6435725"/>
            <a:ext cx="7969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CREATION</a:t>
            </a:r>
            <a:endParaRPr lang="zh-CN" altLang="en-US" sz="900" b="1">
              <a:solidFill>
                <a:srgbClr val="FFFF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7" name="文本框 70"/>
          <p:cNvSpPr>
            <a:spLocks noChangeArrowheads="1"/>
          </p:cNvSpPr>
          <p:nvPr/>
        </p:nvSpPr>
        <p:spPr bwMode="auto">
          <a:xfrm>
            <a:off x="9661525" y="6435725"/>
            <a:ext cx="9715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YOU AND ME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8" name="文本框 71"/>
          <p:cNvSpPr>
            <a:spLocks noChangeArrowheads="1"/>
          </p:cNvSpPr>
          <p:nvPr/>
        </p:nvSpPr>
        <p:spPr bwMode="auto">
          <a:xfrm>
            <a:off x="8342313" y="6435725"/>
            <a:ext cx="1095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TECHNOMAGIC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9" name="直接连接符 72"/>
          <p:cNvSpPr>
            <a:spLocks noChangeShapeType="1"/>
          </p:cNvSpPr>
          <p:nvPr/>
        </p:nvSpPr>
        <p:spPr bwMode="auto">
          <a:xfrm>
            <a:off x="10693400" y="6378575"/>
            <a:ext cx="1588" cy="350838"/>
          </a:xfrm>
          <a:prstGeom prst="lin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060"/>
            <a:ext cx="12192635" cy="6783070"/>
          </a:xfrm>
          <a:prstGeom prst="rect">
            <a:avLst/>
          </a:prstGeom>
        </p:spPr>
      </p:pic>
      <p:grpSp>
        <p:nvGrpSpPr>
          <p:cNvPr id="10246" name="组合 40"/>
          <p:cNvGrpSpPr>
            <a:grpSpLocks noChangeAspect="1"/>
          </p:cNvGrpSpPr>
          <p:nvPr/>
        </p:nvGrpSpPr>
        <p:grpSpPr bwMode="auto">
          <a:xfrm>
            <a:off x="7888605" y="654050"/>
            <a:ext cx="404813" cy="446088"/>
            <a:chOff x="0" y="0"/>
            <a:chExt cx="1487694" cy="1643388"/>
          </a:xfrm>
        </p:grpSpPr>
        <p:pic>
          <p:nvPicPr>
            <p:cNvPr id="10247" name="图片 4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0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8" name="图片 4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550809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9" name="图片 4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0" y="1059187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0" name="图片 4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50598" y="271241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1" name="图片 4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440620" y="794188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52" name="图片 4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405" t="14911" r="7100" b="31285"/>
            <a:stretch>
              <a:fillRect/>
            </a:stretch>
          </p:blipFill>
          <p:spPr bwMode="auto">
            <a:xfrm>
              <a:off x="890794" y="532574"/>
              <a:ext cx="596900" cy="584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5" name="矩形 18"/>
          <p:cNvSpPr>
            <a:spLocks noChangeArrowheads="1"/>
          </p:cNvSpPr>
          <p:nvPr/>
        </p:nvSpPr>
        <p:spPr bwMode="auto">
          <a:xfrm>
            <a:off x="8342313" y="558165"/>
            <a:ext cx="364045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IN" altLang="en-US" sz="3600" b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VERILOG CODE</a:t>
            </a:r>
            <a:endParaRPr lang="en-IN" altLang="en-US" sz="3600" b="1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53" name="矩形 2"/>
          <p:cNvSpPr>
            <a:spLocks noChangeArrowheads="1"/>
          </p:cNvSpPr>
          <p:nvPr/>
        </p:nvSpPr>
        <p:spPr bwMode="auto">
          <a:xfrm>
            <a:off x="6961188" y="1709738"/>
            <a:ext cx="3621087" cy="1589087"/>
          </a:xfrm>
          <a:prstGeom prst="rect">
            <a:avLst/>
          </a:prstGeom>
          <a:solidFill>
            <a:srgbClr val="17161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55" name="矩形 31"/>
          <p:cNvSpPr>
            <a:spLocks noChangeArrowheads="1"/>
          </p:cNvSpPr>
          <p:nvPr/>
        </p:nvSpPr>
        <p:spPr bwMode="auto">
          <a:xfrm>
            <a:off x="6961188" y="4964113"/>
            <a:ext cx="3608387" cy="52863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96A9"/>
            </a:solidFill>
            <a:miter lim="800000"/>
          </a:ln>
        </p:spPr>
        <p:txBody>
          <a:bodyPr anchor="ctr"/>
          <a:lstStyle/>
          <a:p>
            <a:r>
              <a:rPr lang="zh-CN" altLang="en-US">
                <a:solidFill>
                  <a:srgbClr val="A5A5A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Anforderungen angepasst</a:t>
            </a:r>
            <a:endParaRPr lang="zh-CN" altLang="en-US">
              <a:solidFill>
                <a:srgbClr val="A5A5A5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56" name="矩形 33"/>
          <p:cNvSpPr>
            <a:spLocks noChangeArrowheads="1"/>
          </p:cNvSpPr>
          <p:nvPr/>
        </p:nvSpPr>
        <p:spPr bwMode="auto">
          <a:xfrm>
            <a:off x="6961188" y="5737225"/>
            <a:ext cx="3621087" cy="579438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</a:t>
            </a:r>
            <a:r>
              <a:rPr lang="zh-CN" altLang="en-US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nd werden an</a:t>
            </a:r>
            <a:endParaRPr lang="zh-CN" altLang="en-US" b="1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grpSp>
        <p:nvGrpSpPr>
          <p:cNvPr id="10257" name="组合 19"/>
          <p:cNvGrpSpPr/>
          <p:nvPr/>
        </p:nvGrpSpPr>
        <p:grpSpPr bwMode="auto">
          <a:xfrm>
            <a:off x="7515225" y="2330450"/>
            <a:ext cx="700088" cy="663575"/>
            <a:chOff x="0" y="0"/>
            <a:chExt cx="701102" cy="663711"/>
          </a:xfrm>
        </p:grpSpPr>
        <p:sp>
          <p:nvSpPr>
            <p:cNvPr id="10258" name="圆角矩形 17"/>
            <p:cNvSpPr>
              <a:spLocks noChangeArrowheads="1"/>
            </p:cNvSpPr>
            <p:nvPr/>
          </p:nvSpPr>
          <p:spPr bwMode="auto">
            <a:xfrm>
              <a:off x="0" y="586793"/>
              <a:ext cx="701102" cy="76918"/>
            </a:xfrm>
            <a:prstGeom prst="roundRect">
              <a:avLst>
                <a:gd name="adj" fmla="val 16667"/>
              </a:avLst>
            </a:prstGeom>
            <a:solidFill>
              <a:srgbClr val="221916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0259" name="组合 16"/>
            <p:cNvGrpSpPr>
              <a:grpSpLocks noChangeAspect="1"/>
            </p:cNvGrpSpPr>
            <p:nvPr/>
          </p:nvGrpSpPr>
          <p:grpSpPr bwMode="auto">
            <a:xfrm>
              <a:off x="1" y="0"/>
              <a:ext cx="701101" cy="609653"/>
              <a:chOff x="0" y="0"/>
              <a:chExt cx="701101" cy="609653"/>
            </a:xfrm>
          </p:grpSpPr>
          <p:pic>
            <p:nvPicPr>
              <p:cNvPr id="10260" name="图片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01101" cy="32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1" name="图片 1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3116"/>
                <a:ext cx="701101" cy="286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62" name="组合 57"/>
          <p:cNvGrpSpPr/>
          <p:nvPr/>
        </p:nvGrpSpPr>
        <p:grpSpPr bwMode="auto">
          <a:xfrm>
            <a:off x="9332913" y="2330450"/>
            <a:ext cx="701675" cy="663575"/>
            <a:chOff x="0" y="0"/>
            <a:chExt cx="701102" cy="663711"/>
          </a:xfrm>
        </p:grpSpPr>
        <p:sp>
          <p:nvSpPr>
            <p:cNvPr id="10263" name="圆角矩形 58"/>
            <p:cNvSpPr>
              <a:spLocks noChangeArrowheads="1"/>
            </p:cNvSpPr>
            <p:nvPr/>
          </p:nvSpPr>
          <p:spPr bwMode="auto">
            <a:xfrm>
              <a:off x="0" y="586793"/>
              <a:ext cx="701102" cy="76918"/>
            </a:xfrm>
            <a:prstGeom prst="roundRect">
              <a:avLst>
                <a:gd name="adj" fmla="val 16667"/>
              </a:avLst>
            </a:prstGeom>
            <a:solidFill>
              <a:srgbClr val="221916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0264" name="组合 59"/>
            <p:cNvGrpSpPr>
              <a:grpSpLocks noChangeAspect="1"/>
            </p:cNvGrpSpPr>
            <p:nvPr/>
          </p:nvGrpSpPr>
          <p:grpSpPr bwMode="auto">
            <a:xfrm>
              <a:off x="1" y="0"/>
              <a:ext cx="701101" cy="609653"/>
              <a:chOff x="0" y="0"/>
              <a:chExt cx="701101" cy="609653"/>
            </a:xfrm>
          </p:grpSpPr>
          <p:pic>
            <p:nvPicPr>
              <p:cNvPr id="10265" name="图片 6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01101" cy="32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6" name="图片 6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3116"/>
                <a:ext cx="701101" cy="286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67" name="组合 62"/>
          <p:cNvGrpSpPr/>
          <p:nvPr/>
        </p:nvGrpSpPr>
        <p:grpSpPr bwMode="auto">
          <a:xfrm>
            <a:off x="8423275" y="2330450"/>
            <a:ext cx="701675" cy="663575"/>
            <a:chOff x="0" y="0"/>
            <a:chExt cx="701102" cy="663711"/>
          </a:xfrm>
        </p:grpSpPr>
        <p:sp>
          <p:nvSpPr>
            <p:cNvPr id="10268" name="圆角矩形 63"/>
            <p:cNvSpPr>
              <a:spLocks noChangeArrowheads="1"/>
            </p:cNvSpPr>
            <p:nvPr/>
          </p:nvSpPr>
          <p:spPr bwMode="auto">
            <a:xfrm>
              <a:off x="0" y="586793"/>
              <a:ext cx="701102" cy="76918"/>
            </a:xfrm>
            <a:prstGeom prst="roundRect">
              <a:avLst>
                <a:gd name="adj" fmla="val 16667"/>
              </a:avLst>
            </a:prstGeom>
            <a:solidFill>
              <a:srgbClr val="221916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0269" name="组合 64"/>
            <p:cNvGrpSpPr>
              <a:grpSpLocks noChangeAspect="1"/>
            </p:cNvGrpSpPr>
            <p:nvPr/>
          </p:nvGrpSpPr>
          <p:grpSpPr bwMode="auto">
            <a:xfrm>
              <a:off x="1" y="0"/>
              <a:ext cx="701101" cy="609653"/>
              <a:chOff x="0" y="0"/>
              <a:chExt cx="701101" cy="609653"/>
            </a:xfrm>
          </p:grpSpPr>
          <p:pic>
            <p:nvPicPr>
              <p:cNvPr id="10270" name="图片 6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01101" cy="32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1" name="图片 6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3116"/>
                <a:ext cx="701101" cy="286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274" name="文本框 25"/>
          <p:cNvSpPr>
            <a:spLocks noChangeArrowheads="1"/>
          </p:cNvSpPr>
          <p:nvPr/>
        </p:nvSpPr>
        <p:spPr bwMode="auto">
          <a:xfrm>
            <a:off x="6985000" y="1795463"/>
            <a:ext cx="3636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7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WE HAVE RIGHT NOW</a:t>
            </a:r>
            <a:r>
              <a:rPr lang="zh-CN" altLang="en-US" sz="17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？</a:t>
            </a:r>
            <a:endParaRPr lang="zh-CN" altLang="en-US" sz="17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5" name="文本框 26"/>
          <p:cNvSpPr>
            <a:spLocks noChangeArrowheads="1"/>
          </p:cNvSpPr>
          <p:nvPr/>
        </p:nvSpPr>
        <p:spPr bwMode="auto">
          <a:xfrm>
            <a:off x="7500938" y="2330450"/>
            <a:ext cx="725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E3E40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</a:t>
            </a:r>
            <a:endParaRPr lang="zh-CN" altLang="en-US" sz="3600">
              <a:solidFill>
                <a:srgbClr val="E3E40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6" name="文本框 67"/>
          <p:cNvSpPr>
            <a:spLocks noChangeArrowheads="1"/>
          </p:cNvSpPr>
          <p:nvPr/>
        </p:nvSpPr>
        <p:spPr bwMode="auto">
          <a:xfrm>
            <a:off x="8434388" y="2339975"/>
            <a:ext cx="727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01</a:t>
            </a:r>
            <a:endParaRPr lang="zh-CN" altLang="en-US" sz="360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7" name="文本框 68"/>
          <p:cNvSpPr>
            <a:spLocks noChangeArrowheads="1"/>
          </p:cNvSpPr>
          <p:nvPr/>
        </p:nvSpPr>
        <p:spPr bwMode="auto">
          <a:xfrm>
            <a:off x="9320213" y="2330450"/>
            <a:ext cx="727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E3E40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48</a:t>
            </a:r>
            <a:endParaRPr lang="zh-CN" altLang="en-US" sz="3600">
              <a:solidFill>
                <a:srgbClr val="E3E40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8" name="椭圆 4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79" name="椭圆 5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0" name="椭圆 5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1" name="椭圆 5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2" name="椭圆 5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3" name="直接连接符 54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4" name="文本框 55"/>
          <p:cNvSpPr>
            <a:spLocks noChangeArrowheads="1"/>
          </p:cNvSpPr>
          <p:nvPr/>
        </p:nvSpPr>
        <p:spPr bwMode="auto">
          <a:xfrm>
            <a:off x="6324600" y="6435725"/>
            <a:ext cx="771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ATTITUDE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5" name="文本框 56"/>
          <p:cNvSpPr>
            <a:spLocks noChangeArrowheads="1"/>
          </p:cNvSpPr>
          <p:nvPr/>
        </p:nvSpPr>
        <p:spPr bwMode="auto">
          <a:xfrm>
            <a:off x="10780713" y="6435725"/>
            <a:ext cx="762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CONTACT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6" name="文本框 69"/>
          <p:cNvSpPr>
            <a:spLocks noChangeArrowheads="1"/>
          </p:cNvSpPr>
          <p:nvPr/>
        </p:nvSpPr>
        <p:spPr bwMode="auto">
          <a:xfrm>
            <a:off x="7321550" y="6435725"/>
            <a:ext cx="7969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CREATION</a:t>
            </a:r>
            <a:endParaRPr lang="zh-CN" altLang="en-US" sz="900" b="1">
              <a:solidFill>
                <a:srgbClr val="FFFF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7" name="文本框 70"/>
          <p:cNvSpPr>
            <a:spLocks noChangeArrowheads="1"/>
          </p:cNvSpPr>
          <p:nvPr/>
        </p:nvSpPr>
        <p:spPr bwMode="auto">
          <a:xfrm>
            <a:off x="9661525" y="6435725"/>
            <a:ext cx="9715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YOU AND ME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8" name="文本框 71"/>
          <p:cNvSpPr>
            <a:spLocks noChangeArrowheads="1"/>
          </p:cNvSpPr>
          <p:nvPr/>
        </p:nvSpPr>
        <p:spPr bwMode="auto">
          <a:xfrm>
            <a:off x="8342313" y="6435725"/>
            <a:ext cx="1095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TECHNOMAGIC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9" name="直接连接符 72"/>
          <p:cNvSpPr>
            <a:spLocks noChangeShapeType="1"/>
          </p:cNvSpPr>
          <p:nvPr/>
        </p:nvSpPr>
        <p:spPr bwMode="auto">
          <a:xfrm>
            <a:off x="10693400" y="6378575"/>
            <a:ext cx="1588" cy="350838"/>
          </a:xfrm>
          <a:prstGeom prst="lin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080"/>
            <a:ext cx="12192000" cy="6853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矩形 48"/>
          <p:cNvSpPr>
            <a:spLocks noChangeArrowheads="1"/>
          </p:cNvSpPr>
          <p:nvPr/>
        </p:nvSpPr>
        <p:spPr bwMode="auto">
          <a:xfrm>
            <a:off x="0" y="-4763"/>
            <a:ext cx="12192000" cy="6858001"/>
          </a:xfrm>
          <a:prstGeom prst="rect">
            <a:avLst/>
          </a:prstGeom>
          <a:solidFill>
            <a:srgbClr val="101A25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7F7F7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53" name="矩形 2"/>
          <p:cNvSpPr>
            <a:spLocks noChangeArrowheads="1"/>
          </p:cNvSpPr>
          <p:nvPr/>
        </p:nvSpPr>
        <p:spPr bwMode="auto">
          <a:xfrm>
            <a:off x="6961188" y="1709738"/>
            <a:ext cx="3621087" cy="1589087"/>
          </a:xfrm>
          <a:prstGeom prst="rect">
            <a:avLst/>
          </a:prstGeom>
          <a:solidFill>
            <a:srgbClr val="17161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55" name="矩形 31"/>
          <p:cNvSpPr>
            <a:spLocks noChangeArrowheads="1"/>
          </p:cNvSpPr>
          <p:nvPr/>
        </p:nvSpPr>
        <p:spPr bwMode="auto">
          <a:xfrm>
            <a:off x="6961188" y="4964113"/>
            <a:ext cx="3608387" cy="528637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96A9"/>
            </a:solidFill>
            <a:miter lim="800000"/>
          </a:ln>
        </p:spPr>
        <p:txBody>
          <a:bodyPr anchor="ctr"/>
          <a:lstStyle/>
          <a:p>
            <a:r>
              <a:rPr lang="zh-CN" altLang="en-US">
                <a:solidFill>
                  <a:srgbClr val="A5A5A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Anforderungen angepasst</a:t>
            </a:r>
            <a:endParaRPr lang="zh-CN" altLang="en-US">
              <a:solidFill>
                <a:srgbClr val="A5A5A5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56" name="矩形 33"/>
          <p:cNvSpPr>
            <a:spLocks noChangeArrowheads="1"/>
          </p:cNvSpPr>
          <p:nvPr/>
        </p:nvSpPr>
        <p:spPr bwMode="auto">
          <a:xfrm>
            <a:off x="6961188" y="5737225"/>
            <a:ext cx="3621087" cy="579438"/>
          </a:xfrm>
          <a:prstGeom prst="rect">
            <a:avLst/>
          </a:prstGeom>
          <a:solidFill>
            <a:srgbClr val="0096A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U</a:t>
            </a:r>
            <a:r>
              <a:rPr lang="zh-CN" altLang="en-US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nd werden an</a:t>
            </a:r>
            <a:endParaRPr lang="zh-CN" altLang="en-US" b="1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grpSp>
        <p:nvGrpSpPr>
          <p:cNvPr id="10257" name="组合 19"/>
          <p:cNvGrpSpPr/>
          <p:nvPr/>
        </p:nvGrpSpPr>
        <p:grpSpPr bwMode="auto">
          <a:xfrm>
            <a:off x="7515225" y="2330450"/>
            <a:ext cx="700088" cy="663575"/>
            <a:chOff x="0" y="0"/>
            <a:chExt cx="701102" cy="663711"/>
          </a:xfrm>
        </p:grpSpPr>
        <p:sp>
          <p:nvSpPr>
            <p:cNvPr id="10258" name="圆角矩形 17"/>
            <p:cNvSpPr>
              <a:spLocks noChangeArrowheads="1"/>
            </p:cNvSpPr>
            <p:nvPr/>
          </p:nvSpPr>
          <p:spPr bwMode="auto">
            <a:xfrm>
              <a:off x="0" y="586793"/>
              <a:ext cx="701102" cy="76918"/>
            </a:xfrm>
            <a:prstGeom prst="roundRect">
              <a:avLst>
                <a:gd name="adj" fmla="val 16667"/>
              </a:avLst>
            </a:prstGeom>
            <a:solidFill>
              <a:srgbClr val="221916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0259" name="组合 16"/>
            <p:cNvGrpSpPr>
              <a:grpSpLocks noChangeAspect="1"/>
            </p:cNvGrpSpPr>
            <p:nvPr/>
          </p:nvGrpSpPr>
          <p:grpSpPr bwMode="auto">
            <a:xfrm>
              <a:off x="1" y="0"/>
              <a:ext cx="701101" cy="609653"/>
              <a:chOff x="0" y="0"/>
              <a:chExt cx="701101" cy="609653"/>
            </a:xfrm>
          </p:grpSpPr>
          <p:pic>
            <p:nvPicPr>
              <p:cNvPr id="10260" name="图片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01101" cy="32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1" name="图片 1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3116"/>
                <a:ext cx="701101" cy="286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62" name="组合 57"/>
          <p:cNvGrpSpPr/>
          <p:nvPr/>
        </p:nvGrpSpPr>
        <p:grpSpPr bwMode="auto">
          <a:xfrm>
            <a:off x="9332913" y="2330450"/>
            <a:ext cx="701675" cy="663575"/>
            <a:chOff x="0" y="0"/>
            <a:chExt cx="701102" cy="663711"/>
          </a:xfrm>
        </p:grpSpPr>
        <p:sp>
          <p:nvSpPr>
            <p:cNvPr id="10263" name="圆角矩形 58"/>
            <p:cNvSpPr>
              <a:spLocks noChangeArrowheads="1"/>
            </p:cNvSpPr>
            <p:nvPr/>
          </p:nvSpPr>
          <p:spPr bwMode="auto">
            <a:xfrm>
              <a:off x="0" y="586793"/>
              <a:ext cx="701102" cy="76918"/>
            </a:xfrm>
            <a:prstGeom prst="roundRect">
              <a:avLst>
                <a:gd name="adj" fmla="val 16667"/>
              </a:avLst>
            </a:prstGeom>
            <a:solidFill>
              <a:srgbClr val="221916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0264" name="组合 59"/>
            <p:cNvGrpSpPr>
              <a:grpSpLocks noChangeAspect="1"/>
            </p:cNvGrpSpPr>
            <p:nvPr/>
          </p:nvGrpSpPr>
          <p:grpSpPr bwMode="auto">
            <a:xfrm>
              <a:off x="1" y="0"/>
              <a:ext cx="701101" cy="609653"/>
              <a:chOff x="0" y="0"/>
              <a:chExt cx="701101" cy="609653"/>
            </a:xfrm>
          </p:grpSpPr>
          <p:pic>
            <p:nvPicPr>
              <p:cNvPr id="10265" name="图片 6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01101" cy="32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66" name="图片 6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3116"/>
                <a:ext cx="701101" cy="286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67" name="组合 62"/>
          <p:cNvGrpSpPr/>
          <p:nvPr/>
        </p:nvGrpSpPr>
        <p:grpSpPr bwMode="auto">
          <a:xfrm>
            <a:off x="8423275" y="2330450"/>
            <a:ext cx="701675" cy="663575"/>
            <a:chOff x="0" y="0"/>
            <a:chExt cx="701102" cy="663711"/>
          </a:xfrm>
        </p:grpSpPr>
        <p:sp>
          <p:nvSpPr>
            <p:cNvPr id="10268" name="圆角矩形 63"/>
            <p:cNvSpPr>
              <a:spLocks noChangeArrowheads="1"/>
            </p:cNvSpPr>
            <p:nvPr/>
          </p:nvSpPr>
          <p:spPr bwMode="auto">
            <a:xfrm>
              <a:off x="0" y="586793"/>
              <a:ext cx="701102" cy="76918"/>
            </a:xfrm>
            <a:prstGeom prst="roundRect">
              <a:avLst>
                <a:gd name="adj" fmla="val 16667"/>
              </a:avLst>
            </a:prstGeom>
            <a:solidFill>
              <a:srgbClr val="221916">
                <a:alpha val="89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SimSun" panose="02010600030101010101" pitchFamily="2" charset="-122"/>
                <a:sym typeface="SimSun" panose="02010600030101010101" pitchFamily="2" charset="-122"/>
              </a:endParaRPr>
            </a:p>
          </p:txBody>
        </p:sp>
        <p:grpSp>
          <p:nvGrpSpPr>
            <p:cNvPr id="10269" name="组合 64"/>
            <p:cNvGrpSpPr>
              <a:grpSpLocks noChangeAspect="1"/>
            </p:cNvGrpSpPr>
            <p:nvPr/>
          </p:nvGrpSpPr>
          <p:grpSpPr bwMode="auto">
            <a:xfrm>
              <a:off x="1" y="0"/>
              <a:ext cx="701101" cy="609653"/>
              <a:chOff x="0" y="0"/>
              <a:chExt cx="701101" cy="609653"/>
            </a:xfrm>
          </p:grpSpPr>
          <p:pic>
            <p:nvPicPr>
              <p:cNvPr id="10270" name="图片 6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01101" cy="323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1" name="图片 6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323116"/>
                <a:ext cx="701101" cy="286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0274" name="文本框 25"/>
          <p:cNvSpPr>
            <a:spLocks noChangeArrowheads="1"/>
          </p:cNvSpPr>
          <p:nvPr/>
        </p:nvSpPr>
        <p:spPr bwMode="auto">
          <a:xfrm>
            <a:off x="6985000" y="1795463"/>
            <a:ext cx="363696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17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WHAT WE HAVE RIGHT NOW</a:t>
            </a:r>
            <a:r>
              <a:rPr lang="zh-CN" altLang="en-US" sz="17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？</a:t>
            </a:r>
            <a:endParaRPr lang="zh-CN" altLang="en-US" sz="17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5" name="文本框 26"/>
          <p:cNvSpPr>
            <a:spLocks noChangeArrowheads="1"/>
          </p:cNvSpPr>
          <p:nvPr/>
        </p:nvSpPr>
        <p:spPr bwMode="auto">
          <a:xfrm>
            <a:off x="7500938" y="2330450"/>
            <a:ext cx="725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E3E40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19</a:t>
            </a:r>
            <a:endParaRPr lang="zh-CN" altLang="en-US" sz="3600">
              <a:solidFill>
                <a:srgbClr val="E3E40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6" name="文本框 67"/>
          <p:cNvSpPr>
            <a:spLocks noChangeArrowheads="1"/>
          </p:cNvSpPr>
          <p:nvPr/>
        </p:nvSpPr>
        <p:spPr bwMode="auto">
          <a:xfrm>
            <a:off x="8434388" y="2339975"/>
            <a:ext cx="727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01</a:t>
            </a:r>
            <a:endParaRPr lang="zh-CN" altLang="en-US" sz="3600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7" name="文本框 68"/>
          <p:cNvSpPr>
            <a:spLocks noChangeArrowheads="1"/>
          </p:cNvSpPr>
          <p:nvPr/>
        </p:nvSpPr>
        <p:spPr bwMode="auto">
          <a:xfrm>
            <a:off x="9320213" y="2330450"/>
            <a:ext cx="7270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>
                <a:solidFill>
                  <a:srgbClr val="E3E40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48</a:t>
            </a:r>
            <a:endParaRPr lang="zh-CN" altLang="en-US" sz="3600">
              <a:solidFill>
                <a:srgbClr val="E3E404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78" name="椭圆 49"/>
          <p:cNvSpPr>
            <a:spLocks noChangeArrowheads="1"/>
          </p:cNvSpPr>
          <p:nvPr/>
        </p:nvSpPr>
        <p:spPr bwMode="auto">
          <a:xfrm>
            <a:off x="11350625" y="1866900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79" name="椭圆 50"/>
          <p:cNvSpPr>
            <a:spLocks noChangeArrowheads="1"/>
          </p:cNvSpPr>
          <p:nvPr/>
        </p:nvSpPr>
        <p:spPr bwMode="auto">
          <a:xfrm>
            <a:off x="11350625" y="4487863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0" name="椭圆 51"/>
          <p:cNvSpPr>
            <a:spLocks noChangeArrowheads="1"/>
          </p:cNvSpPr>
          <p:nvPr/>
        </p:nvSpPr>
        <p:spPr bwMode="auto">
          <a:xfrm>
            <a:off x="11350625" y="2522538"/>
            <a:ext cx="141288" cy="141287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1" name="椭圆 52"/>
          <p:cNvSpPr>
            <a:spLocks noChangeArrowheads="1"/>
          </p:cNvSpPr>
          <p:nvPr/>
        </p:nvSpPr>
        <p:spPr bwMode="auto">
          <a:xfrm>
            <a:off x="11350625" y="3178175"/>
            <a:ext cx="141288" cy="139700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2" name="椭圆 53"/>
          <p:cNvSpPr>
            <a:spLocks noChangeArrowheads="1"/>
          </p:cNvSpPr>
          <p:nvPr/>
        </p:nvSpPr>
        <p:spPr bwMode="auto">
          <a:xfrm>
            <a:off x="11350625" y="3832225"/>
            <a:ext cx="141288" cy="141288"/>
          </a:xfrm>
          <a:prstGeom prst="ellips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SimSun" panose="02010600030101010101" pitchFamily="2" charset="-122"/>
              <a:sym typeface="SimSun" panose="02010600030101010101" pitchFamily="2" charset="-122"/>
            </a:endParaRPr>
          </a:p>
        </p:txBody>
      </p:sp>
      <p:sp>
        <p:nvSpPr>
          <p:cNvPr id="10283" name="直接连接符 54"/>
          <p:cNvSpPr>
            <a:spLocks noChangeShapeType="1"/>
          </p:cNvSpPr>
          <p:nvPr/>
        </p:nvSpPr>
        <p:spPr bwMode="auto">
          <a:xfrm>
            <a:off x="11293475" y="2590800"/>
            <a:ext cx="247650" cy="1588"/>
          </a:xfrm>
          <a:prstGeom prst="line">
            <a:avLst/>
          </a:prstGeom>
          <a:noFill/>
          <a:ln w="1905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4" name="文本框 55"/>
          <p:cNvSpPr>
            <a:spLocks noChangeArrowheads="1"/>
          </p:cNvSpPr>
          <p:nvPr/>
        </p:nvSpPr>
        <p:spPr bwMode="auto">
          <a:xfrm>
            <a:off x="6324600" y="6435725"/>
            <a:ext cx="7715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ATTITUDE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5" name="文本框 56"/>
          <p:cNvSpPr>
            <a:spLocks noChangeArrowheads="1"/>
          </p:cNvSpPr>
          <p:nvPr/>
        </p:nvSpPr>
        <p:spPr bwMode="auto">
          <a:xfrm>
            <a:off x="10780713" y="6435725"/>
            <a:ext cx="7620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CONTACT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6" name="文本框 69"/>
          <p:cNvSpPr>
            <a:spLocks noChangeArrowheads="1"/>
          </p:cNvSpPr>
          <p:nvPr/>
        </p:nvSpPr>
        <p:spPr bwMode="auto">
          <a:xfrm>
            <a:off x="7321550" y="6435725"/>
            <a:ext cx="7969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FFF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CREATION</a:t>
            </a:r>
            <a:endParaRPr lang="zh-CN" altLang="en-US" sz="900" b="1">
              <a:solidFill>
                <a:srgbClr val="FFFF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7" name="文本框 70"/>
          <p:cNvSpPr>
            <a:spLocks noChangeArrowheads="1"/>
          </p:cNvSpPr>
          <p:nvPr/>
        </p:nvSpPr>
        <p:spPr bwMode="auto">
          <a:xfrm>
            <a:off x="9661525" y="6435725"/>
            <a:ext cx="9715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YOU AND ME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8" name="文本框 71"/>
          <p:cNvSpPr>
            <a:spLocks noChangeArrowheads="1"/>
          </p:cNvSpPr>
          <p:nvPr/>
        </p:nvSpPr>
        <p:spPr bwMode="auto">
          <a:xfrm>
            <a:off x="8342313" y="6435725"/>
            <a:ext cx="10953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900" b="1">
                <a:solidFill>
                  <a:srgbClr val="F2F2F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TECHNOMAGIC</a:t>
            </a:r>
            <a:endParaRPr lang="zh-CN" altLang="en-US" sz="900" b="1">
              <a:solidFill>
                <a:srgbClr val="F2F2F2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289" name="直接连接符 72"/>
          <p:cNvSpPr>
            <a:spLocks noChangeShapeType="1"/>
          </p:cNvSpPr>
          <p:nvPr/>
        </p:nvSpPr>
        <p:spPr bwMode="auto">
          <a:xfrm>
            <a:off x="10693400" y="6378575"/>
            <a:ext cx="1588" cy="350838"/>
          </a:xfrm>
          <a:prstGeom prst="line">
            <a:avLst/>
          </a:prstGeom>
          <a:noFill/>
          <a:ln w="12700" cap="flat" cmpd="sng">
            <a:solidFill>
              <a:srgbClr val="F2F2F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1365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0D16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图片 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12192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05" t="14911" r="7100" b="31285"/>
          <a:stretch>
            <a:fillRect/>
          </a:stretch>
        </p:blipFill>
        <p:spPr bwMode="auto">
          <a:xfrm>
            <a:off x="3313113" y="2706688"/>
            <a:ext cx="596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4019551" y="2582863"/>
            <a:ext cx="41529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IN" altLang="zh-CN" sz="5000" b="1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THANK YOU</a:t>
            </a:r>
            <a:endParaRPr lang="en-IN" altLang="zh-CN" sz="5000" b="1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1328</Words>
  <Application>WPS Presentation</Application>
  <PresentationFormat>宽屏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Segoe UI Light</vt:lpstr>
      <vt:lpstr>Arial Unicode MS</vt:lpstr>
      <vt:lpstr>Ebrima</vt:lpstr>
      <vt:lpstr>Malgun Gothic</vt:lpstr>
      <vt:lpstr>Microsoft Himalaya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Www.SangSan.Cn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桑三博客</dc:creator>
  <cp:lastModifiedBy>asima</cp:lastModifiedBy>
  <cp:revision>96</cp:revision>
  <dcterms:created xsi:type="dcterms:W3CDTF">2015-10-24T13:04:00Z</dcterms:created>
  <dcterms:modified xsi:type="dcterms:W3CDTF">2024-09-22T18:10:12Z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1033-12.2.0.13472</vt:lpwstr>
  </property>
  <property fmtid="{D5CDD505-2E9C-101B-9397-08002B2CF9AE}" pid="3" name="ICV">
    <vt:lpwstr>D6FF7E2B3C0043C2B0712326F2798955_13</vt:lpwstr>
  </property>
</Properties>
</file>