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463252"/>
            <a:ext cx="8144134" cy="1373070"/>
          </a:xfrm>
        </p:spPr>
        <p:txBody>
          <a:bodyPr/>
          <a:lstStyle/>
          <a:p>
            <a:r>
              <a:rPr lang="en-US" dirty="0" smtClean="0"/>
              <a:t>Website Assignment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5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65" y="0"/>
            <a:ext cx="270363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464" y="2587394"/>
            <a:ext cx="892770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page shows full detail about Rating of movies, user comments and</a:t>
            </a:r>
          </a:p>
          <a:p>
            <a:r>
              <a:rPr lang="en-US" sz="2000" dirty="0" smtClean="0"/>
              <a:t>    user can write own comment with the help of comment bar which name </a:t>
            </a:r>
          </a:p>
          <a:p>
            <a:r>
              <a:rPr lang="en-US" sz="2000" dirty="0" smtClean="0"/>
              <a:t>    is Add Comment.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movie detail also shows on this page which is very helpful for user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who can see about movie description.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Only Admin can use three options for a uploaded movie the one is Delete</a:t>
            </a:r>
          </a:p>
          <a:p>
            <a:r>
              <a:rPr lang="en-US" sz="2000" dirty="0" smtClean="0"/>
              <a:t>    Second is Edit and third one is Details.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Date and Time also show on comment which is created by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53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Project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0321" y="2694386"/>
            <a:ext cx="68258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MVC stands for Model, View and Controller. MVC separates application into three components - Model, View and Controller. Model: Model represents shape of the data and business logic. It maintains the data of the application. Model objects retrieve and store model state in a database.</a:t>
            </a:r>
          </a:p>
        </p:txBody>
      </p:sp>
      <p:sp>
        <p:nvSpPr>
          <p:cNvPr id="4" name="AutoShape 2" descr="Image result for mvc"/>
          <p:cNvSpPr>
            <a:spLocks noChangeAspect="1" noChangeArrowheads="1"/>
          </p:cNvSpPr>
          <p:nvPr/>
        </p:nvSpPr>
        <p:spPr bwMode="auto">
          <a:xfrm>
            <a:off x="155575" y="-731838"/>
            <a:ext cx="18383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13" y="2846231"/>
            <a:ext cx="3923186" cy="32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9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Project from Scratch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0321" y="3147394"/>
            <a:ext cx="67785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Next on the next window, select Empty on the template window and click </a:t>
            </a:r>
            <a:r>
              <a:rPr lang="en-US" sz="2800" dirty="0" smtClean="0"/>
              <a:t>on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MVC checkbox below on the Add folders and core references for: then click OK.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69" y="2206435"/>
            <a:ext cx="4799528" cy="44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3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Template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595" y="2210954"/>
            <a:ext cx="3999761" cy="4396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6231" y="275536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After creating with </a:t>
            </a:r>
            <a:r>
              <a:rPr lang="en-US" sz="2800" dirty="0"/>
              <a:t>MVC </a:t>
            </a:r>
            <a:r>
              <a:rPr lang="en-US" sz="2800" dirty="0" smtClean="0"/>
              <a:t>selection we would get these folders in our project.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App_Data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App_Start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303188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57" y="97217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Creating the Authentication Middleware using Identity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4501" y="2439096"/>
            <a:ext cx="10217240" cy="2338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Next, we’ll create our middleware using ASP.NET’s identity. You might ask what a middleware is. In a nutshell, a middleware is the pipeline between the communication of the server and the application. For short, its a bridge between the two. You can read more on this great article. On the Solution Explorer located on the right, right-click on </a:t>
            </a:r>
            <a:r>
              <a:rPr lang="en-US" sz="2400" dirty="0" err="1"/>
              <a:t>App_Start</a:t>
            </a:r>
            <a:r>
              <a:rPr lang="en-US" sz="2400" dirty="0"/>
              <a:t>. Go to Add &gt; Class…</a:t>
            </a:r>
          </a:p>
        </p:txBody>
      </p:sp>
    </p:spTree>
    <p:extLst>
      <p:ext uri="{BB962C8B-B14F-4D97-AF65-F5344CB8AC3E}">
        <p14:creationId xmlns:p14="http://schemas.microsoft.com/office/powerpoint/2010/main" val="379520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the </a:t>
            </a:r>
            <a:r>
              <a:rPr lang="en-US" b="1" dirty="0" err="1"/>
              <a:t>Owin</a:t>
            </a:r>
            <a:r>
              <a:rPr lang="en-US" b="1" dirty="0"/>
              <a:t> Packages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68" y="2091743"/>
            <a:ext cx="5369639" cy="45853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68" y="220390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prstClr val="white"/>
                </a:solidFill>
              </a:rPr>
              <a:t>From the Solution Explorer, right-click on</a:t>
            </a:r>
          </a:p>
          <a:p>
            <a:pPr lvl="0"/>
            <a:r>
              <a:rPr lang="en-US" dirty="0" err="1">
                <a:solidFill>
                  <a:prstClr val="white"/>
                </a:solidFill>
              </a:rPr>
              <a:t>MyFirstWebsite</a:t>
            </a:r>
            <a:r>
              <a:rPr lang="en-US" dirty="0">
                <a:solidFill>
                  <a:prstClr val="white"/>
                </a:solidFill>
              </a:rPr>
              <a:t> then click on Manage </a:t>
            </a:r>
            <a:r>
              <a:rPr lang="en-US" dirty="0" err="1">
                <a:solidFill>
                  <a:prstClr val="white"/>
                </a:solidFill>
              </a:rPr>
              <a:t>NuGet</a:t>
            </a:r>
            <a:r>
              <a:rPr lang="en-US" dirty="0">
                <a:solidFill>
                  <a:prstClr val="white"/>
                </a:solidFill>
              </a:rPr>
              <a:t> Packages…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On the search bar on the upper-right, type in </a:t>
            </a:r>
            <a:r>
              <a:rPr lang="en-US" b="1" dirty="0" err="1">
                <a:solidFill>
                  <a:prstClr val="white"/>
                </a:solidFill>
              </a:rPr>
              <a:t>Microsoft.Owin.Host.SystemWeb</a:t>
            </a:r>
            <a:r>
              <a:rPr lang="en-US" b="1" dirty="0">
                <a:solidFill>
                  <a:prstClr val="white"/>
                </a:solidFill>
              </a:rPr>
              <a:t> </a:t>
            </a:r>
            <a:r>
              <a:rPr lang="en-US" dirty="0">
                <a:solidFill>
                  <a:prstClr val="white"/>
                </a:solidFill>
              </a:rPr>
              <a:t>then click on </a:t>
            </a:r>
            <a:r>
              <a:rPr lang="en-US" i="1" dirty="0">
                <a:solidFill>
                  <a:prstClr val="white"/>
                </a:solidFill>
              </a:rPr>
              <a:t>Install </a:t>
            </a:r>
            <a:r>
              <a:rPr lang="en-US" dirty="0">
                <a:solidFill>
                  <a:prstClr val="white"/>
                </a:solidFill>
              </a:rPr>
              <a:t>beside it then just agree on the terms and continue. Wait for the installation to finish. We are installing </a:t>
            </a:r>
            <a:r>
              <a:rPr lang="en-US" dirty="0" err="1">
                <a:solidFill>
                  <a:prstClr val="white"/>
                </a:solidFill>
              </a:rPr>
              <a:t>Owin</a:t>
            </a:r>
            <a:r>
              <a:rPr lang="en-US" dirty="0">
                <a:solidFill>
                  <a:prstClr val="white"/>
                </a:solidFill>
              </a:rPr>
              <a:t>,  .NET’s middleware </a:t>
            </a:r>
            <a:r>
              <a:rPr lang="en-US" dirty="0" err="1">
                <a:solidFill>
                  <a:prstClr val="white"/>
                </a:solidFill>
              </a:rPr>
              <a:t>specifiation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After, your should see a green check-mark beside it indicating that its successfully installed. This time, type on the search </a:t>
            </a:r>
            <a:r>
              <a:rPr lang="en-US" dirty="0"/>
              <a:t> </a:t>
            </a:r>
            <a:r>
              <a:rPr lang="en-US" b="1" dirty="0" err="1" smtClean="0"/>
              <a:t>Microsoft.Owin.Security.Cookies</a:t>
            </a:r>
            <a:endParaRPr lang="en-US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This is the libraries we downloaded earlier and now we’re placing it as a reference.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Microsoft.Owin</a:t>
            </a:r>
            <a:r>
              <a:rPr lang="en-US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Microsoft.Owin.Security.Cookies</a:t>
            </a:r>
            <a:r>
              <a:rPr lang="en-US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Owin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87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45" y="2292439"/>
            <a:ext cx="5158895" cy="43015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3335" y="285816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Run the app and type in the email address “admin@abc.com” and password “A1234a” then click on submit. It should look like this, displaying your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 Name </a:t>
            </a:r>
            <a:r>
              <a:rPr lang="en-US" sz="2000" dirty="0"/>
              <a:t>must be </a:t>
            </a:r>
            <a:r>
              <a:rPr lang="en-US" sz="2000" dirty="0" smtClean="0"/>
              <a:t>combination </a:t>
            </a:r>
            <a:r>
              <a:rPr lang="en-US" sz="2000" dirty="0"/>
              <a:t>of letters and numbers </a:t>
            </a:r>
            <a:r>
              <a:rPr lang="en-US" sz="2000" dirty="0" smtClean="0"/>
              <a:t>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Password length </a:t>
            </a:r>
            <a:r>
              <a:rPr lang="en-US" sz="2000" dirty="0"/>
              <a:t>must be 6 to 18 letters, contains </a:t>
            </a:r>
            <a:r>
              <a:rPr lang="en-US" sz="2000" dirty="0" err="1"/>
              <a:t>atleast</a:t>
            </a:r>
            <a:r>
              <a:rPr lang="en-US" sz="2000" dirty="0"/>
              <a:t> one digit, </a:t>
            </a:r>
            <a:r>
              <a:rPr lang="en-US" sz="2000" dirty="0" err="1"/>
              <a:t>atleast</a:t>
            </a:r>
            <a:r>
              <a:rPr lang="en-US" sz="2000" dirty="0"/>
              <a:t> one upper case and </a:t>
            </a:r>
            <a:r>
              <a:rPr lang="en-US" sz="2000" dirty="0" err="1"/>
              <a:t>atleast</a:t>
            </a:r>
            <a:r>
              <a:rPr lang="en-US" sz="2000" dirty="0"/>
              <a:t> one lower case and no whitespace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628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9498" y="241671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two types of Registration , one for is user and other is Admin.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Administrators are registers by other administrators and navigate the administrator view if the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register with the system, a user must fill in a list of required fields before submitting the form. If the transaction is successful the user account will be created within the system.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cap="all" dirty="0" smtClean="0"/>
              <a:t>FIRSTNAME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cap="all" dirty="0" smtClean="0"/>
              <a:t>LASTNAME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cap="all" dirty="0"/>
              <a:t>EMAIL </a:t>
            </a:r>
            <a:r>
              <a:rPr lang="en-US" sz="1600" cap="all" dirty="0" smtClean="0"/>
              <a:t>\ USERNAME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cap="all" dirty="0"/>
              <a:t>PASSWORD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must register to be allowed to navigate the site and post any desired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34" y="2228045"/>
            <a:ext cx="4957508" cy="43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6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7030" y="2699267"/>
            <a:ext cx="6357831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home page feature dropdown menus as a means to </a:t>
            </a:r>
          </a:p>
          <a:p>
            <a:r>
              <a:rPr lang="en-US" dirty="0"/>
              <a:t>s</a:t>
            </a:r>
            <a:r>
              <a:rPr lang="en-US" dirty="0" smtClean="0"/>
              <a:t>earch for a movie.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dropdown menus are labeled: Title, Description, </a:t>
            </a:r>
          </a:p>
          <a:p>
            <a:r>
              <a:rPr lang="en-US" dirty="0" smtClean="0"/>
              <a:t>Platform, Rating, Genre, Review and Price.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 used for the dropdown menu is retrieved from</a:t>
            </a:r>
          </a:p>
          <a:p>
            <a:r>
              <a:rPr lang="en-US" dirty="0" smtClean="0"/>
              <a:t>the Catalog component.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number can select items from the dropdown menus.</a:t>
            </a:r>
          </a:p>
          <a:p>
            <a:r>
              <a:rPr lang="en-US" dirty="0" smtClean="0"/>
              <a:t>The member can use all the menus or some of the menus.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1" y="2887952"/>
            <a:ext cx="5135279" cy="28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733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472</TotalTime>
  <Words>538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Website Assignment </vt:lpstr>
      <vt:lpstr>MVC Project</vt:lpstr>
      <vt:lpstr>Creating Project from Scratch</vt:lpstr>
      <vt:lpstr>Select A Template</vt:lpstr>
      <vt:lpstr>Creating the Authentication Middleware using Identity </vt:lpstr>
      <vt:lpstr>Installing the Owin Packages</vt:lpstr>
      <vt:lpstr>Login Model</vt:lpstr>
      <vt:lpstr>Registration</vt:lpstr>
      <vt:lpstr>Home Page</vt:lpstr>
      <vt:lpstr>Detail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Assignment</dc:title>
  <dc:creator>Windows User</dc:creator>
  <cp:lastModifiedBy>Windows User</cp:lastModifiedBy>
  <cp:revision>24</cp:revision>
  <dcterms:created xsi:type="dcterms:W3CDTF">2018-11-21T17:09:21Z</dcterms:created>
  <dcterms:modified xsi:type="dcterms:W3CDTF">2018-11-22T17:18:15Z</dcterms:modified>
</cp:coreProperties>
</file>