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6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EFB3-292E-6B24-E94B-C4F045566A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9A3249-F592-98A0-964D-B5E02761B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EDCFD5-85CD-B4D7-7C0B-05641F8556D1}"/>
              </a:ext>
            </a:extLst>
          </p:cNvPr>
          <p:cNvSpPr>
            <a:spLocks noGrp="1"/>
          </p:cNvSpPr>
          <p:nvPr>
            <p:ph type="dt" sz="half" idx="10"/>
          </p:nvPr>
        </p:nvSpPr>
        <p:spPr/>
        <p:txBody>
          <a:bodyPr/>
          <a:lstStyle/>
          <a:p>
            <a:fld id="{750A4BE4-B90E-4A12-AABE-EC48E82A483A}" type="datetimeFigureOut">
              <a:rPr lang="en-US" smtClean="0"/>
              <a:t>5/3/2023</a:t>
            </a:fld>
            <a:endParaRPr lang="en-US"/>
          </a:p>
        </p:txBody>
      </p:sp>
      <p:sp>
        <p:nvSpPr>
          <p:cNvPr id="5" name="Footer Placeholder 4">
            <a:extLst>
              <a:ext uri="{FF2B5EF4-FFF2-40B4-BE49-F238E27FC236}">
                <a16:creationId xmlns:a16="http://schemas.microsoft.com/office/drawing/2014/main" id="{EABE2353-58AB-B389-2093-BB9BEE939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E4405-B995-9808-D629-517DEFF86A1D}"/>
              </a:ext>
            </a:extLst>
          </p:cNvPr>
          <p:cNvSpPr>
            <a:spLocks noGrp="1"/>
          </p:cNvSpPr>
          <p:nvPr>
            <p:ph type="sldNum" sz="quarter" idx="12"/>
          </p:nvPr>
        </p:nvSpPr>
        <p:spPr/>
        <p:txBody>
          <a:bodyPr/>
          <a:lstStyle/>
          <a:p>
            <a:fld id="{8985AFD7-EB50-48C3-85D9-11A99329A722}" type="slidenum">
              <a:rPr lang="en-US" smtClean="0"/>
              <a:t>‹#›</a:t>
            </a:fld>
            <a:endParaRPr lang="en-US"/>
          </a:p>
        </p:txBody>
      </p:sp>
    </p:spTree>
    <p:extLst>
      <p:ext uri="{BB962C8B-B14F-4D97-AF65-F5344CB8AC3E}">
        <p14:creationId xmlns:p14="http://schemas.microsoft.com/office/powerpoint/2010/main" val="120355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90BD-A2AF-8D73-740C-162BB6FDA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FD5CF-2841-8297-41A3-E7017867F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2204F-5E9D-116B-C566-50C20D5A2377}"/>
              </a:ext>
            </a:extLst>
          </p:cNvPr>
          <p:cNvSpPr>
            <a:spLocks noGrp="1"/>
          </p:cNvSpPr>
          <p:nvPr>
            <p:ph type="dt" sz="half" idx="10"/>
          </p:nvPr>
        </p:nvSpPr>
        <p:spPr/>
        <p:txBody>
          <a:bodyPr/>
          <a:lstStyle/>
          <a:p>
            <a:fld id="{750A4BE4-B90E-4A12-AABE-EC48E82A483A}" type="datetimeFigureOut">
              <a:rPr lang="en-US" smtClean="0"/>
              <a:t>5/3/2023</a:t>
            </a:fld>
            <a:endParaRPr lang="en-US"/>
          </a:p>
        </p:txBody>
      </p:sp>
      <p:sp>
        <p:nvSpPr>
          <p:cNvPr id="5" name="Footer Placeholder 4">
            <a:extLst>
              <a:ext uri="{FF2B5EF4-FFF2-40B4-BE49-F238E27FC236}">
                <a16:creationId xmlns:a16="http://schemas.microsoft.com/office/drawing/2014/main" id="{E727A917-A121-2A16-59E8-3B2C77516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8BF94-5414-8C52-9C54-C73B086F17DC}"/>
              </a:ext>
            </a:extLst>
          </p:cNvPr>
          <p:cNvSpPr>
            <a:spLocks noGrp="1"/>
          </p:cNvSpPr>
          <p:nvPr>
            <p:ph type="sldNum" sz="quarter" idx="12"/>
          </p:nvPr>
        </p:nvSpPr>
        <p:spPr/>
        <p:txBody>
          <a:bodyPr/>
          <a:lstStyle/>
          <a:p>
            <a:fld id="{8985AFD7-EB50-48C3-85D9-11A99329A722}" type="slidenum">
              <a:rPr lang="en-US" smtClean="0"/>
              <a:t>‹#›</a:t>
            </a:fld>
            <a:endParaRPr lang="en-US"/>
          </a:p>
        </p:txBody>
      </p:sp>
    </p:spTree>
    <p:extLst>
      <p:ext uri="{BB962C8B-B14F-4D97-AF65-F5344CB8AC3E}">
        <p14:creationId xmlns:p14="http://schemas.microsoft.com/office/powerpoint/2010/main" val="328035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AFF11-E85D-302C-D5D5-274C3E1A69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9D134F-EAEB-78A0-A8B7-D721D55A0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6CA92-6DF3-8D37-47E0-43DCBFAF7F53}"/>
              </a:ext>
            </a:extLst>
          </p:cNvPr>
          <p:cNvSpPr>
            <a:spLocks noGrp="1"/>
          </p:cNvSpPr>
          <p:nvPr>
            <p:ph type="dt" sz="half" idx="10"/>
          </p:nvPr>
        </p:nvSpPr>
        <p:spPr/>
        <p:txBody>
          <a:bodyPr/>
          <a:lstStyle/>
          <a:p>
            <a:fld id="{750A4BE4-B90E-4A12-AABE-EC48E82A483A}" type="datetimeFigureOut">
              <a:rPr lang="en-US" smtClean="0"/>
              <a:t>5/3/2023</a:t>
            </a:fld>
            <a:endParaRPr lang="en-US"/>
          </a:p>
        </p:txBody>
      </p:sp>
      <p:sp>
        <p:nvSpPr>
          <p:cNvPr id="5" name="Footer Placeholder 4">
            <a:extLst>
              <a:ext uri="{FF2B5EF4-FFF2-40B4-BE49-F238E27FC236}">
                <a16:creationId xmlns:a16="http://schemas.microsoft.com/office/drawing/2014/main" id="{1D6C3972-6BF5-8853-DE00-717646BE1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E5E84-F4A1-F7FF-272F-AC2EBCA8C5B2}"/>
              </a:ext>
            </a:extLst>
          </p:cNvPr>
          <p:cNvSpPr>
            <a:spLocks noGrp="1"/>
          </p:cNvSpPr>
          <p:nvPr>
            <p:ph type="sldNum" sz="quarter" idx="12"/>
          </p:nvPr>
        </p:nvSpPr>
        <p:spPr/>
        <p:txBody>
          <a:bodyPr/>
          <a:lstStyle/>
          <a:p>
            <a:fld id="{8985AFD7-EB50-48C3-85D9-11A99329A722}" type="slidenum">
              <a:rPr lang="en-US" smtClean="0"/>
              <a:t>‹#›</a:t>
            </a:fld>
            <a:endParaRPr lang="en-US"/>
          </a:p>
        </p:txBody>
      </p:sp>
    </p:spTree>
    <p:extLst>
      <p:ext uri="{BB962C8B-B14F-4D97-AF65-F5344CB8AC3E}">
        <p14:creationId xmlns:p14="http://schemas.microsoft.com/office/powerpoint/2010/main" val="245560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4782-CF91-5FBB-8FB7-73B2F4B6ED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498EF-1178-CF7C-9B80-F975BEEC10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54FFA-A552-52E4-ECE2-6CA3E023630E}"/>
              </a:ext>
            </a:extLst>
          </p:cNvPr>
          <p:cNvSpPr>
            <a:spLocks noGrp="1"/>
          </p:cNvSpPr>
          <p:nvPr>
            <p:ph type="dt" sz="half" idx="10"/>
          </p:nvPr>
        </p:nvSpPr>
        <p:spPr/>
        <p:txBody>
          <a:bodyPr/>
          <a:lstStyle/>
          <a:p>
            <a:fld id="{750A4BE4-B90E-4A12-AABE-EC48E82A483A}" type="datetimeFigureOut">
              <a:rPr lang="en-US" smtClean="0"/>
              <a:t>5/3/2023</a:t>
            </a:fld>
            <a:endParaRPr lang="en-US"/>
          </a:p>
        </p:txBody>
      </p:sp>
      <p:sp>
        <p:nvSpPr>
          <p:cNvPr id="5" name="Footer Placeholder 4">
            <a:extLst>
              <a:ext uri="{FF2B5EF4-FFF2-40B4-BE49-F238E27FC236}">
                <a16:creationId xmlns:a16="http://schemas.microsoft.com/office/drawing/2014/main" id="{81008A61-955A-F2E8-0168-491173E10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A588E-680A-41D0-4DF0-08BD53B7A757}"/>
              </a:ext>
            </a:extLst>
          </p:cNvPr>
          <p:cNvSpPr>
            <a:spLocks noGrp="1"/>
          </p:cNvSpPr>
          <p:nvPr>
            <p:ph type="sldNum" sz="quarter" idx="12"/>
          </p:nvPr>
        </p:nvSpPr>
        <p:spPr/>
        <p:txBody>
          <a:bodyPr/>
          <a:lstStyle/>
          <a:p>
            <a:fld id="{8985AFD7-EB50-48C3-85D9-11A99329A722}" type="slidenum">
              <a:rPr lang="en-US" smtClean="0"/>
              <a:t>‹#›</a:t>
            </a:fld>
            <a:endParaRPr lang="en-US"/>
          </a:p>
        </p:txBody>
      </p:sp>
    </p:spTree>
    <p:extLst>
      <p:ext uri="{BB962C8B-B14F-4D97-AF65-F5344CB8AC3E}">
        <p14:creationId xmlns:p14="http://schemas.microsoft.com/office/powerpoint/2010/main" val="352044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0EA0-B7C6-447C-51BA-2BFBAAF4D4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E3C075-CA72-3289-A66B-828882B5A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66ECE-1A75-2FC3-96C8-853466ACFFB3}"/>
              </a:ext>
            </a:extLst>
          </p:cNvPr>
          <p:cNvSpPr>
            <a:spLocks noGrp="1"/>
          </p:cNvSpPr>
          <p:nvPr>
            <p:ph type="dt" sz="half" idx="10"/>
          </p:nvPr>
        </p:nvSpPr>
        <p:spPr/>
        <p:txBody>
          <a:bodyPr/>
          <a:lstStyle/>
          <a:p>
            <a:fld id="{750A4BE4-B90E-4A12-AABE-EC48E82A483A}" type="datetimeFigureOut">
              <a:rPr lang="en-US" smtClean="0"/>
              <a:t>5/3/2023</a:t>
            </a:fld>
            <a:endParaRPr lang="en-US"/>
          </a:p>
        </p:txBody>
      </p:sp>
      <p:sp>
        <p:nvSpPr>
          <p:cNvPr id="5" name="Footer Placeholder 4">
            <a:extLst>
              <a:ext uri="{FF2B5EF4-FFF2-40B4-BE49-F238E27FC236}">
                <a16:creationId xmlns:a16="http://schemas.microsoft.com/office/drawing/2014/main" id="{B5C73938-FF66-0D37-24F5-770E320A2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669D-7249-4FB8-8606-27CEF4811841}"/>
              </a:ext>
            </a:extLst>
          </p:cNvPr>
          <p:cNvSpPr>
            <a:spLocks noGrp="1"/>
          </p:cNvSpPr>
          <p:nvPr>
            <p:ph type="sldNum" sz="quarter" idx="12"/>
          </p:nvPr>
        </p:nvSpPr>
        <p:spPr/>
        <p:txBody>
          <a:bodyPr/>
          <a:lstStyle/>
          <a:p>
            <a:fld id="{8985AFD7-EB50-48C3-85D9-11A99329A722}" type="slidenum">
              <a:rPr lang="en-US" smtClean="0"/>
              <a:t>‹#›</a:t>
            </a:fld>
            <a:endParaRPr lang="en-US"/>
          </a:p>
        </p:txBody>
      </p:sp>
    </p:spTree>
    <p:extLst>
      <p:ext uri="{BB962C8B-B14F-4D97-AF65-F5344CB8AC3E}">
        <p14:creationId xmlns:p14="http://schemas.microsoft.com/office/powerpoint/2010/main" val="134920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91AC-1477-1F2E-DF8A-DE6EB5A233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BC274C-8A81-C975-B10D-214CDFDF0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3F5ABA-E729-3854-3DC2-159FB93B6C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B34C36-C17B-1FA0-FC22-375896A1B799}"/>
              </a:ext>
            </a:extLst>
          </p:cNvPr>
          <p:cNvSpPr>
            <a:spLocks noGrp="1"/>
          </p:cNvSpPr>
          <p:nvPr>
            <p:ph type="dt" sz="half" idx="10"/>
          </p:nvPr>
        </p:nvSpPr>
        <p:spPr/>
        <p:txBody>
          <a:bodyPr/>
          <a:lstStyle/>
          <a:p>
            <a:fld id="{750A4BE4-B90E-4A12-AABE-EC48E82A483A}" type="datetimeFigureOut">
              <a:rPr lang="en-US" smtClean="0"/>
              <a:t>5/3/2023</a:t>
            </a:fld>
            <a:endParaRPr lang="en-US"/>
          </a:p>
        </p:txBody>
      </p:sp>
      <p:sp>
        <p:nvSpPr>
          <p:cNvPr id="6" name="Footer Placeholder 5">
            <a:extLst>
              <a:ext uri="{FF2B5EF4-FFF2-40B4-BE49-F238E27FC236}">
                <a16:creationId xmlns:a16="http://schemas.microsoft.com/office/drawing/2014/main" id="{47AFED5E-6661-C150-154D-39CCE55CF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57874-8A2B-51E7-B5D5-EBECBFE2BA9A}"/>
              </a:ext>
            </a:extLst>
          </p:cNvPr>
          <p:cNvSpPr>
            <a:spLocks noGrp="1"/>
          </p:cNvSpPr>
          <p:nvPr>
            <p:ph type="sldNum" sz="quarter" idx="12"/>
          </p:nvPr>
        </p:nvSpPr>
        <p:spPr/>
        <p:txBody>
          <a:bodyPr/>
          <a:lstStyle/>
          <a:p>
            <a:fld id="{8985AFD7-EB50-48C3-85D9-11A99329A722}" type="slidenum">
              <a:rPr lang="en-US" smtClean="0"/>
              <a:t>‹#›</a:t>
            </a:fld>
            <a:endParaRPr lang="en-US"/>
          </a:p>
        </p:txBody>
      </p:sp>
    </p:spTree>
    <p:extLst>
      <p:ext uri="{BB962C8B-B14F-4D97-AF65-F5344CB8AC3E}">
        <p14:creationId xmlns:p14="http://schemas.microsoft.com/office/powerpoint/2010/main" val="1825188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C449-3B6E-5F53-4A06-1921273ED9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0FCC71-B9F8-07B8-6097-D98566B89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1527E9-B417-0E4A-FC03-F6C4566BA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850492-9D44-7B37-3BF8-D2A40F537C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23F019-D415-C47F-A65A-4ED93503C7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21DE3E-AF08-C3CB-D1D1-E0D268A0C7D5}"/>
              </a:ext>
            </a:extLst>
          </p:cNvPr>
          <p:cNvSpPr>
            <a:spLocks noGrp="1"/>
          </p:cNvSpPr>
          <p:nvPr>
            <p:ph type="dt" sz="half" idx="10"/>
          </p:nvPr>
        </p:nvSpPr>
        <p:spPr/>
        <p:txBody>
          <a:bodyPr/>
          <a:lstStyle/>
          <a:p>
            <a:fld id="{750A4BE4-B90E-4A12-AABE-EC48E82A483A}" type="datetimeFigureOut">
              <a:rPr lang="en-US" smtClean="0"/>
              <a:t>5/3/2023</a:t>
            </a:fld>
            <a:endParaRPr lang="en-US"/>
          </a:p>
        </p:txBody>
      </p:sp>
      <p:sp>
        <p:nvSpPr>
          <p:cNvPr id="8" name="Footer Placeholder 7">
            <a:extLst>
              <a:ext uri="{FF2B5EF4-FFF2-40B4-BE49-F238E27FC236}">
                <a16:creationId xmlns:a16="http://schemas.microsoft.com/office/drawing/2014/main" id="{3367B126-9763-388B-A653-F3FB43FBC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F8AF25-5B0F-B8AD-9596-1DE36CB80F07}"/>
              </a:ext>
            </a:extLst>
          </p:cNvPr>
          <p:cNvSpPr>
            <a:spLocks noGrp="1"/>
          </p:cNvSpPr>
          <p:nvPr>
            <p:ph type="sldNum" sz="quarter" idx="12"/>
          </p:nvPr>
        </p:nvSpPr>
        <p:spPr/>
        <p:txBody>
          <a:bodyPr/>
          <a:lstStyle/>
          <a:p>
            <a:fld id="{8985AFD7-EB50-48C3-85D9-11A99329A722}" type="slidenum">
              <a:rPr lang="en-US" smtClean="0"/>
              <a:t>‹#›</a:t>
            </a:fld>
            <a:endParaRPr lang="en-US"/>
          </a:p>
        </p:txBody>
      </p:sp>
    </p:spTree>
    <p:extLst>
      <p:ext uri="{BB962C8B-B14F-4D97-AF65-F5344CB8AC3E}">
        <p14:creationId xmlns:p14="http://schemas.microsoft.com/office/powerpoint/2010/main" val="3514972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DD1C-B2A4-3711-927F-FA2FF04202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022B06-884E-EA09-DF58-55034DC7CF74}"/>
              </a:ext>
            </a:extLst>
          </p:cNvPr>
          <p:cNvSpPr>
            <a:spLocks noGrp="1"/>
          </p:cNvSpPr>
          <p:nvPr>
            <p:ph type="dt" sz="half" idx="10"/>
          </p:nvPr>
        </p:nvSpPr>
        <p:spPr/>
        <p:txBody>
          <a:bodyPr/>
          <a:lstStyle/>
          <a:p>
            <a:fld id="{750A4BE4-B90E-4A12-AABE-EC48E82A483A}" type="datetimeFigureOut">
              <a:rPr lang="en-US" smtClean="0"/>
              <a:t>5/3/2023</a:t>
            </a:fld>
            <a:endParaRPr lang="en-US"/>
          </a:p>
        </p:txBody>
      </p:sp>
      <p:sp>
        <p:nvSpPr>
          <p:cNvPr id="4" name="Footer Placeholder 3">
            <a:extLst>
              <a:ext uri="{FF2B5EF4-FFF2-40B4-BE49-F238E27FC236}">
                <a16:creationId xmlns:a16="http://schemas.microsoft.com/office/drawing/2014/main" id="{1D64FCB6-6C84-CF8C-FA80-A2627E159B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761D66-9CB9-CF13-A446-09B8C2F346A9}"/>
              </a:ext>
            </a:extLst>
          </p:cNvPr>
          <p:cNvSpPr>
            <a:spLocks noGrp="1"/>
          </p:cNvSpPr>
          <p:nvPr>
            <p:ph type="sldNum" sz="quarter" idx="12"/>
          </p:nvPr>
        </p:nvSpPr>
        <p:spPr/>
        <p:txBody>
          <a:bodyPr/>
          <a:lstStyle/>
          <a:p>
            <a:fld id="{8985AFD7-EB50-48C3-85D9-11A99329A722}" type="slidenum">
              <a:rPr lang="en-US" smtClean="0"/>
              <a:t>‹#›</a:t>
            </a:fld>
            <a:endParaRPr lang="en-US"/>
          </a:p>
        </p:txBody>
      </p:sp>
    </p:spTree>
    <p:extLst>
      <p:ext uri="{BB962C8B-B14F-4D97-AF65-F5344CB8AC3E}">
        <p14:creationId xmlns:p14="http://schemas.microsoft.com/office/powerpoint/2010/main" val="172808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163AE-F852-15CB-8F0E-277604725841}"/>
              </a:ext>
            </a:extLst>
          </p:cNvPr>
          <p:cNvSpPr>
            <a:spLocks noGrp="1"/>
          </p:cNvSpPr>
          <p:nvPr>
            <p:ph type="dt" sz="half" idx="10"/>
          </p:nvPr>
        </p:nvSpPr>
        <p:spPr/>
        <p:txBody>
          <a:bodyPr/>
          <a:lstStyle/>
          <a:p>
            <a:fld id="{750A4BE4-B90E-4A12-AABE-EC48E82A483A}" type="datetimeFigureOut">
              <a:rPr lang="en-US" smtClean="0"/>
              <a:t>5/3/2023</a:t>
            </a:fld>
            <a:endParaRPr lang="en-US"/>
          </a:p>
        </p:txBody>
      </p:sp>
      <p:sp>
        <p:nvSpPr>
          <p:cNvPr id="3" name="Footer Placeholder 2">
            <a:extLst>
              <a:ext uri="{FF2B5EF4-FFF2-40B4-BE49-F238E27FC236}">
                <a16:creationId xmlns:a16="http://schemas.microsoft.com/office/drawing/2014/main" id="{63A4BB5B-DA51-D4BB-4BE9-15DB4D5F89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7EE407-B240-8629-5C80-2689DB042B49}"/>
              </a:ext>
            </a:extLst>
          </p:cNvPr>
          <p:cNvSpPr>
            <a:spLocks noGrp="1"/>
          </p:cNvSpPr>
          <p:nvPr>
            <p:ph type="sldNum" sz="quarter" idx="12"/>
          </p:nvPr>
        </p:nvSpPr>
        <p:spPr/>
        <p:txBody>
          <a:bodyPr/>
          <a:lstStyle/>
          <a:p>
            <a:fld id="{8985AFD7-EB50-48C3-85D9-11A99329A722}" type="slidenum">
              <a:rPr lang="en-US" smtClean="0"/>
              <a:t>‹#›</a:t>
            </a:fld>
            <a:endParaRPr lang="en-US"/>
          </a:p>
        </p:txBody>
      </p:sp>
    </p:spTree>
    <p:extLst>
      <p:ext uri="{BB962C8B-B14F-4D97-AF65-F5344CB8AC3E}">
        <p14:creationId xmlns:p14="http://schemas.microsoft.com/office/powerpoint/2010/main" val="341819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4A54-F64B-6E87-998C-EF287F214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ED0D81-AAB9-149B-584C-A94D9D641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2D5B77-FD22-0590-2940-284807958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AA74D-F84D-9AB9-E558-71DBC9B1FA9B}"/>
              </a:ext>
            </a:extLst>
          </p:cNvPr>
          <p:cNvSpPr>
            <a:spLocks noGrp="1"/>
          </p:cNvSpPr>
          <p:nvPr>
            <p:ph type="dt" sz="half" idx="10"/>
          </p:nvPr>
        </p:nvSpPr>
        <p:spPr/>
        <p:txBody>
          <a:bodyPr/>
          <a:lstStyle/>
          <a:p>
            <a:fld id="{750A4BE4-B90E-4A12-AABE-EC48E82A483A}" type="datetimeFigureOut">
              <a:rPr lang="en-US" smtClean="0"/>
              <a:t>5/3/2023</a:t>
            </a:fld>
            <a:endParaRPr lang="en-US"/>
          </a:p>
        </p:txBody>
      </p:sp>
      <p:sp>
        <p:nvSpPr>
          <p:cNvPr id="6" name="Footer Placeholder 5">
            <a:extLst>
              <a:ext uri="{FF2B5EF4-FFF2-40B4-BE49-F238E27FC236}">
                <a16:creationId xmlns:a16="http://schemas.microsoft.com/office/drawing/2014/main" id="{81D9C562-7A39-B0C8-7B18-62DFAEC66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7BFCF-FA46-E3D3-02BD-5C31AC049CA1}"/>
              </a:ext>
            </a:extLst>
          </p:cNvPr>
          <p:cNvSpPr>
            <a:spLocks noGrp="1"/>
          </p:cNvSpPr>
          <p:nvPr>
            <p:ph type="sldNum" sz="quarter" idx="12"/>
          </p:nvPr>
        </p:nvSpPr>
        <p:spPr/>
        <p:txBody>
          <a:bodyPr/>
          <a:lstStyle/>
          <a:p>
            <a:fld id="{8985AFD7-EB50-48C3-85D9-11A99329A722}" type="slidenum">
              <a:rPr lang="en-US" smtClean="0"/>
              <a:t>‹#›</a:t>
            </a:fld>
            <a:endParaRPr lang="en-US"/>
          </a:p>
        </p:txBody>
      </p:sp>
    </p:spTree>
    <p:extLst>
      <p:ext uri="{BB962C8B-B14F-4D97-AF65-F5344CB8AC3E}">
        <p14:creationId xmlns:p14="http://schemas.microsoft.com/office/powerpoint/2010/main" val="77540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3AF6-4E06-AE20-A3C9-964211411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1F8AF0-9936-AB8C-B118-2E5A5C492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EB3E94-4766-2A09-0C3E-5EB6A013B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E3333-AC40-289E-EDB5-2CB46DF68052}"/>
              </a:ext>
            </a:extLst>
          </p:cNvPr>
          <p:cNvSpPr>
            <a:spLocks noGrp="1"/>
          </p:cNvSpPr>
          <p:nvPr>
            <p:ph type="dt" sz="half" idx="10"/>
          </p:nvPr>
        </p:nvSpPr>
        <p:spPr/>
        <p:txBody>
          <a:bodyPr/>
          <a:lstStyle/>
          <a:p>
            <a:fld id="{750A4BE4-B90E-4A12-AABE-EC48E82A483A}" type="datetimeFigureOut">
              <a:rPr lang="en-US" smtClean="0"/>
              <a:t>5/3/2023</a:t>
            </a:fld>
            <a:endParaRPr lang="en-US"/>
          </a:p>
        </p:txBody>
      </p:sp>
      <p:sp>
        <p:nvSpPr>
          <p:cNvPr id="6" name="Footer Placeholder 5">
            <a:extLst>
              <a:ext uri="{FF2B5EF4-FFF2-40B4-BE49-F238E27FC236}">
                <a16:creationId xmlns:a16="http://schemas.microsoft.com/office/drawing/2014/main" id="{425C5885-8509-EC0A-1C03-C2514C764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35056-8790-A449-1F3A-9BA7AD160CF4}"/>
              </a:ext>
            </a:extLst>
          </p:cNvPr>
          <p:cNvSpPr>
            <a:spLocks noGrp="1"/>
          </p:cNvSpPr>
          <p:nvPr>
            <p:ph type="sldNum" sz="quarter" idx="12"/>
          </p:nvPr>
        </p:nvSpPr>
        <p:spPr/>
        <p:txBody>
          <a:bodyPr/>
          <a:lstStyle/>
          <a:p>
            <a:fld id="{8985AFD7-EB50-48C3-85D9-11A99329A722}" type="slidenum">
              <a:rPr lang="en-US" smtClean="0"/>
              <a:t>‹#›</a:t>
            </a:fld>
            <a:endParaRPr lang="en-US"/>
          </a:p>
        </p:txBody>
      </p:sp>
    </p:spTree>
    <p:extLst>
      <p:ext uri="{BB962C8B-B14F-4D97-AF65-F5344CB8AC3E}">
        <p14:creationId xmlns:p14="http://schemas.microsoft.com/office/powerpoint/2010/main" val="188490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B27F64-D1B1-4D45-356A-6E940C20C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1ED03E-087D-00A7-FE22-E25728766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7CDB5-0B19-EE2B-48E9-A907283FE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A4BE4-B90E-4A12-AABE-EC48E82A483A}" type="datetimeFigureOut">
              <a:rPr lang="en-US" smtClean="0"/>
              <a:t>5/3/2023</a:t>
            </a:fld>
            <a:endParaRPr lang="en-US"/>
          </a:p>
        </p:txBody>
      </p:sp>
      <p:sp>
        <p:nvSpPr>
          <p:cNvPr id="5" name="Footer Placeholder 4">
            <a:extLst>
              <a:ext uri="{FF2B5EF4-FFF2-40B4-BE49-F238E27FC236}">
                <a16:creationId xmlns:a16="http://schemas.microsoft.com/office/drawing/2014/main" id="{4810A0A6-FDFE-4C41-BADE-107C83BF9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24639D-DC7B-9FA3-B7E5-D4B021585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5AFD7-EB50-48C3-85D9-11A99329A722}" type="slidenum">
              <a:rPr lang="en-US" smtClean="0"/>
              <a:t>‹#›</a:t>
            </a:fld>
            <a:endParaRPr lang="en-US"/>
          </a:p>
        </p:txBody>
      </p:sp>
    </p:spTree>
    <p:extLst>
      <p:ext uri="{BB962C8B-B14F-4D97-AF65-F5344CB8AC3E}">
        <p14:creationId xmlns:p14="http://schemas.microsoft.com/office/powerpoint/2010/main" val="2228733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2D3B-0CE3-C10E-2127-B5FAA9E84682}"/>
              </a:ext>
            </a:extLst>
          </p:cNvPr>
          <p:cNvSpPr>
            <a:spLocks noGrp="1"/>
          </p:cNvSpPr>
          <p:nvPr>
            <p:ph type="ctrTitle"/>
          </p:nvPr>
        </p:nvSpPr>
        <p:spPr/>
        <p:txBody>
          <a:bodyPr>
            <a:normAutofit fontScale="90000"/>
          </a:bodyPr>
          <a:lstStyle/>
          <a:p>
            <a:r>
              <a:rPr lang="en-US" dirty="0"/>
              <a:t>Lab # 11</a:t>
            </a:r>
            <a:br>
              <a:rPr lang="en-US" dirty="0"/>
            </a:br>
            <a:r>
              <a:rPr lang="en-US" dirty="0"/>
              <a:t>Introduction to Standard Template Library</a:t>
            </a:r>
          </a:p>
        </p:txBody>
      </p:sp>
      <p:sp>
        <p:nvSpPr>
          <p:cNvPr id="3" name="Subtitle 2">
            <a:extLst>
              <a:ext uri="{FF2B5EF4-FFF2-40B4-BE49-F238E27FC236}">
                <a16:creationId xmlns:a16="http://schemas.microsoft.com/office/drawing/2014/main" id="{426CAA94-86D4-3315-5434-EB9961F1CE2E}"/>
              </a:ext>
            </a:extLst>
          </p:cNvPr>
          <p:cNvSpPr>
            <a:spLocks noGrp="1"/>
          </p:cNvSpPr>
          <p:nvPr>
            <p:ph type="subTitle" idx="1"/>
          </p:nvPr>
        </p:nvSpPr>
        <p:spPr/>
        <p:txBody>
          <a:bodyPr>
            <a:normAutofit lnSpcReduction="10000"/>
          </a:bodyPr>
          <a:lstStyle/>
          <a:p>
            <a:r>
              <a:rPr lang="en-US" dirty="0"/>
              <a:t>CS-112L</a:t>
            </a:r>
          </a:p>
          <a:p>
            <a:endParaRPr lang="en-US" dirty="0"/>
          </a:p>
          <a:p>
            <a:endParaRPr lang="en-US" b="1" i="1" dirty="0"/>
          </a:p>
          <a:p>
            <a:pPr algn="l"/>
            <a:r>
              <a:rPr lang="en-US" b="1" i="1" dirty="0"/>
              <a:t>Lab Instructor: Engr. Asima Sarwar</a:t>
            </a:r>
          </a:p>
          <a:p>
            <a:endParaRPr lang="en-US" dirty="0"/>
          </a:p>
          <a:p>
            <a:endParaRPr lang="en-US" dirty="0"/>
          </a:p>
        </p:txBody>
      </p:sp>
    </p:spTree>
    <p:extLst>
      <p:ext uri="{BB962C8B-B14F-4D97-AF65-F5344CB8AC3E}">
        <p14:creationId xmlns:p14="http://schemas.microsoft.com/office/powerpoint/2010/main" val="1917657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02C4-FC0F-71F3-DEF6-6B8295B23B1D}"/>
              </a:ext>
            </a:extLst>
          </p:cNvPr>
          <p:cNvSpPr>
            <a:spLocks noGrp="1"/>
          </p:cNvSpPr>
          <p:nvPr>
            <p:ph type="title"/>
          </p:nvPr>
        </p:nvSpPr>
        <p:spPr/>
        <p:txBody>
          <a:bodyPr/>
          <a:lstStyle/>
          <a:p>
            <a:r>
              <a:rPr lang="en-US" dirty="0"/>
              <a:t>Container-&gt;List</a:t>
            </a:r>
          </a:p>
        </p:txBody>
      </p:sp>
      <p:sp>
        <p:nvSpPr>
          <p:cNvPr id="3" name="Content Placeholder 2">
            <a:extLst>
              <a:ext uri="{FF2B5EF4-FFF2-40B4-BE49-F238E27FC236}">
                <a16:creationId xmlns:a16="http://schemas.microsoft.com/office/drawing/2014/main" id="{A1759257-EB85-2ABA-BD5F-C1EBF635ED1A}"/>
              </a:ext>
            </a:extLst>
          </p:cNvPr>
          <p:cNvSpPr>
            <a:spLocks noGrp="1"/>
          </p:cNvSpPr>
          <p:nvPr>
            <p:ph idx="1"/>
          </p:nvPr>
        </p:nvSpPr>
        <p:spPr/>
        <p:txBody>
          <a:bodyPr/>
          <a:lstStyle/>
          <a:p>
            <a:pPr algn="just"/>
            <a:r>
              <a:rPr lang="en-US" dirty="0"/>
              <a:t>List is a sequence container which takes constant time in inserting and removing elements. </a:t>
            </a:r>
          </a:p>
          <a:p>
            <a:pPr algn="just"/>
            <a:r>
              <a:rPr lang="en-US" dirty="0"/>
              <a:t>List in STL is implemented as Doubly Link List</a:t>
            </a:r>
          </a:p>
          <a:p>
            <a:pPr algn="just"/>
            <a:r>
              <a:rPr lang="en-US" dirty="0"/>
              <a:t>The elements from List cannot be directly accessed</a:t>
            </a:r>
          </a:p>
          <a:p>
            <a:pPr algn="just"/>
            <a:r>
              <a:rPr lang="en-US" dirty="0"/>
              <a:t>For example, to access element of a particular position, you have to iterate from a known position to that particular position</a:t>
            </a:r>
          </a:p>
          <a:p>
            <a:pPr algn="ctr"/>
            <a:r>
              <a:rPr lang="en-US" dirty="0"/>
              <a:t>list &lt;int&gt; LI; </a:t>
            </a:r>
            <a:r>
              <a:rPr lang="en-US" sz="1600" dirty="0"/>
              <a:t>Here LI can store elements of int type</a:t>
            </a:r>
          </a:p>
          <a:p>
            <a:pPr algn="ctr"/>
            <a:r>
              <a:rPr lang="en-US" sz="1800" dirty="0"/>
              <a:t>For example: </a:t>
            </a:r>
            <a:r>
              <a:rPr lang="en-US" dirty="0"/>
              <a:t>list LI(5, 100) </a:t>
            </a:r>
            <a:r>
              <a:rPr lang="en-US" sz="1400" dirty="0"/>
              <a:t>// here LI will have 5 int elements of value 100</a:t>
            </a:r>
            <a:r>
              <a:rPr lang="en-US" dirty="0"/>
              <a:t> </a:t>
            </a:r>
          </a:p>
        </p:txBody>
      </p:sp>
    </p:spTree>
    <p:extLst>
      <p:ext uri="{BB962C8B-B14F-4D97-AF65-F5344CB8AC3E}">
        <p14:creationId xmlns:p14="http://schemas.microsoft.com/office/powerpoint/2010/main" val="182614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42A2B-8C77-A4E1-6C53-519BA60D0DF0}"/>
              </a:ext>
            </a:extLst>
          </p:cNvPr>
          <p:cNvSpPr txBox="1"/>
          <p:nvPr/>
        </p:nvSpPr>
        <p:spPr>
          <a:xfrm>
            <a:off x="4320210" y="2444115"/>
            <a:ext cx="3525078" cy="984885"/>
          </a:xfrm>
          <a:prstGeom prst="rect">
            <a:avLst/>
          </a:prstGeom>
          <a:noFill/>
        </p:spPr>
        <p:txBody>
          <a:bodyPr wrap="square" rtlCol="0">
            <a:spAutoFit/>
          </a:bodyPr>
          <a:lstStyle/>
          <a:p>
            <a:endParaRPr lang="en-US" dirty="0"/>
          </a:p>
          <a:p>
            <a:r>
              <a:rPr lang="en-US" sz="4000" dirty="0"/>
              <a:t>Example in C++</a:t>
            </a:r>
          </a:p>
        </p:txBody>
      </p:sp>
    </p:spTree>
    <p:extLst>
      <p:ext uri="{BB962C8B-B14F-4D97-AF65-F5344CB8AC3E}">
        <p14:creationId xmlns:p14="http://schemas.microsoft.com/office/powerpoint/2010/main" val="106306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915B-A783-73E7-501F-7CB15D00C82A}"/>
              </a:ext>
            </a:extLst>
          </p:cNvPr>
          <p:cNvSpPr>
            <a:spLocks noGrp="1"/>
          </p:cNvSpPr>
          <p:nvPr>
            <p:ph type="title"/>
          </p:nvPr>
        </p:nvSpPr>
        <p:spPr/>
        <p:txBody>
          <a:bodyPr/>
          <a:lstStyle/>
          <a:p>
            <a:r>
              <a:rPr lang="en-US" dirty="0"/>
              <a:t>Container-&gt;Stack</a:t>
            </a:r>
          </a:p>
        </p:txBody>
      </p:sp>
      <p:sp>
        <p:nvSpPr>
          <p:cNvPr id="3" name="Content Placeholder 2">
            <a:extLst>
              <a:ext uri="{FF2B5EF4-FFF2-40B4-BE49-F238E27FC236}">
                <a16:creationId xmlns:a16="http://schemas.microsoft.com/office/drawing/2014/main" id="{B11669B9-B121-9121-8E3A-C25E49DAEE8E}"/>
              </a:ext>
            </a:extLst>
          </p:cNvPr>
          <p:cNvSpPr>
            <a:spLocks noGrp="1"/>
          </p:cNvSpPr>
          <p:nvPr>
            <p:ph idx="1"/>
          </p:nvPr>
        </p:nvSpPr>
        <p:spPr/>
        <p:txBody>
          <a:bodyPr/>
          <a:lstStyle/>
          <a:p>
            <a:pPr algn="just"/>
            <a:r>
              <a:rPr lang="en-US" dirty="0"/>
              <a:t>Stack is a container which follows the LIFO (Last In First Out) order and the elements are inserted and deleted from one end of the container</a:t>
            </a:r>
          </a:p>
          <a:p>
            <a:pPr algn="just"/>
            <a:r>
              <a:rPr lang="en-US" dirty="0"/>
              <a:t>The element which is inserted last will be extracted first</a:t>
            </a:r>
          </a:p>
          <a:p>
            <a:pPr algn="just"/>
            <a:r>
              <a:rPr lang="en-US" dirty="0"/>
              <a:t>Declaration: </a:t>
            </a:r>
          </a:p>
          <a:p>
            <a:pPr lvl="1" algn="ctr"/>
            <a:r>
              <a:rPr lang="en-US" sz="2800" b="1" dirty="0"/>
              <a:t>stack &lt;int&gt; s</a:t>
            </a:r>
          </a:p>
        </p:txBody>
      </p:sp>
    </p:spTree>
    <p:extLst>
      <p:ext uri="{BB962C8B-B14F-4D97-AF65-F5344CB8AC3E}">
        <p14:creationId xmlns:p14="http://schemas.microsoft.com/office/powerpoint/2010/main" val="259666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42A2B-8C77-A4E1-6C53-519BA60D0DF0}"/>
              </a:ext>
            </a:extLst>
          </p:cNvPr>
          <p:cNvSpPr txBox="1"/>
          <p:nvPr/>
        </p:nvSpPr>
        <p:spPr>
          <a:xfrm>
            <a:off x="4320210" y="2444115"/>
            <a:ext cx="3525078" cy="984885"/>
          </a:xfrm>
          <a:prstGeom prst="rect">
            <a:avLst/>
          </a:prstGeom>
          <a:noFill/>
        </p:spPr>
        <p:txBody>
          <a:bodyPr wrap="square" rtlCol="0">
            <a:spAutoFit/>
          </a:bodyPr>
          <a:lstStyle/>
          <a:p>
            <a:endParaRPr lang="en-US" dirty="0"/>
          </a:p>
          <a:p>
            <a:r>
              <a:rPr lang="en-US" sz="4000" dirty="0"/>
              <a:t>Example in C++</a:t>
            </a:r>
          </a:p>
        </p:txBody>
      </p:sp>
    </p:spTree>
    <p:extLst>
      <p:ext uri="{BB962C8B-B14F-4D97-AF65-F5344CB8AC3E}">
        <p14:creationId xmlns:p14="http://schemas.microsoft.com/office/powerpoint/2010/main" val="3969293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ACF7-8506-A8BC-9FCA-B78454D752E4}"/>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74743734-1AFD-DEE3-A51A-6C9AB9262C99}"/>
              </a:ext>
            </a:extLst>
          </p:cNvPr>
          <p:cNvSpPr>
            <a:spLocks noGrp="1"/>
          </p:cNvSpPr>
          <p:nvPr>
            <p:ph idx="1"/>
          </p:nvPr>
        </p:nvSpPr>
        <p:spPr/>
        <p:txBody>
          <a:bodyPr>
            <a:normAutofit lnSpcReduction="10000"/>
          </a:bodyPr>
          <a:lstStyle/>
          <a:p>
            <a:pPr algn="just"/>
            <a:r>
              <a:rPr lang="en-US" dirty="0"/>
              <a:t>An iterator is any object that, points to some element in a range of elements (such as an array or a container) and has the ability to iterate through those elements using a set of operators (with at least the increment (++) and dereference (*) operators)</a:t>
            </a:r>
          </a:p>
          <a:p>
            <a:pPr algn="just"/>
            <a:r>
              <a:rPr lang="en-US" dirty="0"/>
              <a:t>A pointer is a form of an iterator. A pointer can point to elements in an array, and can iterate over them using the increment operator (++)</a:t>
            </a:r>
          </a:p>
          <a:p>
            <a:pPr algn="just"/>
            <a:r>
              <a:rPr lang="en-US" dirty="0"/>
              <a:t>There can be other types of iterators as well. For each container class, we can define iterator which can be used to iterate through all the elements of that container</a:t>
            </a:r>
          </a:p>
          <a:p>
            <a:pPr lvl="1" algn="ctr"/>
            <a:r>
              <a:rPr lang="en-US" i="1" dirty="0"/>
              <a:t>For Vector: vector&lt;type&gt; ::iterator it</a:t>
            </a:r>
          </a:p>
          <a:p>
            <a:pPr lvl="1" algn="ctr"/>
            <a:r>
              <a:rPr lang="en-US" i="1" dirty="0"/>
              <a:t>For List: list&lt;type&gt; ::iterator it</a:t>
            </a:r>
            <a:endParaRPr lang="en-US" dirty="0"/>
          </a:p>
        </p:txBody>
      </p:sp>
    </p:spTree>
    <p:extLst>
      <p:ext uri="{BB962C8B-B14F-4D97-AF65-F5344CB8AC3E}">
        <p14:creationId xmlns:p14="http://schemas.microsoft.com/office/powerpoint/2010/main" val="338801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1E13-1DDD-C655-E007-5ECF6ED6FC84}"/>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5C2B801E-1D89-1122-CADE-C1B7B4C58557}"/>
              </a:ext>
            </a:extLst>
          </p:cNvPr>
          <p:cNvSpPr>
            <a:spLocks noGrp="1"/>
          </p:cNvSpPr>
          <p:nvPr>
            <p:ph idx="1"/>
          </p:nvPr>
        </p:nvSpPr>
        <p:spPr/>
        <p:txBody>
          <a:bodyPr/>
          <a:lstStyle/>
          <a:p>
            <a:pPr marL="514350" indent="-514350" algn="just">
              <a:buFont typeface="+mj-lt"/>
              <a:buAutoNum type="arabicPeriod"/>
            </a:pPr>
            <a:r>
              <a:rPr lang="en-US" dirty="0"/>
              <a:t>You have to write a code which takes two numbers from the user. First number will be of int type and second one of float type. Then find the greatest of two numbers by using the template function named </a:t>
            </a:r>
            <a:r>
              <a:rPr lang="en-US" b="1" i="1" dirty="0">
                <a:latin typeface="Arial Narrow" panose="020B0606020202030204" pitchFamily="34" charset="0"/>
              </a:rPr>
              <a:t>max_num</a:t>
            </a:r>
          </a:p>
          <a:p>
            <a:pPr marL="514350" indent="-514350" algn="just">
              <a:buFont typeface="+mj-lt"/>
              <a:buAutoNum type="arabicPeriod"/>
            </a:pPr>
            <a:r>
              <a:rPr lang="en-US" dirty="0">
                <a:cs typeface="Times New Roman" panose="02020603050405020304" pitchFamily="18" charset="0"/>
              </a:rPr>
              <a:t>Do the above code by using class template</a:t>
            </a:r>
          </a:p>
          <a:p>
            <a:pPr marL="514350" indent="-514350" algn="just">
              <a:buFont typeface="+mj-lt"/>
              <a:buAutoNum type="arabicPeriod"/>
            </a:pPr>
            <a:r>
              <a:rPr lang="en-US" dirty="0">
                <a:cs typeface="Times New Roman" panose="02020603050405020304" pitchFamily="18" charset="0"/>
              </a:rPr>
              <a:t>Write a simple C++ code to make a vector named </a:t>
            </a:r>
            <a:r>
              <a:rPr lang="en-US" b="1" i="1" dirty="0" err="1">
                <a:latin typeface="Arial Narrow" panose="020B0606020202030204" pitchFamily="34" charset="0"/>
                <a:cs typeface="Times New Roman" panose="02020603050405020304" pitchFamily="18" charset="0"/>
              </a:rPr>
              <a:t>vec</a:t>
            </a:r>
            <a:r>
              <a:rPr lang="en-US" i="1" dirty="0">
                <a:cs typeface="Times New Roman" panose="02020603050405020304" pitchFamily="18" charset="0"/>
              </a:rPr>
              <a:t> </a:t>
            </a:r>
            <a:r>
              <a:rPr lang="en-US" dirty="0">
                <a:cs typeface="Times New Roman" panose="02020603050405020304" pitchFamily="18" charset="0"/>
              </a:rPr>
              <a:t>and put six values in it. Now declare iterator to vector and then display vector elements using begin() and end() functions </a:t>
            </a:r>
          </a:p>
          <a:p>
            <a:pPr marL="514350" indent="-514350" algn="just">
              <a:buFont typeface="+mj-lt"/>
              <a:buAutoNum type="arabicPeriod"/>
            </a:pPr>
            <a:endParaRPr lang="en-US" dirty="0">
              <a:latin typeface="Arial Narrow" panose="020B0606020202030204" pitchFamily="34" charset="0"/>
            </a:endParaRPr>
          </a:p>
          <a:p>
            <a:pPr algn="just"/>
            <a:endParaRPr lang="en-US" dirty="0">
              <a:latin typeface="Arial Narrow" panose="020B0606020202030204" pitchFamily="34" charset="0"/>
            </a:endParaRPr>
          </a:p>
          <a:p>
            <a:pPr algn="just"/>
            <a:endParaRPr lang="en-US" b="1" dirty="0">
              <a:latin typeface="Arial Narrow" panose="020B0606020202030204" pitchFamily="34" charset="0"/>
            </a:endParaRPr>
          </a:p>
          <a:p>
            <a:pPr algn="just"/>
            <a:endParaRPr lang="en-US" b="1" dirty="0">
              <a:latin typeface="Arial Narrow" panose="020B0606020202030204" pitchFamily="34" charset="0"/>
            </a:endParaRPr>
          </a:p>
          <a:p>
            <a:pPr algn="just"/>
            <a:endParaRPr lang="en-US" b="1" dirty="0">
              <a:latin typeface="Arial Narrow" panose="020B0606020202030204" pitchFamily="34" charset="0"/>
            </a:endParaRPr>
          </a:p>
          <a:p>
            <a:pPr algn="just"/>
            <a:endParaRPr lang="en-US" b="1" dirty="0">
              <a:latin typeface="Arial Narrow" panose="020B0606020202030204" pitchFamily="34" charset="0"/>
            </a:endParaRPr>
          </a:p>
        </p:txBody>
      </p:sp>
    </p:spTree>
    <p:extLst>
      <p:ext uri="{BB962C8B-B14F-4D97-AF65-F5344CB8AC3E}">
        <p14:creationId xmlns:p14="http://schemas.microsoft.com/office/powerpoint/2010/main" val="147791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55C5-9EF4-9CB3-C1DB-A91125B58D3D}"/>
              </a:ext>
            </a:extLst>
          </p:cNvPr>
          <p:cNvSpPr>
            <a:spLocks noGrp="1"/>
          </p:cNvSpPr>
          <p:nvPr>
            <p:ph type="title"/>
          </p:nvPr>
        </p:nvSpPr>
        <p:spPr/>
        <p:txBody>
          <a:bodyPr/>
          <a:lstStyle/>
          <a:p>
            <a:r>
              <a:rPr lang="en-US" dirty="0"/>
              <a:t>C++ Templates</a:t>
            </a:r>
          </a:p>
        </p:txBody>
      </p:sp>
      <p:sp>
        <p:nvSpPr>
          <p:cNvPr id="3" name="Content Placeholder 2">
            <a:extLst>
              <a:ext uri="{FF2B5EF4-FFF2-40B4-BE49-F238E27FC236}">
                <a16:creationId xmlns:a16="http://schemas.microsoft.com/office/drawing/2014/main" id="{B9A15240-1BDF-87F3-A5C7-5E6E1FDFC2E5}"/>
              </a:ext>
            </a:extLst>
          </p:cNvPr>
          <p:cNvSpPr>
            <a:spLocks noGrp="1"/>
          </p:cNvSpPr>
          <p:nvPr>
            <p:ph idx="1"/>
          </p:nvPr>
        </p:nvSpPr>
        <p:spPr/>
        <p:txBody>
          <a:bodyPr/>
          <a:lstStyle/>
          <a:p>
            <a:pPr algn="just"/>
            <a:r>
              <a:rPr lang="en-US" b="0" i="0" dirty="0">
                <a:solidFill>
                  <a:srgbClr val="273239"/>
                </a:solidFill>
                <a:effectLst/>
                <a:latin typeface="Nunito" panose="020B0604020202020204" pitchFamily="2" charset="0"/>
              </a:rPr>
              <a:t>A </a:t>
            </a:r>
            <a:r>
              <a:rPr lang="en-US" b="1" i="0" dirty="0">
                <a:solidFill>
                  <a:srgbClr val="273239"/>
                </a:solidFill>
                <a:effectLst/>
                <a:latin typeface="Nunito" panose="020B0604020202020204" pitchFamily="2" charset="0"/>
              </a:rPr>
              <a:t>template</a:t>
            </a:r>
            <a:r>
              <a:rPr lang="en-US" b="0" i="0" dirty="0">
                <a:solidFill>
                  <a:srgbClr val="273239"/>
                </a:solidFill>
                <a:effectLst/>
                <a:latin typeface="Nunito" panose="020B0604020202020204" pitchFamily="2" charset="0"/>
              </a:rPr>
              <a:t> is a simple yet very powerful tool in C++</a:t>
            </a:r>
            <a:endParaRPr lang="en-US" dirty="0"/>
          </a:p>
          <a:p>
            <a:pPr algn="just"/>
            <a:r>
              <a:rPr lang="en-US" dirty="0"/>
              <a:t>Templates are a feature of the C++ programming language that allows functions and classes to operate with generic types</a:t>
            </a:r>
          </a:p>
          <a:p>
            <a:pPr algn="just"/>
            <a:r>
              <a:rPr lang="en-US" dirty="0"/>
              <a:t>This allows a function or class to work on many different data types without being rewritten for each one</a:t>
            </a:r>
          </a:p>
          <a:p>
            <a:pPr algn="just"/>
            <a:r>
              <a:rPr lang="en-US" dirty="0"/>
              <a:t>C++ provides a feature to create a single generic function instead of many functions which can work with different data type by using the template parameter</a:t>
            </a:r>
          </a:p>
        </p:txBody>
      </p:sp>
    </p:spTree>
    <p:extLst>
      <p:ext uri="{BB962C8B-B14F-4D97-AF65-F5344CB8AC3E}">
        <p14:creationId xmlns:p14="http://schemas.microsoft.com/office/powerpoint/2010/main" val="57881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D11C-0E86-38F6-2F4B-ED28B9C4178D}"/>
              </a:ext>
            </a:extLst>
          </p:cNvPr>
          <p:cNvSpPr>
            <a:spLocks noGrp="1"/>
          </p:cNvSpPr>
          <p:nvPr>
            <p:ph type="title"/>
          </p:nvPr>
        </p:nvSpPr>
        <p:spPr/>
        <p:txBody>
          <a:bodyPr/>
          <a:lstStyle/>
          <a:p>
            <a:r>
              <a:rPr lang="en-US" dirty="0"/>
              <a:t>Template Parameter</a:t>
            </a:r>
          </a:p>
        </p:txBody>
      </p:sp>
      <p:sp>
        <p:nvSpPr>
          <p:cNvPr id="3" name="Content Placeholder 2">
            <a:extLst>
              <a:ext uri="{FF2B5EF4-FFF2-40B4-BE49-F238E27FC236}">
                <a16:creationId xmlns:a16="http://schemas.microsoft.com/office/drawing/2014/main" id="{939A1BBB-0FC9-D1AA-DFF7-66F2B0F74224}"/>
              </a:ext>
            </a:extLst>
          </p:cNvPr>
          <p:cNvSpPr>
            <a:spLocks noGrp="1"/>
          </p:cNvSpPr>
          <p:nvPr>
            <p:ph idx="1"/>
          </p:nvPr>
        </p:nvSpPr>
        <p:spPr/>
        <p:txBody>
          <a:bodyPr/>
          <a:lstStyle/>
          <a:p>
            <a:pPr algn="just"/>
            <a:r>
              <a:rPr lang="en-US" dirty="0"/>
              <a:t>The way we use normal parameters to pass as a value to function, in the same manner template parameters can be used to pass type as argument to function</a:t>
            </a:r>
          </a:p>
          <a:p>
            <a:pPr algn="just"/>
            <a:r>
              <a:rPr lang="en-US" dirty="0"/>
              <a:t>Basically, it tells what type of data is being passed to the function</a:t>
            </a:r>
          </a:p>
          <a:p>
            <a:endParaRPr lang="en-US" dirty="0"/>
          </a:p>
        </p:txBody>
      </p:sp>
    </p:spTree>
    <p:extLst>
      <p:ext uri="{BB962C8B-B14F-4D97-AF65-F5344CB8AC3E}">
        <p14:creationId xmlns:p14="http://schemas.microsoft.com/office/powerpoint/2010/main" val="108727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03E3-A975-D7D0-C1A2-1EC12D296D1F}"/>
              </a:ext>
            </a:extLst>
          </p:cNvPr>
          <p:cNvSpPr>
            <a:spLocks noGrp="1"/>
          </p:cNvSpPr>
          <p:nvPr>
            <p:ph type="title"/>
          </p:nvPr>
        </p:nvSpPr>
        <p:spPr/>
        <p:txBody>
          <a:bodyPr/>
          <a:lstStyle/>
          <a:p>
            <a:r>
              <a:rPr lang="en-US" dirty="0"/>
              <a:t>Syntax for creating a generic function</a:t>
            </a:r>
          </a:p>
        </p:txBody>
      </p:sp>
      <p:sp>
        <p:nvSpPr>
          <p:cNvPr id="3" name="Content Placeholder 2">
            <a:extLst>
              <a:ext uri="{FF2B5EF4-FFF2-40B4-BE49-F238E27FC236}">
                <a16:creationId xmlns:a16="http://schemas.microsoft.com/office/drawing/2014/main" id="{443C8054-5655-912E-7CE2-98F7425DC187}"/>
              </a:ext>
            </a:extLst>
          </p:cNvPr>
          <p:cNvSpPr>
            <a:spLocks noGrp="1"/>
          </p:cNvSpPr>
          <p:nvPr>
            <p:ph idx="1"/>
          </p:nvPr>
        </p:nvSpPr>
        <p:spPr/>
        <p:txBody>
          <a:bodyPr/>
          <a:lstStyle/>
          <a:p>
            <a:pPr algn="ctr"/>
            <a:endParaRPr lang="en-US" b="1" i="1" dirty="0"/>
          </a:p>
          <a:p>
            <a:pPr algn="ctr"/>
            <a:endParaRPr lang="en-US" b="1" i="1" dirty="0"/>
          </a:p>
          <a:p>
            <a:pPr algn="ctr"/>
            <a:endParaRPr lang="en-US" b="1" i="1" dirty="0"/>
          </a:p>
          <a:p>
            <a:pPr algn="ctr"/>
            <a:r>
              <a:rPr lang="en-US" b="1" i="1" dirty="0"/>
              <a:t>template &lt;class type&gt; return-type function-name (parameter-list)</a:t>
            </a:r>
          </a:p>
        </p:txBody>
      </p:sp>
    </p:spTree>
    <p:extLst>
      <p:ext uri="{BB962C8B-B14F-4D97-AF65-F5344CB8AC3E}">
        <p14:creationId xmlns:p14="http://schemas.microsoft.com/office/powerpoint/2010/main" val="259745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42A2B-8C77-A4E1-6C53-519BA60D0DF0}"/>
              </a:ext>
            </a:extLst>
          </p:cNvPr>
          <p:cNvSpPr txBox="1"/>
          <p:nvPr/>
        </p:nvSpPr>
        <p:spPr>
          <a:xfrm>
            <a:off x="4320210" y="2444115"/>
            <a:ext cx="3525078" cy="984885"/>
          </a:xfrm>
          <a:prstGeom prst="rect">
            <a:avLst/>
          </a:prstGeom>
          <a:noFill/>
        </p:spPr>
        <p:txBody>
          <a:bodyPr wrap="square" rtlCol="0">
            <a:spAutoFit/>
          </a:bodyPr>
          <a:lstStyle/>
          <a:p>
            <a:endParaRPr lang="en-US" dirty="0"/>
          </a:p>
          <a:p>
            <a:r>
              <a:rPr lang="en-US" sz="4000" dirty="0"/>
              <a:t>Example in C++</a:t>
            </a:r>
          </a:p>
        </p:txBody>
      </p:sp>
    </p:spTree>
    <p:extLst>
      <p:ext uri="{BB962C8B-B14F-4D97-AF65-F5344CB8AC3E}">
        <p14:creationId xmlns:p14="http://schemas.microsoft.com/office/powerpoint/2010/main" val="177658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766D-0DDA-C02D-1891-6AF8803DD9D7}"/>
              </a:ext>
            </a:extLst>
          </p:cNvPr>
          <p:cNvSpPr>
            <a:spLocks noGrp="1"/>
          </p:cNvSpPr>
          <p:nvPr>
            <p:ph type="title"/>
          </p:nvPr>
        </p:nvSpPr>
        <p:spPr/>
        <p:txBody>
          <a:bodyPr/>
          <a:lstStyle/>
          <a:p>
            <a:r>
              <a:rPr lang="en-US" dirty="0"/>
              <a:t>Syntax for creating a generic class</a:t>
            </a:r>
          </a:p>
        </p:txBody>
      </p:sp>
      <p:sp>
        <p:nvSpPr>
          <p:cNvPr id="3" name="Content Placeholder 2">
            <a:extLst>
              <a:ext uri="{FF2B5EF4-FFF2-40B4-BE49-F238E27FC236}">
                <a16:creationId xmlns:a16="http://schemas.microsoft.com/office/drawing/2014/main" id="{2777F1E9-3BAC-33B4-57CD-B1BAE2740E0A}"/>
              </a:ext>
            </a:extLst>
          </p:cNvPr>
          <p:cNvSpPr>
            <a:spLocks noGrp="1"/>
          </p:cNvSpPr>
          <p:nvPr>
            <p:ph idx="1"/>
          </p:nvPr>
        </p:nvSpPr>
        <p:spPr/>
        <p:txBody>
          <a:bodyPr/>
          <a:lstStyle/>
          <a:p>
            <a:pPr algn="ctr"/>
            <a:endParaRPr lang="en-US" dirty="0"/>
          </a:p>
          <a:p>
            <a:pPr algn="ctr"/>
            <a:endParaRPr lang="en-US" dirty="0"/>
          </a:p>
          <a:p>
            <a:pPr algn="ctr"/>
            <a:endParaRPr lang="en-US" dirty="0"/>
          </a:p>
          <a:p>
            <a:pPr algn="ctr"/>
            <a:r>
              <a:rPr lang="en-US" dirty="0"/>
              <a:t>template &lt;class type&gt; class class-name </a:t>
            </a:r>
            <a:r>
              <a:rPr lang="en-US" b="1" i="1" dirty="0"/>
              <a:t>{ ……}</a:t>
            </a:r>
          </a:p>
        </p:txBody>
      </p:sp>
    </p:spTree>
    <p:extLst>
      <p:ext uri="{BB962C8B-B14F-4D97-AF65-F5344CB8AC3E}">
        <p14:creationId xmlns:p14="http://schemas.microsoft.com/office/powerpoint/2010/main" val="249823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1AD0-E664-6200-BF86-1E3B9B83018F}"/>
              </a:ext>
            </a:extLst>
          </p:cNvPr>
          <p:cNvSpPr>
            <a:spLocks noGrp="1"/>
          </p:cNvSpPr>
          <p:nvPr>
            <p:ph type="title"/>
          </p:nvPr>
        </p:nvSpPr>
        <p:spPr/>
        <p:txBody>
          <a:bodyPr/>
          <a:lstStyle/>
          <a:p>
            <a:r>
              <a:rPr lang="en-US" dirty="0"/>
              <a:t>STL in C++</a:t>
            </a:r>
          </a:p>
        </p:txBody>
      </p:sp>
      <p:sp>
        <p:nvSpPr>
          <p:cNvPr id="3" name="Content Placeholder 2">
            <a:extLst>
              <a:ext uri="{FF2B5EF4-FFF2-40B4-BE49-F238E27FC236}">
                <a16:creationId xmlns:a16="http://schemas.microsoft.com/office/drawing/2014/main" id="{B1F77494-6BCB-5FF6-F101-AE628387C5B0}"/>
              </a:ext>
            </a:extLst>
          </p:cNvPr>
          <p:cNvSpPr>
            <a:spLocks noGrp="1"/>
          </p:cNvSpPr>
          <p:nvPr>
            <p:ph idx="1"/>
          </p:nvPr>
        </p:nvSpPr>
        <p:spPr/>
        <p:txBody>
          <a:bodyPr>
            <a:normAutofit/>
          </a:bodyPr>
          <a:lstStyle/>
          <a:p>
            <a:pPr algn="just"/>
            <a:r>
              <a:rPr lang="en-US" dirty="0"/>
              <a:t>STL is an acronym for standard template library</a:t>
            </a:r>
          </a:p>
          <a:p>
            <a:pPr algn="just"/>
            <a:r>
              <a:rPr lang="en-US" dirty="0"/>
              <a:t>It is a set of C++ template classes that provide generic classes and function that can be used to implement data structures and algorithms</a:t>
            </a:r>
          </a:p>
          <a:p>
            <a:pPr algn="just"/>
            <a:r>
              <a:rPr lang="en-US" dirty="0"/>
              <a:t>STL is mainly composed of:</a:t>
            </a:r>
          </a:p>
          <a:p>
            <a:pPr lvl="1" algn="just"/>
            <a:r>
              <a:rPr lang="en-US" dirty="0"/>
              <a:t>Containers </a:t>
            </a:r>
          </a:p>
          <a:p>
            <a:pPr lvl="1" algn="just"/>
            <a:r>
              <a:rPr lang="en-US" dirty="0"/>
              <a:t> Iterators</a:t>
            </a:r>
          </a:p>
          <a:p>
            <a:pPr lvl="1" algn="just"/>
            <a:r>
              <a:rPr lang="en-US" dirty="0"/>
              <a:t>Algorithms  </a:t>
            </a:r>
          </a:p>
          <a:p>
            <a:pPr algn="just"/>
            <a:r>
              <a:rPr lang="en-US" dirty="0"/>
              <a:t>These are all generic class which can be used to represent collection of any data type</a:t>
            </a:r>
          </a:p>
        </p:txBody>
      </p:sp>
    </p:spTree>
    <p:extLst>
      <p:ext uri="{BB962C8B-B14F-4D97-AF65-F5344CB8AC3E}">
        <p14:creationId xmlns:p14="http://schemas.microsoft.com/office/powerpoint/2010/main" val="262263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C91F-83CD-D3B4-B027-C9DF14ECF737}"/>
              </a:ext>
            </a:extLst>
          </p:cNvPr>
          <p:cNvSpPr>
            <a:spLocks noGrp="1"/>
          </p:cNvSpPr>
          <p:nvPr>
            <p:ph type="title"/>
          </p:nvPr>
        </p:nvSpPr>
        <p:spPr/>
        <p:txBody>
          <a:bodyPr/>
          <a:lstStyle/>
          <a:p>
            <a:r>
              <a:rPr lang="en-US" dirty="0"/>
              <a:t>Container-&gt;Vector</a:t>
            </a:r>
          </a:p>
        </p:txBody>
      </p:sp>
      <p:sp>
        <p:nvSpPr>
          <p:cNvPr id="3" name="Content Placeholder 2">
            <a:extLst>
              <a:ext uri="{FF2B5EF4-FFF2-40B4-BE49-F238E27FC236}">
                <a16:creationId xmlns:a16="http://schemas.microsoft.com/office/drawing/2014/main" id="{6215F1CF-4635-3390-6105-DFF119C3E7B0}"/>
              </a:ext>
            </a:extLst>
          </p:cNvPr>
          <p:cNvSpPr>
            <a:spLocks noGrp="1"/>
          </p:cNvSpPr>
          <p:nvPr>
            <p:ph idx="1"/>
          </p:nvPr>
        </p:nvSpPr>
        <p:spPr/>
        <p:txBody>
          <a:bodyPr>
            <a:normAutofit fontScale="92500" lnSpcReduction="20000"/>
          </a:bodyPr>
          <a:lstStyle/>
          <a:p>
            <a:pPr algn="just"/>
            <a:r>
              <a:rPr lang="en-US" dirty="0"/>
              <a:t>Vectors are sequence containers that have dynamic size</a:t>
            </a:r>
          </a:p>
          <a:p>
            <a:pPr algn="just"/>
            <a:r>
              <a:rPr lang="en-US" dirty="0"/>
              <a:t>In other words, vectors are dynamic arrays</a:t>
            </a:r>
          </a:p>
          <a:p>
            <a:pPr algn="just"/>
            <a:r>
              <a:rPr lang="en-US" dirty="0"/>
              <a:t>Just like arrays, vector elements are placed in contiguous storage location so they can be accessed and traversed using iterators</a:t>
            </a:r>
          </a:p>
          <a:p>
            <a:pPr algn="just"/>
            <a:r>
              <a:rPr lang="en-US" dirty="0"/>
              <a:t>To traverse the vector we need the position of the first and last element in the vector which we can get through begin() and end() or we can use indexing from 0 to size()</a:t>
            </a:r>
          </a:p>
          <a:p>
            <a:pPr algn="ctr"/>
            <a:r>
              <a:rPr lang="en-US" b="1" dirty="0"/>
              <a:t>vector &lt;int&gt; a; // empty vector of ints</a:t>
            </a:r>
          </a:p>
          <a:p>
            <a:pPr algn="ctr"/>
            <a:r>
              <a:rPr lang="en-US" b="1" dirty="0"/>
              <a:t> vector &lt;int&gt; b (5, 10); // five ints with value 10</a:t>
            </a:r>
          </a:p>
          <a:p>
            <a:pPr algn="ctr"/>
            <a:r>
              <a:rPr lang="en-US" b="1" dirty="0"/>
              <a:t> vector &lt;int&gt; c (b.begin(),b.end()); // iterating through second </a:t>
            </a:r>
          </a:p>
          <a:p>
            <a:pPr algn="ctr"/>
            <a:r>
              <a:rPr lang="en-US" b="1" dirty="0"/>
              <a:t>vector d (c); // copy of c</a:t>
            </a:r>
          </a:p>
        </p:txBody>
      </p:sp>
    </p:spTree>
    <p:extLst>
      <p:ext uri="{BB962C8B-B14F-4D97-AF65-F5344CB8AC3E}">
        <p14:creationId xmlns:p14="http://schemas.microsoft.com/office/powerpoint/2010/main" val="296093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42A2B-8C77-A4E1-6C53-519BA60D0DF0}"/>
              </a:ext>
            </a:extLst>
          </p:cNvPr>
          <p:cNvSpPr txBox="1"/>
          <p:nvPr/>
        </p:nvSpPr>
        <p:spPr>
          <a:xfrm>
            <a:off x="4320210" y="2444115"/>
            <a:ext cx="3525078" cy="984885"/>
          </a:xfrm>
          <a:prstGeom prst="rect">
            <a:avLst/>
          </a:prstGeom>
          <a:noFill/>
        </p:spPr>
        <p:txBody>
          <a:bodyPr wrap="square" rtlCol="0">
            <a:spAutoFit/>
          </a:bodyPr>
          <a:lstStyle/>
          <a:p>
            <a:endParaRPr lang="en-US" dirty="0"/>
          </a:p>
          <a:p>
            <a:r>
              <a:rPr lang="en-US" sz="4000" dirty="0"/>
              <a:t>Example in C++</a:t>
            </a:r>
          </a:p>
        </p:txBody>
      </p:sp>
    </p:spTree>
    <p:extLst>
      <p:ext uri="{BB962C8B-B14F-4D97-AF65-F5344CB8AC3E}">
        <p14:creationId xmlns:p14="http://schemas.microsoft.com/office/powerpoint/2010/main" val="2420583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750</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Narrow</vt:lpstr>
      <vt:lpstr>Calibri</vt:lpstr>
      <vt:lpstr>Calibri Light</vt:lpstr>
      <vt:lpstr>Nunito</vt:lpstr>
      <vt:lpstr>Office Theme</vt:lpstr>
      <vt:lpstr>Lab # 11 Introduction to Standard Template Library</vt:lpstr>
      <vt:lpstr>C++ Templates</vt:lpstr>
      <vt:lpstr>Template Parameter</vt:lpstr>
      <vt:lpstr>Syntax for creating a generic function</vt:lpstr>
      <vt:lpstr>PowerPoint Presentation</vt:lpstr>
      <vt:lpstr>Syntax for creating a generic class</vt:lpstr>
      <vt:lpstr>STL in C++</vt:lpstr>
      <vt:lpstr>Container-&gt;Vector</vt:lpstr>
      <vt:lpstr>PowerPoint Presentation</vt:lpstr>
      <vt:lpstr>Container-&gt;List</vt:lpstr>
      <vt:lpstr>PowerPoint Presentation</vt:lpstr>
      <vt:lpstr>Container-&gt;Stack</vt:lpstr>
      <vt:lpstr>PowerPoint Presentation</vt:lpstr>
      <vt:lpstr>Iterator</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 11 Introduction to Standard Template Library</dc:title>
  <dc:creator>Asima Sarwar Computer Engineer FCSE</dc:creator>
  <cp:lastModifiedBy>Asima Sarwar Computer Engineer FCSE</cp:lastModifiedBy>
  <cp:revision>2</cp:revision>
  <dcterms:created xsi:type="dcterms:W3CDTF">2023-05-02T06:36:41Z</dcterms:created>
  <dcterms:modified xsi:type="dcterms:W3CDTF">2023-05-03T07:55:11Z</dcterms:modified>
</cp:coreProperties>
</file>