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8" r:id="rId6"/>
    <p:sldId id="265" r:id="rId7"/>
    <p:sldId id="264" r:id="rId8"/>
    <p:sldId id="270" r:id="rId9"/>
    <p:sldId id="259" r:id="rId10"/>
    <p:sldId id="267" r:id="rId11"/>
    <p:sldId id="268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3D2C8-B03F-492F-A745-65AB8700A1F7}" v="2" dt="2023-10-26T19:26:27.063"/>
    <p1510:client id="{1F3A62B4-81FF-459E-86A5-278DF88F27A3}" v="1" dt="2023-10-30T20:11:19.425"/>
    <p1510:client id="{57AA777D-91EB-4190-8F64-A10AF6DC1AC6}" v="199" dt="2023-10-25T19:51:26.438"/>
    <p1510:client id="{E8B1E2B5-FA38-407B-9A27-598E294AE2E0}" v="7" dt="2023-10-25T18:45:21.665"/>
    <p1510:client id="{FC780F64-4DFF-4A73-BB61-9A045FDEAB41}" v="1" dt="2023-10-26T17:41:5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Raj Pandey" userId="S::asimrajpandey@loyalistcollege.com::4a4e1c4a-19b3-4d21-b7a3-2a698f5afd2f" providerId="AD" clId="Web-{11E3D2C8-B03F-492F-A745-65AB8700A1F7}"/>
    <pc:docChg chg="addSld delSld">
      <pc:chgData name="Asim Raj Pandey" userId="S::asimrajpandey@loyalistcollege.com::4a4e1c4a-19b3-4d21-b7a3-2a698f5afd2f" providerId="AD" clId="Web-{11E3D2C8-B03F-492F-A745-65AB8700A1F7}" dt="2023-10-26T19:26:27.063" v="1"/>
      <pc:docMkLst>
        <pc:docMk/>
      </pc:docMkLst>
      <pc:sldChg chg="new del">
        <pc:chgData name="Asim Raj Pandey" userId="S::asimrajpandey@loyalistcollege.com::4a4e1c4a-19b3-4d21-b7a3-2a698f5afd2f" providerId="AD" clId="Web-{11E3D2C8-B03F-492F-A745-65AB8700A1F7}" dt="2023-10-26T19:26:27.063" v="1"/>
        <pc:sldMkLst>
          <pc:docMk/>
          <pc:sldMk cId="119876492" sldId="271"/>
        </pc:sldMkLst>
      </pc:sldChg>
    </pc:docChg>
  </pc:docChgLst>
  <pc:docChgLst>
    <pc:chgData name="Gurjaan Singh ." userId="S::gurjaansingh@loyalistcollege.com::775ab965-4b8a-474f-bcbf-32ba3149e06f" providerId="AD" clId="Web-{BD4A6965-EF3A-4323-A822-BFA84EC986D5}"/>
    <pc:docChg chg="modSld">
      <pc:chgData name="Gurjaan Singh ." userId="S::gurjaansingh@loyalistcollege.com::775ab965-4b8a-474f-bcbf-32ba3149e06f" providerId="AD" clId="Web-{BD4A6965-EF3A-4323-A822-BFA84EC986D5}" dt="2023-10-25T18:34:58.266" v="1" actId="1076"/>
      <pc:docMkLst>
        <pc:docMk/>
      </pc:docMkLst>
      <pc:sldChg chg="modSp">
        <pc:chgData name="Gurjaan Singh ." userId="S::gurjaansingh@loyalistcollege.com::775ab965-4b8a-474f-bcbf-32ba3149e06f" providerId="AD" clId="Web-{BD4A6965-EF3A-4323-A822-BFA84EC986D5}" dt="2023-10-25T18:34:58.266" v="1" actId="1076"/>
        <pc:sldMkLst>
          <pc:docMk/>
          <pc:sldMk cId="1884781774" sldId="259"/>
        </pc:sldMkLst>
        <pc:graphicFrameChg chg="mod">
          <ac:chgData name="Gurjaan Singh ." userId="S::gurjaansingh@loyalistcollege.com::775ab965-4b8a-474f-bcbf-32ba3149e06f" providerId="AD" clId="Web-{BD4A6965-EF3A-4323-A822-BFA84EC986D5}" dt="2023-10-25T18:34:58.266" v="1" actId="1076"/>
          <ac:graphicFrameMkLst>
            <pc:docMk/>
            <pc:sldMk cId="1884781774" sldId="259"/>
            <ac:graphicFrameMk id="5" creationId="{17804499-5231-5794-8E31-FA30D2B0EB70}"/>
          </ac:graphicFrameMkLst>
        </pc:graphicFrameChg>
      </pc:sldChg>
    </pc:docChg>
  </pc:docChgLst>
  <pc:docChgLst>
    <pc:chgData name="Asim Raj Pandey" userId="S::asimrajpandey@loyalistcollege.com::4a4e1c4a-19b3-4d21-b7a3-2a698f5afd2f" providerId="AD" clId="Web-{57AA777D-91EB-4190-8F64-A10AF6DC1AC6}"/>
    <pc:docChg chg="addSld modSld">
      <pc:chgData name="Asim Raj Pandey" userId="S::asimrajpandey@loyalistcollege.com::4a4e1c4a-19b3-4d21-b7a3-2a698f5afd2f" providerId="AD" clId="Web-{57AA777D-91EB-4190-8F64-A10AF6DC1AC6}" dt="2023-10-25T19:51:26.438" v="198" actId="20577"/>
      <pc:docMkLst>
        <pc:docMk/>
      </pc:docMkLst>
      <pc:sldChg chg="modSp new">
        <pc:chgData name="Asim Raj Pandey" userId="S::asimrajpandey@loyalistcollege.com::4a4e1c4a-19b3-4d21-b7a3-2a698f5afd2f" providerId="AD" clId="Web-{57AA777D-91EB-4190-8F64-A10AF6DC1AC6}" dt="2023-10-25T19:51:26.438" v="198" actId="20577"/>
        <pc:sldMkLst>
          <pc:docMk/>
          <pc:sldMk cId="1618924005" sldId="270"/>
        </pc:sldMkLst>
        <pc:spChg chg="mod">
          <ac:chgData name="Asim Raj Pandey" userId="S::asimrajpandey@loyalistcollege.com::4a4e1c4a-19b3-4d21-b7a3-2a698f5afd2f" providerId="AD" clId="Web-{57AA777D-91EB-4190-8F64-A10AF6DC1AC6}" dt="2023-10-25T19:44:06.220" v="14" actId="20577"/>
          <ac:spMkLst>
            <pc:docMk/>
            <pc:sldMk cId="1618924005" sldId="270"/>
            <ac:spMk id="2" creationId="{76646E2D-71F8-B8F5-272F-6D907BACA4FE}"/>
          </ac:spMkLst>
        </pc:spChg>
        <pc:spChg chg="mod">
          <ac:chgData name="Asim Raj Pandey" userId="S::asimrajpandey@loyalistcollege.com::4a4e1c4a-19b3-4d21-b7a3-2a698f5afd2f" providerId="AD" clId="Web-{57AA777D-91EB-4190-8F64-A10AF6DC1AC6}" dt="2023-10-25T19:51:26.438" v="198" actId="20577"/>
          <ac:spMkLst>
            <pc:docMk/>
            <pc:sldMk cId="1618924005" sldId="270"/>
            <ac:spMk id="3" creationId="{42B58A45-F42E-4659-0D8E-30F30491956D}"/>
          </ac:spMkLst>
        </pc:spChg>
      </pc:sldChg>
    </pc:docChg>
  </pc:docChgLst>
  <pc:docChgLst>
    <pc:chgData name="Priyanka Shahi" userId="S::priyankashahi@loyalistcollege.com::1f43653a-ff8c-4481-aaaa-00bfc0bfd0f0" providerId="AD" clId="Web-{FC780F64-4DFF-4A73-BB61-9A045FDEAB41}"/>
    <pc:docChg chg="modSld">
      <pc:chgData name="Priyanka Shahi" userId="S::priyankashahi@loyalistcollege.com::1f43653a-ff8c-4481-aaaa-00bfc0bfd0f0" providerId="AD" clId="Web-{FC780F64-4DFF-4A73-BB61-9A045FDEAB41}" dt="2023-10-26T17:41:57.022" v="0" actId="1076"/>
      <pc:docMkLst>
        <pc:docMk/>
      </pc:docMkLst>
      <pc:sldChg chg="modSp">
        <pc:chgData name="Priyanka Shahi" userId="S::priyankashahi@loyalistcollege.com::1f43653a-ff8c-4481-aaaa-00bfc0bfd0f0" providerId="AD" clId="Web-{FC780F64-4DFF-4A73-BB61-9A045FDEAB41}" dt="2023-10-26T17:41:57.022" v="0" actId="1076"/>
        <pc:sldMkLst>
          <pc:docMk/>
          <pc:sldMk cId="3918887094" sldId="256"/>
        </pc:sldMkLst>
        <pc:picChg chg="mod">
          <ac:chgData name="Priyanka Shahi" userId="S::priyankashahi@loyalistcollege.com::1f43653a-ff8c-4481-aaaa-00bfc0bfd0f0" providerId="AD" clId="Web-{FC780F64-4DFF-4A73-BB61-9A045FDEAB41}" dt="2023-10-26T17:41:57.022" v="0" actId="1076"/>
          <ac:picMkLst>
            <pc:docMk/>
            <pc:sldMk cId="3918887094" sldId="256"/>
            <ac:picMk id="7" creationId="{61C22C6D-C50F-1366-5665-F61D94A6C531}"/>
          </ac:picMkLst>
        </pc:picChg>
      </pc:sldChg>
    </pc:docChg>
  </pc:docChgLst>
  <pc:docChgLst>
    <pc:chgData name="Asim Raj Pandey" userId="S::asimrajpandey@loyalistcollege.com::4a4e1c4a-19b3-4d21-b7a3-2a698f5afd2f" providerId="AD" clId="Web-{1F3A62B4-81FF-459E-86A5-278DF88F27A3}"/>
    <pc:docChg chg="modSld">
      <pc:chgData name="Asim Raj Pandey" userId="S::asimrajpandey@loyalistcollege.com::4a4e1c4a-19b3-4d21-b7a3-2a698f5afd2f" providerId="AD" clId="Web-{1F3A62B4-81FF-459E-86A5-278DF88F27A3}" dt="2023-10-30T20:11:19.425" v="0" actId="14100"/>
      <pc:docMkLst>
        <pc:docMk/>
      </pc:docMkLst>
      <pc:sldChg chg="modSp">
        <pc:chgData name="Asim Raj Pandey" userId="S::asimrajpandey@loyalistcollege.com::4a4e1c4a-19b3-4d21-b7a3-2a698f5afd2f" providerId="AD" clId="Web-{1F3A62B4-81FF-459E-86A5-278DF88F27A3}" dt="2023-10-30T20:11:19.425" v="0" actId="14100"/>
        <pc:sldMkLst>
          <pc:docMk/>
          <pc:sldMk cId="3918887094" sldId="256"/>
        </pc:sldMkLst>
        <pc:picChg chg="mod">
          <ac:chgData name="Asim Raj Pandey" userId="S::asimrajpandey@loyalistcollege.com::4a4e1c4a-19b3-4d21-b7a3-2a698f5afd2f" providerId="AD" clId="Web-{1F3A62B4-81FF-459E-86A5-278DF88F27A3}" dt="2023-10-30T20:11:19.425" v="0" actId="14100"/>
          <ac:picMkLst>
            <pc:docMk/>
            <pc:sldMk cId="3918887094" sldId="256"/>
            <ac:picMk id="23" creationId="{F020B59E-3B7B-EE67-66B8-579A8D286D51}"/>
          </ac:picMkLst>
        </pc:picChg>
      </pc:sldChg>
    </pc:docChg>
  </pc:docChgLst>
  <pc:docChgLst>
    <pc:chgData name="Kishore Thomas" userId="S::kishorethomas@loyalistcollege.com::8b70ad46-1d7d-4f8c-a070-e0b000ab5342" providerId="AD" clId="Web-{E8B1E2B5-FA38-407B-9A27-598E294AE2E0}"/>
    <pc:docChg chg="modSld">
      <pc:chgData name="Kishore Thomas" userId="S::kishorethomas@loyalistcollege.com::8b70ad46-1d7d-4f8c-a070-e0b000ab5342" providerId="AD" clId="Web-{E8B1E2B5-FA38-407B-9A27-598E294AE2E0}" dt="2023-10-25T18:45:21.665" v="6" actId="20577"/>
      <pc:docMkLst>
        <pc:docMk/>
      </pc:docMkLst>
      <pc:sldChg chg="modSp">
        <pc:chgData name="Kishore Thomas" userId="S::kishorethomas@loyalistcollege.com::8b70ad46-1d7d-4f8c-a070-e0b000ab5342" providerId="AD" clId="Web-{E8B1E2B5-FA38-407B-9A27-598E294AE2E0}" dt="2023-10-25T18:45:21.665" v="6" actId="20577"/>
        <pc:sldMkLst>
          <pc:docMk/>
          <pc:sldMk cId="4174103989" sldId="261"/>
        </pc:sldMkLst>
        <pc:spChg chg="mod">
          <ac:chgData name="Kishore Thomas" userId="S::kishorethomas@loyalistcollege.com::8b70ad46-1d7d-4f8c-a070-e0b000ab5342" providerId="AD" clId="Web-{E8B1E2B5-FA38-407B-9A27-598E294AE2E0}" dt="2023-10-25T18:45:21.665" v="6" actId="20577"/>
          <ac:spMkLst>
            <pc:docMk/>
            <pc:sldMk cId="4174103989" sldId="261"/>
            <ac:spMk id="3" creationId="{EE6D5642-A77F-0C93-46F0-47DBFB4639E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hyperlink" Target="mailto:asimbcn@gmail.com" TargetMode="Externa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mailto:asimbcn@gmail.com" TargetMode="External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E4130-491C-48D1-8080-B6B52C7DBE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BF1D4F-A4F0-4EF2-A873-278C04D6F87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0" i="0" dirty="0"/>
            <a:t>Working with ALL documents</a:t>
          </a:r>
          <a:endParaRPr lang="en-US" sz="1300" dirty="0"/>
        </a:p>
      </dgm:t>
    </dgm:pt>
    <dgm:pt modelId="{39A484DB-845B-4D47-B4C6-ACD7291C3351}" type="parTrans" cxnId="{6AA179FC-86E4-4DDD-8512-7DE91047E031}">
      <dgm:prSet/>
      <dgm:spPr/>
      <dgm:t>
        <a:bodyPr/>
        <a:lstStyle/>
        <a:p>
          <a:endParaRPr lang="en-US" sz="1300"/>
        </a:p>
      </dgm:t>
    </dgm:pt>
    <dgm:pt modelId="{C6E06B92-C617-4F34-967D-599DB64093CC}" type="sibTrans" cxnId="{6AA179FC-86E4-4DDD-8512-7DE91047E031}">
      <dgm:prSet/>
      <dgm:spPr/>
      <dgm:t>
        <a:bodyPr/>
        <a:lstStyle/>
        <a:p>
          <a:endParaRPr lang="en-US" sz="1300"/>
        </a:p>
      </dgm:t>
    </dgm:pt>
    <dgm:pt modelId="{9FCF0144-FCDC-4CFB-832F-AF4572B9C6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0" i="0" dirty="0"/>
            <a:t>Reduces Reliance on paper</a:t>
          </a:r>
          <a:endParaRPr lang="en-US" sz="1300" dirty="0"/>
        </a:p>
      </dgm:t>
    </dgm:pt>
    <dgm:pt modelId="{53B0C96C-AF89-4210-9E59-08485F7E678C}" type="parTrans" cxnId="{EE172130-6070-4256-8B1A-18CE71F382F9}">
      <dgm:prSet/>
      <dgm:spPr/>
      <dgm:t>
        <a:bodyPr/>
        <a:lstStyle/>
        <a:p>
          <a:endParaRPr lang="en-US" sz="1300"/>
        </a:p>
      </dgm:t>
    </dgm:pt>
    <dgm:pt modelId="{6C0D29EF-6E57-486C-8556-287ACD1819F0}" type="sibTrans" cxnId="{EE172130-6070-4256-8B1A-18CE71F382F9}">
      <dgm:prSet/>
      <dgm:spPr/>
      <dgm:t>
        <a:bodyPr/>
        <a:lstStyle/>
        <a:p>
          <a:endParaRPr lang="en-US" sz="1300"/>
        </a:p>
      </dgm:t>
    </dgm:pt>
    <dgm:pt modelId="{6C20ABD6-9482-4282-8724-AC312663CFE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1300" b="0" i="0" dirty="0"/>
            <a:t>better utilization of a company’s Resources.</a:t>
          </a:r>
          <a:endParaRPr lang="en-US" sz="1300" dirty="0"/>
        </a:p>
      </dgm:t>
    </dgm:pt>
    <dgm:pt modelId="{62393A6D-596B-4FC2-B3B6-641DAFD358FC}" type="parTrans" cxnId="{AE13A270-C9F0-4BE3-8757-CD88320F86DC}">
      <dgm:prSet/>
      <dgm:spPr/>
      <dgm:t>
        <a:bodyPr/>
        <a:lstStyle/>
        <a:p>
          <a:endParaRPr lang="en-US" sz="1300"/>
        </a:p>
      </dgm:t>
    </dgm:pt>
    <dgm:pt modelId="{8CB35031-AEC7-44FE-B284-B1154A36C1D5}" type="sibTrans" cxnId="{AE13A270-C9F0-4BE3-8757-CD88320F86DC}">
      <dgm:prSet/>
      <dgm:spPr/>
      <dgm:t>
        <a:bodyPr/>
        <a:lstStyle/>
        <a:p>
          <a:endParaRPr lang="en-US" sz="1300"/>
        </a:p>
      </dgm:t>
    </dgm:pt>
    <dgm:pt modelId="{2E343B00-A017-4E65-955B-B85C271B20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b="0" i="0" dirty="0"/>
            <a:t>Automating Workflow</a:t>
          </a:r>
          <a:endParaRPr lang="en-US" sz="1300" dirty="0"/>
        </a:p>
      </dgm:t>
    </dgm:pt>
    <dgm:pt modelId="{A586AED6-FCAC-489D-AB87-13C814A85451}" type="sibTrans" cxnId="{B20769B7-4D3E-4BEC-98A4-BD180052466D}">
      <dgm:prSet/>
      <dgm:spPr/>
      <dgm:t>
        <a:bodyPr/>
        <a:lstStyle/>
        <a:p>
          <a:endParaRPr lang="en-US" sz="1300"/>
        </a:p>
      </dgm:t>
    </dgm:pt>
    <dgm:pt modelId="{AF9E4B80-E7CB-4EF2-9545-24C74F2C19F1}" type="parTrans" cxnId="{B20769B7-4D3E-4BEC-98A4-BD180052466D}">
      <dgm:prSet/>
      <dgm:spPr/>
      <dgm:t>
        <a:bodyPr/>
        <a:lstStyle/>
        <a:p>
          <a:endParaRPr lang="en-US" sz="1300"/>
        </a:p>
      </dgm:t>
    </dgm:pt>
    <dgm:pt modelId="{3E0B0009-D174-4915-8265-193E466DAF23}" type="pres">
      <dgm:prSet presAssocID="{CD9E4130-491C-48D1-8080-B6B52C7DBE09}" presName="root" presStyleCnt="0">
        <dgm:presLayoutVars>
          <dgm:dir/>
          <dgm:resizeHandles val="exact"/>
        </dgm:presLayoutVars>
      </dgm:prSet>
      <dgm:spPr/>
    </dgm:pt>
    <dgm:pt modelId="{51B402EC-B58D-4478-AC3E-60C78641904A}" type="pres">
      <dgm:prSet presAssocID="{77BF1D4F-A4F0-4EF2-A873-278C04D6F879}" presName="compNode" presStyleCnt="0"/>
      <dgm:spPr/>
    </dgm:pt>
    <dgm:pt modelId="{5CE4D2D7-E7E1-452C-8375-B52087589906}" type="pres">
      <dgm:prSet presAssocID="{77BF1D4F-A4F0-4EF2-A873-278C04D6F879}" presName="iconBgRect" presStyleLbl="bgShp" presStyleIdx="0" presStyleCnt="4"/>
      <dgm:spPr/>
    </dgm:pt>
    <dgm:pt modelId="{5B6A1EC2-8795-4DDA-8767-CCAFE6163A0E}" type="pres">
      <dgm:prSet presAssocID="{77BF1D4F-A4F0-4EF2-A873-278C04D6F8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73CFE02-0D6A-45C3-B195-126040A194B0}" type="pres">
      <dgm:prSet presAssocID="{77BF1D4F-A4F0-4EF2-A873-278C04D6F879}" presName="spaceRect" presStyleCnt="0"/>
      <dgm:spPr/>
    </dgm:pt>
    <dgm:pt modelId="{15BA07AB-F200-428F-882C-E755261DA253}" type="pres">
      <dgm:prSet presAssocID="{77BF1D4F-A4F0-4EF2-A873-278C04D6F879}" presName="textRect" presStyleLbl="revTx" presStyleIdx="0" presStyleCnt="4">
        <dgm:presLayoutVars>
          <dgm:chMax val="1"/>
          <dgm:chPref val="1"/>
        </dgm:presLayoutVars>
      </dgm:prSet>
      <dgm:spPr/>
    </dgm:pt>
    <dgm:pt modelId="{12A16468-2D08-4919-BCCF-B2B641DB32B7}" type="pres">
      <dgm:prSet presAssocID="{C6E06B92-C617-4F34-967D-599DB64093CC}" presName="sibTrans" presStyleCnt="0"/>
      <dgm:spPr/>
    </dgm:pt>
    <dgm:pt modelId="{232F3FE9-5061-4C32-97D5-062B5CA17CBA}" type="pres">
      <dgm:prSet presAssocID="{9FCF0144-FCDC-4CFB-832F-AF4572B9C632}" presName="compNode" presStyleCnt="0"/>
      <dgm:spPr/>
    </dgm:pt>
    <dgm:pt modelId="{FCDDB744-F654-41F9-A9B6-7D2DCE26B029}" type="pres">
      <dgm:prSet presAssocID="{9FCF0144-FCDC-4CFB-832F-AF4572B9C632}" presName="iconBgRect" presStyleLbl="bgShp" presStyleIdx="1" presStyleCnt="4"/>
      <dgm:spPr/>
    </dgm:pt>
    <dgm:pt modelId="{72ADD763-F4B1-4A28-AAF7-995F60D6C7A6}" type="pres">
      <dgm:prSet presAssocID="{9FCF0144-FCDC-4CFB-832F-AF4572B9C6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F000C3D-61A4-4A62-87A8-4DE3D984E6A7}" type="pres">
      <dgm:prSet presAssocID="{9FCF0144-FCDC-4CFB-832F-AF4572B9C632}" presName="spaceRect" presStyleCnt="0"/>
      <dgm:spPr/>
    </dgm:pt>
    <dgm:pt modelId="{E3AB20D7-04AE-42B7-83E2-3706B17BED1C}" type="pres">
      <dgm:prSet presAssocID="{9FCF0144-FCDC-4CFB-832F-AF4572B9C632}" presName="textRect" presStyleLbl="revTx" presStyleIdx="1" presStyleCnt="4">
        <dgm:presLayoutVars>
          <dgm:chMax val="1"/>
          <dgm:chPref val="1"/>
        </dgm:presLayoutVars>
      </dgm:prSet>
      <dgm:spPr/>
    </dgm:pt>
    <dgm:pt modelId="{CB9BBA60-9C57-4AA9-AC1B-E17B89FAD58A}" type="pres">
      <dgm:prSet presAssocID="{6C0D29EF-6E57-486C-8556-287ACD1819F0}" presName="sibTrans" presStyleCnt="0"/>
      <dgm:spPr/>
    </dgm:pt>
    <dgm:pt modelId="{193F2D5F-51B1-451D-AC6B-4C879F4F9FCC}" type="pres">
      <dgm:prSet presAssocID="{2E343B00-A017-4E65-955B-B85C271B201B}" presName="compNode" presStyleCnt="0"/>
      <dgm:spPr/>
    </dgm:pt>
    <dgm:pt modelId="{726E4CAE-8C51-4405-BF16-CCBBF9164E06}" type="pres">
      <dgm:prSet presAssocID="{2E343B00-A017-4E65-955B-B85C271B201B}" presName="iconBgRect" presStyleLbl="bgShp" presStyleIdx="2" presStyleCnt="4"/>
      <dgm:spPr/>
    </dgm:pt>
    <dgm:pt modelId="{401A3C1B-5F50-4EE5-801F-53176AE3476C}" type="pres">
      <dgm:prSet presAssocID="{2E343B00-A017-4E65-955B-B85C271B20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Hand with solid fill"/>
        </a:ext>
      </dgm:extLst>
    </dgm:pt>
    <dgm:pt modelId="{D1505EB7-D31A-40BB-B186-0BEBD9F40540}" type="pres">
      <dgm:prSet presAssocID="{2E343B00-A017-4E65-955B-B85C271B201B}" presName="spaceRect" presStyleCnt="0"/>
      <dgm:spPr/>
    </dgm:pt>
    <dgm:pt modelId="{A86CB345-DB9F-4853-A260-9E2F2A686C9B}" type="pres">
      <dgm:prSet presAssocID="{2E343B00-A017-4E65-955B-B85C271B201B}" presName="textRect" presStyleLbl="revTx" presStyleIdx="2" presStyleCnt="4">
        <dgm:presLayoutVars>
          <dgm:chMax val="1"/>
          <dgm:chPref val="1"/>
        </dgm:presLayoutVars>
      </dgm:prSet>
      <dgm:spPr/>
    </dgm:pt>
    <dgm:pt modelId="{E378B00D-FEB1-4AE0-A423-DCA1D09413CC}" type="pres">
      <dgm:prSet presAssocID="{A586AED6-FCAC-489D-AB87-13C814A85451}" presName="sibTrans" presStyleCnt="0"/>
      <dgm:spPr/>
    </dgm:pt>
    <dgm:pt modelId="{D268D67C-1BD4-48EC-8219-BB4EDFEA26D8}" type="pres">
      <dgm:prSet presAssocID="{6C20ABD6-9482-4282-8724-AC312663CFEE}" presName="compNode" presStyleCnt="0"/>
      <dgm:spPr/>
    </dgm:pt>
    <dgm:pt modelId="{E2E204A3-709E-464C-BA8B-E41E720E4CB4}" type="pres">
      <dgm:prSet presAssocID="{6C20ABD6-9482-4282-8724-AC312663CFEE}" presName="iconBgRect" presStyleLbl="bgShp" presStyleIdx="3" presStyleCnt="4"/>
      <dgm:spPr/>
    </dgm:pt>
    <dgm:pt modelId="{C0DC1626-ADA1-4D6E-9E4F-B003F6B13F54}" type="pres">
      <dgm:prSet presAssocID="{6C20ABD6-9482-4282-8724-AC312663CF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7F9C7EA1-CCE3-471C-9D5F-68F0BDC64AE3}" type="pres">
      <dgm:prSet presAssocID="{6C20ABD6-9482-4282-8724-AC312663CFEE}" presName="spaceRect" presStyleCnt="0"/>
      <dgm:spPr/>
    </dgm:pt>
    <dgm:pt modelId="{47181F4F-B4D8-40F1-89BB-4CD436F61A75}" type="pres">
      <dgm:prSet presAssocID="{6C20ABD6-9482-4282-8724-AC312663CFEE}" presName="textRect" presStyleLbl="revTx" presStyleIdx="3" presStyleCnt="4" custScaleX="108888">
        <dgm:presLayoutVars>
          <dgm:chMax val="1"/>
          <dgm:chPref val="1"/>
        </dgm:presLayoutVars>
      </dgm:prSet>
      <dgm:spPr/>
    </dgm:pt>
  </dgm:ptLst>
  <dgm:cxnLst>
    <dgm:cxn modelId="{B783D00B-179D-4233-9C20-D63AE1482691}" type="presOf" srcId="{CD9E4130-491C-48D1-8080-B6B52C7DBE09}" destId="{3E0B0009-D174-4915-8265-193E466DAF23}" srcOrd="0" destOrd="0" presId="urn:microsoft.com/office/officeart/2018/5/layout/IconCircleLabelList"/>
    <dgm:cxn modelId="{EE172130-6070-4256-8B1A-18CE71F382F9}" srcId="{CD9E4130-491C-48D1-8080-B6B52C7DBE09}" destId="{9FCF0144-FCDC-4CFB-832F-AF4572B9C632}" srcOrd="1" destOrd="0" parTransId="{53B0C96C-AF89-4210-9E59-08485F7E678C}" sibTransId="{6C0D29EF-6E57-486C-8556-287ACD1819F0}"/>
    <dgm:cxn modelId="{7FE8DD4E-78AB-4387-924D-14E7BE8499FE}" type="presOf" srcId="{9FCF0144-FCDC-4CFB-832F-AF4572B9C632}" destId="{E3AB20D7-04AE-42B7-83E2-3706B17BED1C}" srcOrd="0" destOrd="0" presId="urn:microsoft.com/office/officeart/2018/5/layout/IconCircleLabelList"/>
    <dgm:cxn modelId="{AE13A270-C9F0-4BE3-8757-CD88320F86DC}" srcId="{CD9E4130-491C-48D1-8080-B6B52C7DBE09}" destId="{6C20ABD6-9482-4282-8724-AC312663CFEE}" srcOrd="3" destOrd="0" parTransId="{62393A6D-596B-4FC2-B3B6-641DAFD358FC}" sibTransId="{8CB35031-AEC7-44FE-B284-B1154A36C1D5}"/>
    <dgm:cxn modelId="{01DEAE72-BB1B-4AC0-A724-57F4674026A7}" type="presOf" srcId="{2E343B00-A017-4E65-955B-B85C271B201B}" destId="{A86CB345-DB9F-4853-A260-9E2F2A686C9B}" srcOrd="0" destOrd="0" presId="urn:microsoft.com/office/officeart/2018/5/layout/IconCircleLabelList"/>
    <dgm:cxn modelId="{B20769B7-4D3E-4BEC-98A4-BD180052466D}" srcId="{CD9E4130-491C-48D1-8080-B6B52C7DBE09}" destId="{2E343B00-A017-4E65-955B-B85C271B201B}" srcOrd="2" destOrd="0" parTransId="{AF9E4B80-E7CB-4EF2-9545-24C74F2C19F1}" sibTransId="{A586AED6-FCAC-489D-AB87-13C814A85451}"/>
    <dgm:cxn modelId="{E95DE8CD-6302-4600-8D6E-F9C7161B08D4}" type="presOf" srcId="{77BF1D4F-A4F0-4EF2-A873-278C04D6F879}" destId="{15BA07AB-F200-428F-882C-E755261DA253}" srcOrd="0" destOrd="0" presId="urn:microsoft.com/office/officeart/2018/5/layout/IconCircleLabelList"/>
    <dgm:cxn modelId="{060A85E5-F4E6-4928-99E1-23FADEEF858C}" type="presOf" srcId="{6C20ABD6-9482-4282-8724-AC312663CFEE}" destId="{47181F4F-B4D8-40F1-89BB-4CD436F61A75}" srcOrd="0" destOrd="0" presId="urn:microsoft.com/office/officeart/2018/5/layout/IconCircleLabelList"/>
    <dgm:cxn modelId="{6AA179FC-86E4-4DDD-8512-7DE91047E031}" srcId="{CD9E4130-491C-48D1-8080-B6B52C7DBE09}" destId="{77BF1D4F-A4F0-4EF2-A873-278C04D6F879}" srcOrd="0" destOrd="0" parTransId="{39A484DB-845B-4D47-B4C6-ACD7291C3351}" sibTransId="{C6E06B92-C617-4F34-967D-599DB64093CC}"/>
    <dgm:cxn modelId="{51AE0305-83BB-4F4D-B70A-D818F17B684B}" type="presParOf" srcId="{3E0B0009-D174-4915-8265-193E466DAF23}" destId="{51B402EC-B58D-4478-AC3E-60C78641904A}" srcOrd="0" destOrd="0" presId="urn:microsoft.com/office/officeart/2018/5/layout/IconCircleLabelList"/>
    <dgm:cxn modelId="{9B356E3A-5D28-4B0C-B0E2-535164E59018}" type="presParOf" srcId="{51B402EC-B58D-4478-AC3E-60C78641904A}" destId="{5CE4D2D7-E7E1-452C-8375-B52087589906}" srcOrd="0" destOrd="0" presId="urn:microsoft.com/office/officeart/2018/5/layout/IconCircleLabelList"/>
    <dgm:cxn modelId="{9D96C3B7-939A-438F-B04A-155A6A96D76B}" type="presParOf" srcId="{51B402EC-B58D-4478-AC3E-60C78641904A}" destId="{5B6A1EC2-8795-4DDA-8767-CCAFE6163A0E}" srcOrd="1" destOrd="0" presId="urn:microsoft.com/office/officeart/2018/5/layout/IconCircleLabelList"/>
    <dgm:cxn modelId="{D58F9D30-7C2C-4517-856C-801C01A45854}" type="presParOf" srcId="{51B402EC-B58D-4478-AC3E-60C78641904A}" destId="{F73CFE02-0D6A-45C3-B195-126040A194B0}" srcOrd="2" destOrd="0" presId="urn:microsoft.com/office/officeart/2018/5/layout/IconCircleLabelList"/>
    <dgm:cxn modelId="{10A5E518-8021-45A0-AD8C-CA9F41D37151}" type="presParOf" srcId="{51B402EC-B58D-4478-AC3E-60C78641904A}" destId="{15BA07AB-F200-428F-882C-E755261DA253}" srcOrd="3" destOrd="0" presId="urn:microsoft.com/office/officeart/2018/5/layout/IconCircleLabelList"/>
    <dgm:cxn modelId="{AC88908E-1E14-49AE-9710-A5F419168437}" type="presParOf" srcId="{3E0B0009-D174-4915-8265-193E466DAF23}" destId="{12A16468-2D08-4919-BCCF-B2B641DB32B7}" srcOrd="1" destOrd="0" presId="urn:microsoft.com/office/officeart/2018/5/layout/IconCircleLabelList"/>
    <dgm:cxn modelId="{FA643446-0FD0-44F0-9995-983C51A47F39}" type="presParOf" srcId="{3E0B0009-D174-4915-8265-193E466DAF23}" destId="{232F3FE9-5061-4C32-97D5-062B5CA17CBA}" srcOrd="2" destOrd="0" presId="urn:microsoft.com/office/officeart/2018/5/layout/IconCircleLabelList"/>
    <dgm:cxn modelId="{E4DF3F88-6404-4F01-AD93-60CD46235FD3}" type="presParOf" srcId="{232F3FE9-5061-4C32-97D5-062B5CA17CBA}" destId="{FCDDB744-F654-41F9-A9B6-7D2DCE26B029}" srcOrd="0" destOrd="0" presId="urn:microsoft.com/office/officeart/2018/5/layout/IconCircleLabelList"/>
    <dgm:cxn modelId="{061469F3-1BD2-4B57-A201-CCF9716BEC10}" type="presParOf" srcId="{232F3FE9-5061-4C32-97D5-062B5CA17CBA}" destId="{72ADD763-F4B1-4A28-AAF7-995F60D6C7A6}" srcOrd="1" destOrd="0" presId="urn:microsoft.com/office/officeart/2018/5/layout/IconCircleLabelList"/>
    <dgm:cxn modelId="{ED3C9E16-07EC-4E66-A524-4F888805A1DC}" type="presParOf" srcId="{232F3FE9-5061-4C32-97D5-062B5CA17CBA}" destId="{CF000C3D-61A4-4A62-87A8-4DE3D984E6A7}" srcOrd="2" destOrd="0" presId="urn:microsoft.com/office/officeart/2018/5/layout/IconCircleLabelList"/>
    <dgm:cxn modelId="{AC1D6C29-FFD7-401F-8E4B-10C4CCB6183D}" type="presParOf" srcId="{232F3FE9-5061-4C32-97D5-062B5CA17CBA}" destId="{E3AB20D7-04AE-42B7-83E2-3706B17BED1C}" srcOrd="3" destOrd="0" presId="urn:microsoft.com/office/officeart/2018/5/layout/IconCircleLabelList"/>
    <dgm:cxn modelId="{59D43BF7-1E1F-4391-82E4-178907AE33AE}" type="presParOf" srcId="{3E0B0009-D174-4915-8265-193E466DAF23}" destId="{CB9BBA60-9C57-4AA9-AC1B-E17B89FAD58A}" srcOrd="3" destOrd="0" presId="urn:microsoft.com/office/officeart/2018/5/layout/IconCircleLabelList"/>
    <dgm:cxn modelId="{913A417E-1EAA-4E51-A798-A769B96A4E38}" type="presParOf" srcId="{3E0B0009-D174-4915-8265-193E466DAF23}" destId="{193F2D5F-51B1-451D-AC6B-4C879F4F9FCC}" srcOrd="4" destOrd="0" presId="urn:microsoft.com/office/officeart/2018/5/layout/IconCircleLabelList"/>
    <dgm:cxn modelId="{A2AD349E-6EB2-4228-A397-81C19D534060}" type="presParOf" srcId="{193F2D5F-51B1-451D-AC6B-4C879F4F9FCC}" destId="{726E4CAE-8C51-4405-BF16-CCBBF9164E06}" srcOrd="0" destOrd="0" presId="urn:microsoft.com/office/officeart/2018/5/layout/IconCircleLabelList"/>
    <dgm:cxn modelId="{4CAD2385-EC9D-4727-8924-5006567670F5}" type="presParOf" srcId="{193F2D5F-51B1-451D-AC6B-4C879F4F9FCC}" destId="{401A3C1B-5F50-4EE5-801F-53176AE3476C}" srcOrd="1" destOrd="0" presId="urn:microsoft.com/office/officeart/2018/5/layout/IconCircleLabelList"/>
    <dgm:cxn modelId="{14C04B33-E5D0-4D98-8E28-4AF74CFD84C2}" type="presParOf" srcId="{193F2D5F-51B1-451D-AC6B-4C879F4F9FCC}" destId="{D1505EB7-D31A-40BB-B186-0BEBD9F40540}" srcOrd="2" destOrd="0" presId="urn:microsoft.com/office/officeart/2018/5/layout/IconCircleLabelList"/>
    <dgm:cxn modelId="{9FABE07D-73A8-4925-98F3-E32491D58FD5}" type="presParOf" srcId="{193F2D5F-51B1-451D-AC6B-4C879F4F9FCC}" destId="{A86CB345-DB9F-4853-A260-9E2F2A686C9B}" srcOrd="3" destOrd="0" presId="urn:microsoft.com/office/officeart/2018/5/layout/IconCircleLabelList"/>
    <dgm:cxn modelId="{888C6EF5-F949-4C62-A11F-5BE8D9E7FFCB}" type="presParOf" srcId="{3E0B0009-D174-4915-8265-193E466DAF23}" destId="{E378B00D-FEB1-4AE0-A423-DCA1D09413CC}" srcOrd="5" destOrd="0" presId="urn:microsoft.com/office/officeart/2018/5/layout/IconCircleLabelList"/>
    <dgm:cxn modelId="{E5E65754-54EC-4A05-B897-2AD4F23CE78B}" type="presParOf" srcId="{3E0B0009-D174-4915-8265-193E466DAF23}" destId="{D268D67C-1BD4-48EC-8219-BB4EDFEA26D8}" srcOrd="6" destOrd="0" presId="urn:microsoft.com/office/officeart/2018/5/layout/IconCircleLabelList"/>
    <dgm:cxn modelId="{9CFBC7BF-2030-4F69-8D29-A523608B1749}" type="presParOf" srcId="{D268D67C-1BD4-48EC-8219-BB4EDFEA26D8}" destId="{E2E204A3-709E-464C-BA8B-E41E720E4CB4}" srcOrd="0" destOrd="0" presId="urn:microsoft.com/office/officeart/2018/5/layout/IconCircleLabelList"/>
    <dgm:cxn modelId="{022C8CD9-8BFC-4C5D-97B3-7A6C039D660F}" type="presParOf" srcId="{D268D67C-1BD4-48EC-8219-BB4EDFEA26D8}" destId="{C0DC1626-ADA1-4D6E-9E4F-B003F6B13F54}" srcOrd="1" destOrd="0" presId="urn:microsoft.com/office/officeart/2018/5/layout/IconCircleLabelList"/>
    <dgm:cxn modelId="{4169FDCA-5483-4C2E-AED1-49A0635F29DF}" type="presParOf" srcId="{D268D67C-1BD4-48EC-8219-BB4EDFEA26D8}" destId="{7F9C7EA1-CCE3-471C-9D5F-68F0BDC64AE3}" srcOrd="2" destOrd="0" presId="urn:microsoft.com/office/officeart/2018/5/layout/IconCircleLabelList"/>
    <dgm:cxn modelId="{C6EDC1E6-BA4C-460A-A47C-EDCA636E352C}" type="presParOf" srcId="{D268D67C-1BD4-48EC-8219-BB4EDFEA26D8}" destId="{47181F4F-B4D8-40F1-89BB-4CD436F61A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E55E7-BCCA-439D-91D2-E3823EE579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0880AF-FE05-4108-AC18-E3F40D790D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1" baseline="0"/>
            <a:t>Document are scattered everywhere</a:t>
          </a:r>
          <a:endParaRPr lang="en-US" sz="1600" dirty="0"/>
        </a:p>
      </dgm:t>
    </dgm:pt>
    <dgm:pt modelId="{EB244724-3D19-4323-B4F1-69871E9607F6}" type="parTrans" cxnId="{66DAE96F-C590-47CC-ADAB-EA6952093BC5}">
      <dgm:prSet/>
      <dgm:spPr/>
      <dgm:t>
        <a:bodyPr/>
        <a:lstStyle/>
        <a:p>
          <a:endParaRPr lang="en-US" sz="1600"/>
        </a:p>
      </dgm:t>
    </dgm:pt>
    <dgm:pt modelId="{38A83DD0-0C91-4881-96F4-2C53A74EB609}" type="sibTrans" cxnId="{66DAE96F-C590-47CC-ADAB-EA6952093BC5}">
      <dgm:prSet/>
      <dgm:spPr/>
      <dgm:t>
        <a:bodyPr/>
        <a:lstStyle/>
        <a:p>
          <a:endParaRPr lang="en-US" sz="1600"/>
        </a:p>
      </dgm:t>
    </dgm:pt>
    <dgm:pt modelId="{AF5D2C49-AF44-40AB-AB7E-3568301529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Not enough security measures</a:t>
          </a:r>
          <a:endParaRPr lang="en-US" sz="1600" dirty="0"/>
        </a:p>
      </dgm:t>
    </dgm:pt>
    <dgm:pt modelId="{5CBB3D64-C35B-4D96-947E-F94722481409}" type="parTrans" cxnId="{1C8F7D4F-6113-4B7B-A219-7C2C747CA2DE}">
      <dgm:prSet/>
      <dgm:spPr/>
      <dgm:t>
        <a:bodyPr/>
        <a:lstStyle/>
        <a:p>
          <a:endParaRPr lang="en-US" sz="1600"/>
        </a:p>
      </dgm:t>
    </dgm:pt>
    <dgm:pt modelId="{3B8F34AD-F76E-4C7D-941D-2D7E7FF35E89}" type="sibTrans" cxnId="{1C8F7D4F-6113-4B7B-A219-7C2C747CA2DE}">
      <dgm:prSet/>
      <dgm:spPr/>
      <dgm:t>
        <a:bodyPr/>
        <a:lstStyle/>
        <a:p>
          <a:endParaRPr lang="en-US" sz="1600"/>
        </a:p>
      </dgm:t>
    </dgm:pt>
    <dgm:pt modelId="{5D5051A4-A212-44EF-B936-02497D7EAD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Working with existing Hardware</a:t>
          </a:r>
          <a:endParaRPr lang="en-US" sz="1600" dirty="0"/>
        </a:p>
      </dgm:t>
    </dgm:pt>
    <dgm:pt modelId="{219E81DC-0BE4-4376-8A29-8A659231FB02}" type="parTrans" cxnId="{D95AE5B1-9B03-455D-8127-6E30F257EDEB}">
      <dgm:prSet/>
      <dgm:spPr/>
      <dgm:t>
        <a:bodyPr/>
        <a:lstStyle/>
        <a:p>
          <a:endParaRPr lang="en-US" sz="1600"/>
        </a:p>
      </dgm:t>
    </dgm:pt>
    <dgm:pt modelId="{84386B1D-B70D-4D5F-9CE8-22AAEE06E8B7}" type="sibTrans" cxnId="{D95AE5B1-9B03-455D-8127-6E30F257EDEB}">
      <dgm:prSet/>
      <dgm:spPr/>
      <dgm:t>
        <a:bodyPr/>
        <a:lstStyle/>
        <a:p>
          <a:endParaRPr lang="en-US" sz="1600"/>
        </a:p>
      </dgm:t>
    </dgm:pt>
    <dgm:pt modelId="{40C6C3D1-C1D8-4CB9-999A-DF772E122D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Data Migration is hard and resource draining</a:t>
          </a:r>
          <a:endParaRPr lang="en-US" sz="1600" dirty="0"/>
        </a:p>
      </dgm:t>
    </dgm:pt>
    <dgm:pt modelId="{9C2EB231-810B-4E3B-A3EA-3D5FD4542378}" type="parTrans" cxnId="{59EDFA90-E843-4FE4-AD60-06A10257470F}">
      <dgm:prSet/>
      <dgm:spPr/>
      <dgm:t>
        <a:bodyPr/>
        <a:lstStyle/>
        <a:p>
          <a:endParaRPr lang="en-US" sz="1600"/>
        </a:p>
      </dgm:t>
    </dgm:pt>
    <dgm:pt modelId="{21DC7B60-E9A2-44DA-8881-B06E398F235F}" type="sibTrans" cxnId="{59EDFA90-E843-4FE4-AD60-06A10257470F}">
      <dgm:prSet/>
      <dgm:spPr/>
      <dgm:t>
        <a:bodyPr/>
        <a:lstStyle/>
        <a:p>
          <a:endParaRPr lang="en-US" sz="1600"/>
        </a:p>
      </dgm:t>
    </dgm:pt>
    <dgm:pt modelId="{C0B55A64-F87D-46D3-9A93-D8E8144DAA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Insufficient protection for files</a:t>
          </a:r>
          <a:endParaRPr lang="en-US" sz="1600" dirty="0"/>
        </a:p>
      </dgm:t>
    </dgm:pt>
    <dgm:pt modelId="{18105C0C-A207-472E-B1C8-B004BFBA025D}" type="parTrans" cxnId="{035877FA-2646-4406-AB18-53B825B922C8}">
      <dgm:prSet/>
      <dgm:spPr/>
      <dgm:t>
        <a:bodyPr/>
        <a:lstStyle/>
        <a:p>
          <a:endParaRPr lang="en-US" sz="1600"/>
        </a:p>
      </dgm:t>
    </dgm:pt>
    <dgm:pt modelId="{03BB3800-9EC6-45C8-B7FB-0896F19B8BF0}" type="sibTrans" cxnId="{035877FA-2646-4406-AB18-53B825B922C8}">
      <dgm:prSet/>
      <dgm:spPr/>
      <dgm:t>
        <a:bodyPr/>
        <a:lstStyle/>
        <a:p>
          <a:endParaRPr lang="en-US" sz="1600"/>
        </a:p>
      </dgm:t>
    </dgm:pt>
    <dgm:pt modelId="{9220417D-88BD-40DB-9153-F4FB6493CAFF}" type="pres">
      <dgm:prSet presAssocID="{A3FE55E7-BCCA-439D-91D2-E3823EE57916}" presName="root" presStyleCnt="0">
        <dgm:presLayoutVars>
          <dgm:dir/>
          <dgm:resizeHandles val="exact"/>
        </dgm:presLayoutVars>
      </dgm:prSet>
      <dgm:spPr/>
    </dgm:pt>
    <dgm:pt modelId="{F495C0B7-9E6D-45B6-A84C-ABF58648ADAA}" type="pres">
      <dgm:prSet presAssocID="{6A0880AF-FE05-4108-AC18-E3F40D790D02}" presName="compNode" presStyleCnt="0"/>
      <dgm:spPr/>
    </dgm:pt>
    <dgm:pt modelId="{315CBFB5-4B46-4D6B-BD88-D625F0CB79EB}" type="pres">
      <dgm:prSet presAssocID="{6A0880AF-FE05-4108-AC18-E3F40D790D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FF333EB-F403-4990-9C81-00DE9F72A467}" type="pres">
      <dgm:prSet presAssocID="{6A0880AF-FE05-4108-AC18-E3F40D790D02}" presName="spaceRect" presStyleCnt="0"/>
      <dgm:spPr/>
    </dgm:pt>
    <dgm:pt modelId="{9A29F86A-745C-4C1D-99C4-07C7E2CBE0D6}" type="pres">
      <dgm:prSet presAssocID="{6A0880AF-FE05-4108-AC18-E3F40D790D02}" presName="textRect" presStyleLbl="revTx" presStyleIdx="0" presStyleCnt="5">
        <dgm:presLayoutVars>
          <dgm:chMax val="1"/>
          <dgm:chPref val="1"/>
        </dgm:presLayoutVars>
      </dgm:prSet>
      <dgm:spPr/>
    </dgm:pt>
    <dgm:pt modelId="{5B5DFA9F-E7D2-4CBE-99B3-3213F0B879DF}" type="pres">
      <dgm:prSet presAssocID="{38A83DD0-0C91-4881-96F4-2C53A74EB609}" presName="sibTrans" presStyleCnt="0"/>
      <dgm:spPr/>
    </dgm:pt>
    <dgm:pt modelId="{6C17C38C-5AB9-46DE-A0ED-90384084E9C2}" type="pres">
      <dgm:prSet presAssocID="{AF5D2C49-AF44-40AB-AB7E-35683015291F}" presName="compNode" presStyleCnt="0"/>
      <dgm:spPr/>
    </dgm:pt>
    <dgm:pt modelId="{CF23F872-4B0E-4C87-9BBD-9475C2224EB2}" type="pres">
      <dgm:prSet presAssocID="{AF5D2C49-AF44-40AB-AB7E-3568301529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0F656BC-A763-477E-8B1D-78EEB63A956C}" type="pres">
      <dgm:prSet presAssocID="{AF5D2C49-AF44-40AB-AB7E-35683015291F}" presName="spaceRect" presStyleCnt="0"/>
      <dgm:spPr/>
    </dgm:pt>
    <dgm:pt modelId="{A754182E-EF6E-4948-9393-DDD185C29ABE}" type="pres">
      <dgm:prSet presAssocID="{AF5D2C49-AF44-40AB-AB7E-35683015291F}" presName="textRect" presStyleLbl="revTx" presStyleIdx="1" presStyleCnt="5">
        <dgm:presLayoutVars>
          <dgm:chMax val="1"/>
          <dgm:chPref val="1"/>
        </dgm:presLayoutVars>
      </dgm:prSet>
      <dgm:spPr/>
    </dgm:pt>
    <dgm:pt modelId="{93F7AA93-5483-4AB0-888A-CEE2F6FE65A5}" type="pres">
      <dgm:prSet presAssocID="{3B8F34AD-F76E-4C7D-941D-2D7E7FF35E89}" presName="sibTrans" presStyleCnt="0"/>
      <dgm:spPr/>
    </dgm:pt>
    <dgm:pt modelId="{4DEBF27F-E188-40E1-AA41-049244243E21}" type="pres">
      <dgm:prSet presAssocID="{C0B55A64-F87D-46D3-9A93-D8E8144DAA51}" presName="compNode" presStyleCnt="0"/>
      <dgm:spPr/>
    </dgm:pt>
    <dgm:pt modelId="{35E38E7D-9051-4B0A-8FC9-1B3EBF8EBC19}" type="pres">
      <dgm:prSet presAssocID="{C0B55A64-F87D-46D3-9A93-D8E8144DAA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CE486A2-56AC-45DA-8904-ACD7745B5728}" type="pres">
      <dgm:prSet presAssocID="{C0B55A64-F87D-46D3-9A93-D8E8144DAA51}" presName="spaceRect" presStyleCnt="0"/>
      <dgm:spPr/>
    </dgm:pt>
    <dgm:pt modelId="{AC2E735A-87CB-4609-90EA-B755731E2532}" type="pres">
      <dgm:prSet presAssocID="{C0B55A64-F87D-46D3-9A93-D8E8144DAA51}" presName="textRect" presStyleLbl="revTx" presStyleIdx="2" presStyleCnt="5">
        <dgm:presLayoutVars>
          <dgm:chMax val="1"/>
          <dgm:chPref val="1"/>
        </dgm:presLayoutVars>
      </dgm:prSet>
      <dgm:spPr/>
    </dgm:pt>
    <dgm:pt modelId="{46604449-F836-47F7-BB4A-A8EDF53E3CED}" type="pres">
      <dgm:prSet presAssocID="{03BB3800-9EC6-45C8-B7FB-0896F19B8BF0}" presName="sibTrans" presStyleCnt="0"/>
      <dgm:spPr/>
    </dgm:pt>
    <dgm:pt modelId="{FA3B87AC-184C-46CB-B1C8-0E017E1E3AB7}" type="pres">
      <dgm:prSet presAssocID="{40C6C3D1-C1D8-4CB9-999A-DF772E122DEA}" presName="compNode" presStyleCnt="0"/>
      <dgm:spPr/>
    </dgm:pt>
    <dgm:pt modelId="{839B631D-0846-49EE-862E-CCDB33057ED5}" type="pres">
      <dgm:prSet presAssocID="{40C6C3D1-C1D8-4CB9-999A-DF772E122D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6F598A-F952-4A40-917F-28F93C79C7CC}" type="pres">
      <dgm:prSet presAssocID="{40C6C3D1-C1D8-4CB9-999A-DF772E122DEA}" presName="spaceRect" presStyleCnt="0"/>
      <dgm:spPr/>
    </dgm:pt>
    <dgm:pt modelId="{3BBEF3CA-A741-49EC-8866-2679520129F3}" type="pres">
      <dgm:prSet presAssocID="{40C6C3D1-C1D8-4CB9-999A-DF772E122DEA}" presName="textRect" presStyleLbl="revTx" presStyleIdx="3" presStyleCnt="5">
        <dgm:presLayoutVars>
          <dgm:chMax val="1"/>
          <dgm:chPref val="1"/>
        </dgm:presLayoutVars>
      </dgm:prSet>
      <dgm:spPr/>
    </dgm:pt>
    <dgm:pt modelId="{429A939E-0BD8-45A3-A899-6BED62F6247C}" type="pres">
      <dgm:prSet presAssocID="{21DC7B60-E9A2-44DA-8881-B06E398F235F}" presName="sibTrans" presStyleCnt="0"/>
      <dgm:spPr/>
    </dgm:pt>
    <dgm:pt modelId="{039F3C3D-63FD-4962-8383-34DFF163C61E}" type="pres">
      <dgm:prSet presAssocID="{5D5051A4-A212-44EF-B936-02497D7EAD01}" presName="compNode" presStyleCnt="0"/>
      <dgm:spPr/>
    </dgm:pt>
    <dgm:pt modelId="{C4A20090-0EE8-498D-85D4-F9FF442C5559}" type="pres">
      <dgm:prSet presAssocID="{5D5051A4-A212-44EF-B936-02497D7EA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47C039-5293-4142-AD9A-89061708C399}" type="pres">
      <dgm:prSet presAssocID="{5D5051A4-A212-44EF-B936-02497D7EAD01}" presName="spaceRect" presStyleCnt="0"/>
      <dgm:spPr/>
    </dgm:pt>
    <dgm:pt modelId="{4575D86A-78EF-419B-99D7-D859403FB082}" type="pres">
      <dgm:prSet presAssocID="{5D5051A4-A212-44EF-B936-02497D7EAD0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4A15A6B-DB97-4905-BCF2-D95FA3107E21}" type="presOf" srcId="{AF5D2C49-AF44-40AB-AB7E-35683015291F}" destId="{A754182E-EF6E-4948-9393-DDD185C29ABE}" srcOrd="0" destOrd="0" presId="urn:microsoft.com/office/officeart/2018/2/layout/IconLabelList"/>
    <dgm:cxn modelId="{1C8F7D4F-6113-4B7B-A219-7C2C747CA2DE}" srcId="{A3FE55E7-BCCA-439D-91D2-E3823EE57916}" destId="{AF5D2C49-AF44-40AB-AB7E-35683015291F}" srcOrd="1" destOrd="0" parTransId="{5CBB3D64-C35B-4D96-947E-F94722481409}" sibTransId="{3B8F34AD-F76E-4C7D-941D-2D7E7FF35E89}"/>
    <dgm:cxn modelId="{66DAE96F-C590-47CC-ADAB-EA6952093BC5}" srcId="{A3FE55E7-BCCA-439D-91D2-E3823EE57916}" destId="{6A0880AF-FE05-4108-AC18-E3F40D790D02}" srcOrd="0" destOrd="0" parTransId="{EB244724-3D19-4323-B4F1-69871E9607F6}" sibTransId="{38A83DD0-0C91-4881-96F4-2C53A74EB609}"/>
    <dgm:cxn modelId="{59EDFA90-E843-4FE4-AD60-06A10257470F}" srcId="{A3FE55E7-BCCA-439D-91D2-E3823EE57916}" destId="{40C6C3D1-C1D8-4CB9-999A-DF772E122DEA}" srcOrd="3" destOrd="0" parTransId="{9C2EB231-810B-4E3B-A3EA-3D5FD4542378}" sibTransId="{21DC7B60-E9A2-44DA-8881-B06E398F235F}"/>
    <dgm:cxn modelId="{739B4495-1FD6-43BC-8563-EA74AE190BE6}" type="presOf" srcId="{C0B55A64-F87D-46D3-9A93-D8E8144DAA51}" destId="{AC2E735A-87CB-4609-90EA-B755731E2532}" srcOrd="0" destOrd="0" presId="urn:microsoft.com/office/officeart/2018/2/layout/IconLabelList"/>
    <dgm:cxn modelId="{BEBD0F98-F57B-4264-8BDB-842ED8C7BECD}" type="presOf" srcId="{5D5051A4-A212-44EF-B936-02497D7EAD01}" destId="{4575D86A-78EF-419B-99D7-D859403FB082}" srcOrd="0" destOrd="0" presId="urn:microsoft.com/office/officeart/2018/2/layout/IconLabelList"/>
    <dgm:cxn modelId="{D95AE5B1-9B03-455D-8127-6E30F257EDEB}" srcId="{A3FE55E7-BCCA-439D-91D2-E3823EE57916}" destId="{5D5051A4-A212-44EF-B936-02497D7EAD01}" srcOrd="4" destOrd="0" parTransId="{219E81DC-0BE4-4376-8A29-8A659231FB02}" sibTransId="{84386B1D-B70D-4D5F-9CE8-22AAEE06E8B7}"/>
    <dgm:cxn modelId="{526753CC-0D54-4663-9DF2-50B5EDFE58F7}" type="presOf" srcId="{40C6C3D1-C1D8-4CB9-999A-DF772E122DEA}" destId="{3BBEF3CA-A741-49EC-8866-2679520129F3}" srcOrd="0" destOrd="0" presId="urn:microsoft.com/office/officeart/2018/2/layout/IconLabelList"/>
    <dgm:cxn modelId="{37B22FCE-75FA-42E5-8CF9-070E7E65395A}" type="presOf" srcId="{A3FE55E7-BCCA-439D-91D2-E3823EE57916}" destId="{9220417D-88BD-40DB-9153-F4FB6493CAFF}" srcOrd="0" destOrd="0" presId="urn:microsoft.com/office/officeart/2018/2/layout/IconLabelList"/>
    <dgm:cxn modelId="{D4D9A1F9-093B-4C79-9FE1-4617D8168E34}" type="presOf" srcId="{6A0880AF-FE05-4108-AC18-E3F40D790D02}" destId="{9A29F86A-745C-4C1D-99C4-07C7E2CBE0D6}" srcOrd="0" destOrd="0" presId="urn:microsoft.com/office/officeart/2018/2/layout/IconLabelList"/>
    <dgm:cxn modelId="{035877FA-2646-4406-AB18-53B825B922C8}" srcId="{A3FE55E7-BCCA-439D-91D2-E3823EE57916}" destId="{C0B55A64-F87D-46D3-9A93-D8E8144DAA51}" srcOrd="2" destOrd="0" parTransId="{18105C0C-A207-472E-B1C8-B004BFBA025D}" sibTransId="{03BB3800-9EC6-45C8-B7FB-0896F19B8BF0}"/>
    <dgm:cxn modelId="{FEF963D9-1431-4A57-B78D-65A1E5E6EE06}" type="presParOf" srcId="{9220417D-88BD-40DB-9153-F4FB6493CAFF}" destId="{F495C0B7-9E6D-45B6-A84C-ABF58648ADAA}" srcOrd="0" destOrd="0" presId="urn:microsoft.com/office/officeart/2018/2/layout/IconLabelList"/>
    <dgm:cxn modelId="{3A2C613A-B691-49CC-BA43-2C8936AB71C9}" type="presParOf" srcId="{F495C0B7-9E6D-45B6-A84C-ABF58648ADAA}" destId="{315CBFB5-4B46-4D6B-BD88-D625F0CB79EB}" srcOrd="0" destOrd="0" presId="urn:microsoft.com/office/officeart/2018/2/layout/IconLabelList"/>
    <dgm:cxn modelId="{7AB2A88C-BF60-45E8-9854-50E90A030086}" type="presParOf" srcId="{F495C0B7-9E6D-45B6-A84C-ABF58648ADAA}" destId="{6FF333EB-F403-4990-9C81-00DE9F72A467}" srcOrd="1" destOrd="0" presId="urn:microsoft.com/office/officeart/2018/2/layout/IconLabelList"/>
    <dgm:cxn modelId="{D968AE73-7854-4F4E-9D53-3A8F310EF8C3}" type="presParOf" srcId="{F495C0B7-9E6D-45B6-A84C-ABF58648ADAA}" destId="{9A29F86A-745C-4C1D-99C4-07C7E2CBE0D6}" srcOrd="2" destOrd="0" presId="urn:microsoft.com/office/officeart/2018/2/layout/IconLabelList"/>
    <dgm:cxn modelId="{BCE10959-E9C0-4450-8B40-326EA12A331F}" type="presParOf" srcId="{9220417D-88BD-40DB-9153-F4FB6493CAFF}" destId="{5B5DFA9F-E7D2-4CBE-99B3-3213F0B879DF}" srcOrd="1" destOrd="0" presId="urn:microsoft.com/office/officeart/2018/2/layout/IconLabelList"/>
    <dgm:cxn modelId="{4D12C56B-7B0A-4733-98DB-6F6F4B031200}" type="presParOf" srcId="{9220417D-88BD-40DB-9153-F4FB6493CAFF}" destId="{6C17C38C-5AB9-46DE-A0ED-90384084E9C2}" srcOrd="2" destOrd="0" presId="urn:microsoft.com/office/officeart/2018/2/layout/IconLabelList"/>
    <dgm:cxn modelId="{09C598C2-9E5B-4C29-995D-F4DB1BDF2556}" type="presParOf" srcId="{6C17C38C-5AB9-46DE-A0ED-90384084E9C2}" destId="{CF23F872-4B0E-4C87-9BBD-9475C2224EB2}" srcOrd="0" destOrd="0" presId="urn:microsoft.com/office/officeart/2018/2/layout/IconLabelList"/>
    <dgm:cxn modelId="{BB007167-A788-45CE-808B-2149CA4F210F}" type="presParOf" srcId="{6C17C38C-5AB9-46DE-A0ED-90384084E9C2}" destId="{A0F656BC-A763-477E-8B1D-78EEB63A956C}" srcOrd="1" destOrd="0" presId="urn:microsoft.com/office/officeart/2018/2/layout/IconLabelList"/>
    <dgm:cxn modelId="{C781ABB4-B3E0-47AF-9D1E-D5DE69084F76}" type="presParOf" srcId="{6C17C38C-5AB9-46DE-A0ED-90384084E9C2}" destId="{A754182E-EF6E-4948-9393-DDD185C29ABE}" srcOrd="2" destOrd="0" presId="urn:microsoft.com/office/officeart/2018/2/layout/IconLabelList"/>
    <dgm:cxn modelId="{0D95FCB2-2616-443E-A21D-4C4AFAC09EBD}" type="presParOf" srcId="{9220417D-88BD-40DB-9153-F4FB6493CAFF}" destId="{93F7AA93-5483-4AB0-888A-CEE2F6FE65A5}" srcOrd="3" destOrd="0" presId="urn:microsoft.com/office/officeart/2018/2/layout/IconLabelList"/>
    <dgm:cxn modelId="{57CA2158-B35F-4EAC-A4B6-2C309CB66F1C}" type="presParOf" srcId="{9220417D-88BD-40DB-9153-F4FB6493CAFF}" destId="{4DEBF27F-E188-40E1-AA41-049244243E21}" srcOrd="4" destOrd="0" presId="urn:microsoft.com/office/officeart/2018/2/layout/IconLabelList"/>
    <dgm:cxn modelId="{66AE3569-D237-4165-BF37-B5D7A2F61A3D}" type="presParOf" srcId="{4DEBF27F-E188-40E1-AA41-049244243E21}" destId="{35E38E7D-9051-4B0A-8FC9-1B3EBF8EBC19}" srcOrd="0" destOrd="0" presId="urn:microsoft.com/office/officeart/2018/2/layout/IconLabelList"/>
    <dgm:cxn modelId="{187BD148-D298-41E2-9505-1127E1E0D26A}" type="presParOf" srcId="{4DEBF27F-E188-40E1-AA41-049244243E21}" destId="{BCE486A2-56AC-45DA-8904-ACD7745B5728}" srcOrd="1" destOrd="0" presId="urn:microsoft.com/office/officeart/2018/2/layout/IconLabelList"/>
    <dgm:cxn modelId="{70A1EEFE-910A-4854-9ED9-4E7D454BA7BE}" type="presParOf" srcId="{4DEBF27F-E188-40E1-AA41-049244243E21}" destId="{AC2E735A-87CB-4609-90EA-B755731E2532}" srcOrd="2" destOrd="0" presId="urn:microsoft.com/office/officeart/2018/2/layout/IconLabelList"/>
    <dgm:cxn modelId="{D5351469-334B-4F24-825F-BCFEC65395A2}" type="presParOf" srcId="{9220417D-88BD-40DB-9153-F4FB6493CAFF}" destId="{46604449-F836-47F7-BB4A-A8EDF53E3CED}" srcOrd="5" destOrd="0" presId="urn:microsoft.com/office/officeart/2018/2/layout/IconLabelList"/>
    <dgm:cxn modelId="{E0A310C9-6DFC-42E5-893C-A7C463B0EA86}" type="presParOf" srcId="{9220417D-88BD-40DB-9153-F4FB6493CAFF}" destId="{FA3B87AC-184C-46CB-B1C8-0E017E1E3AB7}" srcOrd="6" destOrd="0" presId="urn:microsoft.com/office/officeart/2018/2/layout/IconLabelList"/>
    <dgm:cxn modelId="{06A3A5A9-FE2B-497E-BEF9-96E15A732EE9}" type="presParOf" srcId="{FA3B87AC-184C-46CB-B1C8-0E017E1E3AB7}" destId="{839B631D-0846-49EE-862E-CCDB33057ED5}" srcOrd="0" destOrd="0" presId="urn:microsoft.com/office/officeart/2018/2/layout/IconLabelList"/>
    <dgm:cxn modelId="{37728204-D67A-40B4-87AE-A174E92B23CC}" type="presParOf" srcId="{FA3B87AC-184C-46CB-B1C8-0E017E1E3AB7}" destId="{A66F598A-F952-4A40-917F-28F93C79C7CC}" srcOrd="1" destOrd="0" presId="urn:microsoft.com/office/officeart/2018/2/layout/IconLabelList"/>
    <dgm:cxn modelId="{FFBFCFDA-612C-4D86-A671-D19FF3E71976}" type="presParOf" srcId="{FA3B87AC-184C-46CB-B1C8-0E017E1E3AB7}" destId="{3BBEF3CA-A741-49EC-8866-2679520129F3}" srcOrd="2" destOrd="0" presId="urn:microsoft.com/office/officeart/2018/2/layout/IconLabelList"/>
    <dgm:cxn modelId="{466E4E99-D546-4FAF-BDFD-5A1145047774}" type="presParOf" srcId="{9220417D-88BD-40DB-9153-F4FB6493CAFF}" destId="{429A939E-0BD8-45A3-A899-6BED62F6247C}" srcOrd="7" destOrd="0" presId="urn:microsoft.com/office/officeart/2018/2/layout/IconLabelList"/>
    <dgm:cxn modelId="{0E6FF08C-38C6-4D32-869D-CB0B863F1531}" type="presParOf" srcId="{9220417D-88BD-40DB-9153-F4FB6493CAFF}" destId="{039F3C3D-63FD-4962-8383-34DFF163C61E}" srcOrd="8" destOrd="0" presId="urn:microsoft.com/office/officeart/2018/2/layout/IconLabelList"/>
    <dgm:cxn modelId="{E2438D7F-7BCA-4249-8AAF-5EAF9A2D8036}" type="presParOf" srcId="{039F3C3D-63FD-4962-8383-34DFF163C61E}" destId="{C4A20090-0EE8-498D-85D4-F9FF442C5559}" srcOrd="0" destOrd="0" presId="urn:microsoft.com/office/officeart/2018/2/layout/IconLabelList"/>
    <dgm:cxn modelId="{4E577233-3240-4223-BA95-F12B916A473B}" type="presParOf" srcId="{039F3C3D-63FD-4962-8383-34DFF163C61E}" destId="{1A47C039-5293-4142-AD9A-89061708C399}" srcOrd="1" destOrd="0" presId="urn:microsoft.com/office/officeart/2018/2/layout/IconLabelList"/>
    <dgm:cxn modelId="{F18CD840-D4E7-40F1-92D9-228887E9441C}" type="presParOf" srcId="{039F3C3D-63FD-4962-8383-34DFF163C61E}" destId="{4575D86A-78EF-419B-99D7-D859403FB0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8F1A1-9A18-4DA6-9A6F-93E085B7D0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FE255BC-B661-4B04-9885-D425E59FA5E8}">
      <dgm:prSet/>
      <dgm:spPr/>
      <dgm:t>
        <a:bodyPr/>
        <a:lstStyle/>
        <a:p>
          <a:r>
            <a:rPr lang="en-US" b="0" i="1"/>
            <a:t>Automated Document Processing</a:t>
          </a:r>
          <a:r>
            <a:rPr lang="en-US" i="1"/>
            <a:t>.</a:t>
          </a:r>
          <a:endParaRPr lang="en-US"/>
        </a:p>
      </dgm:t>
    </dgm:pt>
    <dgm:pt modelId="{FA62B48B-262B-449C-86FC-0730E83607EA}" type="parTrans" cxnId="{8F6E2F04-CBF4-4720-958E-6D36DB697E44}">
      <dgm:prSet/>
      <dgm:spPr/>
      <dgm:t>
        <a:bodyPr/>
        <a:lstStyle/>
        <a:p>
          <a:endParaRPr lang="en-US"/>
        </a:p>
      </dgm:t>
    </dgm:pt>
    <dgm:pt modelId="{A475B132-A97E-4588-9627-0D79C4CE22E6}" type="sibTrans" cxnId="{8F6E2F04-CBF4-4720-958E-6D36DB697E44}">
      <dgm:prSet/>
      <dgm:spPr/>
      <dgm:t>
        <a:bodyPr/>
        <a:lstStyle/>
        <a:p>
          <a:endParaRPr lang="en-US"/>
        </a:p>
      </dgm:t>
    </dgm:pt>
    <dgm:pt modelId="{757A03A3-FC3F-4229-802E-D23A8C6011DA}">
      <dgm:prSet/>
      <dgm:spPr/>
      <dgm:t>
        <a:bodyPr/>
        <a:lstStyle/>
        <a:p>
          <a:r>
            <a:rPr lang="en-GB" b="0" i="1"/>
            <a:t>Precise Control Over Who Sees What.</a:t>
          </a:r>
          <a:endParaRPr lang="en-US"/>
        </a:p>
      </dgm:t>
    </dgm:pt>
    <dgm:pt modelId="{1D1FA2D9-3C87-41EC-A6CC-36F38D67A8DB}" type="parTrans" cxnId="{AF1EFB03-6145-46A6-911B-976BE5307BA2}">
      <dgm:prSet/>
      <dgm:spPr/>
      <dgm:t>
        <a:bodyPr/>
        <a:lstStyle/>
        <a:p>
          <a:endParaRPr lang="en-US"/>
        </a:p>
      </dgm:t>
    </dgm:pt>
    <dgm:pt modelId="{04D423C2-B12F-423C-8119-4606A60BF033}" type="sibTrans" cxnId="{AF1EFB03-6145-46A6-911B-976BE5307BA2}">
      <dgm:prSet/>
      <dgm:spPr/>
      <dgm:t>
        <a:bodyPr/>
        <a:lstStyle/>
        <a:p>
          <a:endParaRPr lang="en-US"/>
        </a:p>
      </dgm:t>
    </dgm:pt>
    <dgm:pt modelId="{5561740D-F52E-4A57-874F-372729104C66}">
      <dgm:prSet/>
      <dgm:spPr/>
      <dgm:t>
        <a:bodyPr/>
        <a:lstStyle/>
        <a:p>
          <a:r>
            <a:rPr lang="en-GB" i="1"/>
            <a:t>Digital Lock for Your Files.</a:t>
          </a:r>
          <a:endParaRPr lang="en-US"/>
        </a:p>
      </dgm:t>
    </dgm:pt>
    <dgm:pt modelId="{71F4558C-DE4D-46BA-A96F-6DA0F3D9CE72}" type="parTrans" cxnId="{234F10DE-1F11-4A66-B845-1C4C1B1C2468}">
      <dgm:prSet/>
      <dgm:spPr/>
      <dgm:t>
        <a:bodyPr/>
        <a:lstStyle/>
        <a:p>
          <a:endParaRPr lang="en-US"/>
        </a:p>
      </dgm:t>
    </dgm:pt>
    <dgm:pt modelId="{1DA96E4D-644D-4149-860B-68440ADD6DF5}" type="sibTrans" cxnId="{234F10DE-1F11-4A66-B845-1C4C1B1C2468}">
      <dgm:prSet/>
      <dgm:spPr/>
      <dgm:t>
        <a:bodyPr/>
        <a:lstStyle/>
        <a:p>
          <a:endParaRPr lang="en-US"/>
        </a:p>
      </dgm:t>
    </dgm:pt>
    <dgm:pt modelId="{FB39FA32-414F-455C-97F0-D03EFDF7010A}">
      <dgm:prSet/>
      <dgm:spPr/>
      <dgm:t>
        <a:bodyPr/>
        <a:lstStyle/>
        <a:p>
          <a:r>
            <a:rPr lang="en-US" i="1"/>
            <a:t>“One-click, Go” Solution for Managing Files.</a:t>
          </a:r>
          <a:endParaRPr lang="en-US"/>
        </a:p>
      </dgm:t>
    </dgm:pt>
    <dgm:pt modelId="{495A9E4E-16E0-44E2-B004-728886ABD51F}" type="parTrans" cxnId="{892F8613-4E7D-476F-B216-09C60E3C0F64}">
      <dgm:prSet/>
      <dgm:spPr/>
      <dgm:t>
        <a:bodyPr/>
        <a:lstStyle/>
        <a:p>
          <a:endParaRPr lang="en-US"/>
        </a:p>
      </dgm:t>
    </dgm:pt>
    <dgm:pt modelId="{A69A1A2F-1FE9-45DA-B6D9-E72ACF9AB118}" type="sibTrans" cxnId="{892F8613-4E7D-476F-B216-09C60E3C0F64}">
      <dgm:prSet/>
      <dgm:spPr/>
      <dgm:t>
        <a:bodyPr/>
        <a:lstStyle/>
        <a:p>
          <a:endParaRPr lang="en-US"/>
        </a:p>
      </dgm:t>
    </dgm:pt>
    <dgm:pt modelId="{8C65F79D-D216-426C-AC21-2E678B7383EC}">
      <dgm:prSet/>
      <dgm:spPr/>
      <dgm:t>
        <a:bodyPr/>
        <a:lstStyle/>
        <a:p>
          <a:r>
            <a:rPr lang="en-US" i="1" dirty="0"/>
            <a:t>Seamless Integration with Existing Hardware</a:t>
          </a:r>
          <a:endParaRPr lang="en-US" dirty="0"/>
        </a:p>
      </dgm:t>
    </dgm:pt>
    <dgm:pt modelId="{4DD15E6C-BBCF-4C53-9FEA-6EDCD1C81E4D}" type="parTrans" cxnId="{E2DA7259-0A2A-48C3-B7D8-3F32EF4B8D00}">
      <dgm:prSet/>
      <dgm:spPr/>
      <dgm:t>
        <a:bodyPr/>
        <a:lstStyle/>
        <a:p>
          <a:endParaRPr lang="en-US"/>
        </a:p>
      </dgm:t>
    </dgm:pt>
    <dgm:pt modelId="{FBD544C7-F620-4348-9B7B-E6CE89F38956}" type="sibTrans" cxnId="{E2DA7259-0A2A-48C3-B7D8-3F32EF4B8D00}">
      <dgm:prSet/>
      <dgm:spPr/>
      <dgm:t>
        <a:bodyPr/>
        <a:lstStyle/>
        <a:p>
          <a:endParaRPr lang="en-US"/>
        </a:p>
      </dgm:t>
    </dgm:pt>
    <dgm:pt modelId="{45D43CF1-CBBE-42B9-90EF-B8A5384B92AD}">
      <dgm:prSet/>
      <dgm:spPr/>
      <dgm:t>
        <a:bodyPr/>
        <a:lstStyle/>
        <a:p>
          <a:r>
            <a:rPr lang="en-US" i="1"/>
            <a:t>“Control” is in your Hands.</a:t>
          </a:r>
          <a:endParaRPr lang="en-US"/>
        </a:p>
      </dgm:t>
    </dgm:pt>
    <dgm:pt modelId="{D3BB5004-3786-4885-8C65-70D1E398E89C}" type="parTrans" cxnId="{EF5E221C-E725-4225-B77A-5AD6C2B8452A}">
      <dgm:prSet/>
      <dgm:spPr/>
      <dgm:t>
        <a:bodyPr/>
        <a:lstStyle/>
        <a:p>
          <a:endParaRPr lang="en-US"/>
        </a:p>
      </dgm:t>
    </dgm:pt>
    <dgm:pt modelId="{F613549B-A48B-45DB-BD97-E9A0131F608D}" type="sibTrans" cxnId="{EF5E221C-E725-4225-B77A-5AD6C2B8452A}">
      <dgm:prSet/>
      <dgm:spPr/>
      <dgm:t>
        <a:bodyPr/>
        <a:lstStyle/>
        <a:p>
          <a:endParaRPr lang="en-US"/>
        </a:p>
      </dgm:t>
    </dgm:pt>
    <dgm:pt modelId="{33E78A4F-294D-4829-82FD-3AD2ABF02F68}" type="pres">
      <dgm:prSet presAssocID="{7008F1A1-9A18-4DA6-9A6F-93E085B7D0CB}" presName="root" presStyleCnt="0">
        <dgm:presLayoutVars>
          <dgm:dir/>
          <dgm:resizeHandles val="exact"/>
        </dgm:presLayoutVars>
      </dgm:prSet>
      <dgm:spPr/>
    </dgm:pt>
    <dgm:pt modelId="{49C3E14C-3AB2-4900-9B24-56B3238C4F02}" type="pres">
      <dgm:prSet presAssocID="{0FE255BC-B661-4B04-9885-D425E59FA5E8}" presName="compNode" presStyleCnt="0"/>
      <dgm:spPr/>
    </dgm:pt>
    <dgm:pt modelId="{22115683-ACFF-427E-B5A7-F49705FED47D}" type="pres">
      <dgm:prSet presAssocID="{0FE255BC-B661-4B04-9885-D425E59FA5E8}" presName="iconRect" presStyleLbl="node1" presStyleIdx="0" presStyleCnt="6" custScaleX="116633" custScaleY="127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BDA5D6-15AD-4585-BCF4-33A41BCE777F}" type="pres">
      <dgm:prSet presAssocID="{0FE255BC-B661-4B04-9885-D425E59FA5E8}" presName="spaceRect" presStyleCnt="0"/>
      <dgm:spPr/>
    </dgm:pt>
    <dgm:pt modelId="{726DEEDB-53C2-4F5C-B6EA-0441A14A6B5F}" type="pres">
      <dgm:prSet presAssocID="{0FE255BC-B661-4B04-9885-D425E59FA5E8}" presName="textRect" presStyleLbl="revTx" presStyleIdx="0" presStyleCnt="6">
        <dgm:presLayoutVars>
          <dgm:chMax val="1"/>
          <dgm:chPref val="1"/>
        </dgm:presLayoutVars>
      </dgm:prSet>
      <dgm:spPr/>
    </dgm:pt>
    <dgm:pt modelId="{1D77DDAC-970D-49A7-954A-9F607A4DD7A8}" type="pres">
      <dgm:prSet presAssocID="{A475B132-A97E-4588-9627-0D79C4CE22E6}" presName="sibTrans" presStyleCnt="0"/>
      <dgm:spPr/>
    </dgm:pt>
    <dgm:pt modelId="{E1A4E7EC-1C78-4DE9-BEBD-CC21A0D55FB4}" type="pres">
      <dgm:prSet presAssocID="{757A03A3-FC3F-4229-802E-D23A8C6011DA}" presName="compNode" presStyleCnt="0"/>
      <dgm:spPr/>
    </dgm:pt>
    <dgm:pt modelId="{631973BD-26C6-470B-B6E1-566D45B83379}" type="pres">
      <dgm:prSet presAssocID="{757A03A3-FC3F-4229-802E-D23A8C6011DA}" presName="iconRect" presStyleLbl="node1" presStyleIdx="1" presStyleCnt="6" custScaleX="109404" custScaleY="1233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1514AD22-E1A0-4167-B1C5-00DA39B40AB9}" type="pres">
      <dgm:prSet presAssocID="{757A03A3-FC3F-4229-802E-D23A8C6011DA}" presName="spaceRect" presStyleCnt="0"/>
      <dgm:spPr/>
    </dgm:pt>
    <dgm:pt modelId="{0C8FDA9D-DF08-45D5-A8A9-69522FE8568B}" type="pres">
      <dgm:prSet presAssocID="{757A03A3-FC3F-4229-802E-D23A8C6011DA}" presName="textRect" presStyleLbl="revTx" presStyleIdx="1" presStyleCnt="6">
        <dgm:presLayoutVars>
          <dgm:chMax val="1"/>
          <dgm:chPref val="1"/>
        </dgm:presLayoutVars>
      </dgm:prSet>
      <dgm:spPr/>
    </dgm:pt>
    <dgm:pt modelId="{DEFDF65A-5E50-4B5E-B074-AE321C3FB501}" type="pres">
      <dgm:prSet presAssocID="{04D423C2-B12F-423C-8119-4606A60BF033}" presName="sibTrans" presStyleCnt="0"/>
      <dgm:spPr/>
    </dgm:pt>
    <dgm:pt modelId="{F867E832-3878-476A-A4D9-D10B71B5841A}" type="pres">
      <dgm:prSet presAssocID="{5561740D-F52E-4A57-874F-372729104C66}" presName="compNode" presStyleCnt="0"/>
      <dgm:spPr/>
    </dgm:pt>
    <dgm:pt modelId="{66759A3B-2F38-4E47-9AF8-DFBE50D18762}" type="pres">
      <dgm:prSet presAssocID="{5561740D-F52E-4A57-874F-372729104C66}" presName="iconRect" presStyleLbl="node1" presStyleIdx="2" presStyleCnt="6" custScaleX="102806" custScaleY="1233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7F0BA6-563B-4F52-8AED-5FDBF3AAF3EB}" type="pres">
      <dgm:prSet presAssocID="{5561740D-F52E-4A57-874F-372729104C66}" presName="spaceRect" presStyleCnt="0"/>
      <dgm:spPr/>
    </dgm:pt>
    <dgm:pt modelId="{85D5022F-A77D-441A-BDA2-981473A78C50}" type="pres">
      <dgm:prSet presAssocID="{5561740D-F52E-4A57-874F-372729104C66}" presName="textRect" presStyleLbl="revTx" presStyleIdx="2" presStyleCnt="6">
        <dgm:presLayoutVars>
          <dgm:chMax val="1"/>
          <dgm:chPref val="1"/>
        </dgm:presLayoutVars>
      </dgm:prSet>
      <dgm:spPr/>
    </dgm:pt>
    <dgm:pt modelId="{C57B5A0A-AE03-4632-BFDB-89EE27502494}" type="pres">
      <dgm:prSet presAssocID="{1DA96E4D-644D-4149-860B-68440ADD6DF5}" presName="sibTrans" presStyleCnt="0"/>
      <dgm:spPr/>
    </dgm:pt>
    <dgm:pt modelId="{3253D447-D711-4BC7-80F6-FDE30FEC23B8}" type="pres">
      <dgm:prSet presAssocID="{FB39FA32-414F-455C-97F0-D03EFDF7010A}" presName="compNode" presStyleCnt="0"/>
      <dgm:spPr/>
    </dgm:pt>
    <dgm:pt modelId="{9C0FBB50-80D4-47DF-A396-6079D3154B37}" type="pres">
      <dgm:prSet presAssocID="{FB39FA32-414F-455C-97F0-D03EFDF7010A}" presName="iconRect" presStyleLbl="node1" presStyleIdx="3" presStyleCnt="6" custScaleX="116514" custScaleY="9776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A00EC6B-50A4-482D-A3F6-4E131768288C}" type="pres">
      <dgm:prSet presAssocID="{FB39FA32-414F-455C-97F0-D03EFDF7010A}" presName="spaceRect" presStyleCnt="0"/>
      <dgm:spPr/>
    </dgm:pt>
    <dgm:pt modelId="{249D1C1D-DFC1-480D-BD53-AE45511FE506}" type="pres">
      <dgm:prSet presAssocID="{FB39FA32-414F-455C-97F0-D03EFDF7010A}" presName="textRect" presStyleLbl="revTx" presStyleIdx="3" presStyleCnt="6">
        <dgm:presLayoutVars>
          <dgm:chMax val="1"/>
          <dgm:chPref val="1"/>
        </dgm:presLayoutVars>
      </dgm:prSet>
      <dgm:spPr/>
    </dgm:pt>
    <dgm:pt modelId="{1DBFB436-56B0-4948-92EE-6CE772FE4B8A}" type="pres">
      <dgm:prSet presAssocID="{A69A1A2F-1FE9-45DA-B6D9-E72ACF9AB118}" presName="sibTrans" presStyleCnt="0"/>
      <dgm:spPr/>
    </dgm:pt>
    <dgm:pt modelId="{FCEEF376-F34E-4176-AB74-49EF5083D5EC}" type="pres">
      <dgm:prSet presAssocID="{8C65F79D-D216-426C-AC21-2E678B7383EC}" presName="compNode" presStyleCnt="0"/>
      <dgm:spPr/>
    </dgm:pt>
    <dgm:pt modelId="{9D01D91D-EBEC-4060-B4CD-DBA7F0CF3A6A}" type="pres">
      <dgm:prSet presAssocID="{8C65F79D-D216-426C-AC21-2E678B7383EC}" presName="iconRect" presStyleLbl="node1" presStyleIdx="4" presStyleCnt="6" custScaleX="109284" custScaleY="11666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FBB4ABDD-4DBC-4C12-A1F5-46D0CE1E1A1B}" type="pres">
      <dgm:prSet presAssocID="{8C65F79D-D216-426C-AC21-2E678B7383EC}" presName="spaceRect" presStyleCnt="0"/>
      <dgm:spPr/>
    </dgm:pt>
    <dgm:pt modelId="{1E1CAB4F-4B13-48B3-9C93-47D323E91198}" type="pres">
      <dgm:prSet presAssocID="{8C65F79D-D216-426C-AC21-2E678B7383EC}" presName="textRect" presStyleLbl="revTx" presStyleIdx="4" presStyleCnt="6">
        <dgm:presLayoutVars>
          <dgm:chMax val="1"/>
          <dgm:chPref val="1"/>
        </dgm:presLayoutVars>
      </dgm:prSet>
      <dgm:spPr/>
    </dgm:pt>
    <dgm:pt modelId="{9DB7AC1B-436D-4401-A823-93D6A1C017A4}" type="pres">
      <dgm:prSet presAssocID="{FBD544C7-F620-4348-9B7B-E6CE89F38956}" presName="sibTrans" presStyleCnt="0"/>
      <dgm:spPr/>
    </dgm:pt>
    <dgm:pt modelId="{241A38ED-428C-47BC-9551-64509DD2A06D}" type="pres">
      <dgm:prSet presAssocID="{45D43CF1-CBBE-42B9-90EF-B8A5384B92AD}" presName="compNode" presStyleCnt="0"/>
      <dgm:spPr/>
    </dgm:pt>
    <dgm:pt modelId="{66B4FCF3-056D-4B0D-BCD0-34BBA9703DC2}" type="pres">
      <dgm:prSet presAssocID="{45D43CF1-CBBE-42B9-90EF-B8A5384B92AD}" presName="iconRect" presStyleLbl="node1" presStyleIdx="5" presStyleCnt="6" custScaleX="136328" custScaleY="12171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enched Fist with solid fill"/>
        </a:ext>
      </dgm:extLst>
    </dgm:pt>
    <dgm:pt modelId="{03A54CD7-21B5-4214-9787-D31DBBF919CA}" type="pres">
      <dgm:prSet presAssocID="{45D43CF1-CBBE-42B9-90EF-B8A5384B92AD}" presName="spaceRect" presStyleCnt="0"/>
      <dgm:spPr/>
    </dgm:pt>
    <dgm:pt modelId="{288229F8-12BE-4A15-9DEC-7F7232E607DA}" type="pres">
      <dgm:prSet presAssocID="{45D43CF1-CBBE-42B9-90EF-B8A5384B92A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F1EFB03-6145-46A6-911B-976BE5307BA2}" srcId="{7008F1A1-9A18-4DA6-9A6F-93E085B7D0CB}" destId="{757A03A3-FC3F-4229-802E-D23A8C6011DA}" srcOrd="1" destOrd="0" parTransId="{1D1FA2D9-3C87-41EC-A6CC-36F38D67A8DB}" sibTransId="{04D423C2-B12F-423C-8119-4606A60BF033}"/>
    <dgm:cxn modelId="{8F6E2F04-CBF4-4720-958E-6D36DB697E44}" srcId="{7008F1A1-9A18-4DA6-9A6F-93E085B7D0CB}" destId="{0FE255BC-B661-4B04-9885-D425E59FA5E8}" srcOrd="0" destOrd="0" parTransId="{FA62B48B-262B-449C-86FC-0730E83607EA}" sibTransId="{A475B132-A97E-4588-9627-0D79C4CE22E6}"/>
    <dgm:cxn modelId="{578ACB10-3612-478D-8D91-D6D78A27320B}" type="presOf" srcId="{757A03A3-FC3F-4229-802E-D23A8C6011DA}" destId="{0C8FDA9D-DF08-45D5-A8A9-69522FE8568B}" srcOrd="0" destOrd="0" presId="urn:microsoft.com/office/officeart/2018/2/layout/IconLabelList"/>
    <dgm:cxn modelId="{892F8613-4E7D-476F-B216-09C60E3C0F64}" srcId="{7008F1A1-9A18-4DA6-9A6F-93E085B7D0CB}" destId="{FB39FA32-414F-455C-97F0-D03EFDF7010A}" srcOrd="3" destOrd="0" parTransId="{495A9E4E-16E0-44E2-B004-728886ABD51F}" sibTransId="{A69A1A2F-1FE9-45DA-B6D9-E72ACF9AB118}"/>
    <dgm:cxn modelId="{031C911B-89BB-497A-9B34-7A4164AE54E9}" type="presOf" srcId="{8C65F79D-D216-426C-AC21-2E678B7383EC}" destId="{1E1CAB4F-4B13-48B3-9C93-47D323E91198}" srcOrd="0" destOrd="0" presId="urn:microsoft.com/office/officeart/2018/2/layout/IconLabelList"/>
    <dgm:cxn modelId="{EF5E221C-E725-4225-B77A-5AD6C2B8452A}" srcId="{7008F1A1-9A18-4DA6-9A6F-93E085B7D0CB}" destId="{45D43CF1-CBBE-42B9-90EF-B8A5384B92AD}" srcOrd="5" destOrd="0" parTransId="{D3BB5004-3786-4885-8C65-70D1E398E89C}" sibTransId="{F613549B-A48B-45DB-BD97-E9A0131F608D}"/>
    <dgm:cxn modelId="{DAED714D-56B4-4DD4-A94E-A3C5F50DEE2E}" type="presOf" srcId="{45D43CF1-CBBE-42B9-90EF-B8A5384B92AD}" destId="{288229F8-12BE-4A15-9DEC-7F7232E607DA}" srcOrd="0" destOrd="0" presId="urn:microsoft.com/office/officeart/2018/2/layout/IconLabelList"/>
    <dgm:cxn modelId="{E2DA7259-0A2A-48C3-B7D8-3F32EF4B8D00}" srcId="{7008F1A1-9A18-4DA6-9A6F-93E085B7D0CB}" destId="{8C65F79D-D216-426C-AC21-2E678B7383EC}" srcOrd="4" destOrd="0" parTransId="{4DD15E6C-BBCF-4C53-9FEA-6EDCD1C81E4D}" sibTransId="{FBD544C7-F620-4348-9B7B-E6CE89F38956}"/>
    <dgm:cxn modelId="{BE67AC89-83E0-40B4-9646-7DE1D539F682}" type="presOf" srcId="{5561740D-F52E-4A57-874F-372729104C66}" destId="{85D5022F-A77D-441A-BDA2-981473A78C50}" srcOrd="0" destOrd="0" presId="urn:microsoft.com/office/officeart/2018/2/layout/IconLabelList"/>
    <dgm:cxn modelId="{869F7D9E-491A-4DD8-9BFD-22C552D30417}" type="presOf" srcId="{0FE255BC-B661-4B04-9885-D425E59FA5E8}" destId="{726DEEDB-53C2-4F5C-B6EA-0441A14A6B5F}" srcOrd="0" destOrd="0" presId="urn:microsoft.com/office/officeart/2018/2/layout/IconLabelList"/>
    <dgm:cxn modelId="{2D1D26A0-FAD7-4350-B793-AB6EA535C5E2}" type="presOf" srcId="{FB39FA32-414F-455C-97F0-D03EFDF7010A}" destId="{249D1C1D-DFC1-480D-BD53-AE45511FE506}" srcOrd="0" destOrd="0" presId="urn:microsoft.com/office/officeart/2018/2/layout/IconLabelList"/>
    <dgm:cxn modelId="{234F10DE-1F11-4A66-B845-1C4C1B1C2468}" srcId="{7008F1A1-9A18-4DA6-9A6F-93E085B7D0CB}" destId="{5561740D-F52E-4A57-874F-372729104C66}" srcOrd="2" destOrd="0" parTransId="{71F4558C-DE4D-46BA-A96F-6DA0F3D9CE72}" sibTransId="{1DA96E4D-644D-4149-860B-68440ADD6DF5}"/>
    <dgm:cxn modelId="{F0DCABF8-08C0-44E2-821F-0D0FAED3BC8A}" type="presOf" srcId="{7008F1A1-9A18-4DA6-9A6F-93E085B7D0CB}" destId="{33E78A4F-294D-4829-82FD-3AD2ABF02F68}" srcOrd="0" destOrd="0" presId="urn:microsoft.com/office/officeart/2018/2/layout/IconLabelList"/>
    <dgm:cxn modelId="{2A03E3C1-1DA1-446A-A518-9883E4E67FFB}" type="presParOf" srcId="{33E78A4F-294D-4829-82FD-3AD2ABF02F68}" destId="{49C3E14C-3AB2-4900-9B24-56B3238C4F02}" srcOrd="0" destOrd="0" presId="urn:microsoft.com/office/officeart/2018/2/layout/IconLabelList"/>
    <dgm:cxn modelId="{6A7B5095-0C06-461A-8A54-D341C97A5C60}" type="presParOf" srcId="{49C3E14C-3AB2-4900-9B24-56B3238C4F02}" destId="{22115683-ACFF-427E-B5A7-F49705FED47D}" srcOrd="0" destOrd="0" presId="urn:microsoft.com/office/officeart/2018/2/layout/IconLabelList"/>
    <dgm:cxn modelId="{B3907546-45DA-4208-B1A9-B1E0D6B866B7}" type="presParOf" srcId="{49C3E14C-3AB2-4900-9B24-56B3238C4F02}" destId="{77BDA5D6-15AD-4585-BCF4-33A41BCE777F}" srcOrd="1" destOrd="0" presId="urn:microsoft.com/office/officeart/2018/2/layout/IconLabelList"/>
    <dgm:cxn modelId="{4FF3E76A-B970-4CEF-BB3E-68C824580AD3}" type="presParOf" srcId="{49C3E14C-3AB2-4900-9B24-56B3238C4F02}" destId="{726DEEDB-53C2-4F5C-B6EA-0441A14A6B5F}" srcOrd="2" destOrd="0" presId="urn:microsoft.com/office/officeart/2018/2/layout/IconLabelList"/>
    <dgm:cxn modelId="{93E79C79-03D8-46B9-9D9F-1380C10D79BE}" type="presParOf" srcId="{33E78A4F-294D-4829-82FD-3AD2ABF02F68}" destId="{1D77DDAC-970D-49A7-954A-9F607A4DD7A8}" srcOrd="1" destOrd="0" presId="urn:microsoft.com/office/officeart/2018/2/layout/IconLabelList"/>
    <dgm:cxn modelId="{1D214DB0-58C8-4FDF-B477-4B35DDEF62AE}" type="presParOf" srcId="{33E78A4F-294D-4829-82FD-3AD2ABF02F68}" destId="{E1A4E7EC-1C78-4DE9-BEBD-CC21A0D55FB4}" srcOrd="2" destOrd="0" presId="urn:microsoft.com/office/officeart/2018/2/layout/IconLabelList"/>
    <dgm:cxn modelId="{3F01ECCB-7FF9-422B-B758-29FA54C7CE45}" type="presParOf" srcId="{E1A4E7EC-1C78-4DE9-BEBD-CC21A0D55FB4}" destId="{631973BD-26C6-470B-B6E1-566D45B83379}" srcOrd="0" destOrd="0" presId="urn:microsoft.com/office/officeart/2018/2/layout/IconLabelList"/>
    <dgm:cxn modelId="{078DE946-36D1-4838-B1AE-300D8049A643}" type="presParOf" srcId="{E1A4E7EC-1C78-4DE9-BEBD-CC21A0D55FB4}" destId="{1514AD22-E1A0-4167-B1C5-00DA39B40AB9}" srcOrd="1" destOrd="0" presId="urn:microsoft.com/office/officeart/2018/2/layout/IconLabelList"/>
    <dgm:cxn modelId="{B2E65543-274E-4278-8898-6110E5AAD54E}" type="presParOf" srcId="{E1A4E7EC-1C78-4DE9-BEBD-CC21A0D55FB4}" destId="{0C8FDA9D-DF08-45D5-A8A9-69522FE8568B}" srcOrd="2" destOrd="0" presId="urn:microsoft.com/office/officeart/2018/2/layout/IconLabelList"/>
    <dgm:cxn modelId="{43B825BB-209B-40E4-9CCC-4D511605EDDA}" type="presParOf" srcId="{33E78A4F-294D-4829-82FD-3AD2ABF02F68}" destId="{DEFDF65A-5E50-4B5E-B074-AE321C3FB501}" srcOrd="3" destOrd="0" presId="urn:microsoft.com/office/officeart/2018/2/layout/IconLabelList"/>
    <dgm:cxn modelId="{0CFBE490-2DF0-40DA-A2BB-0D71FC0DB507}" type="presParOf" srcId="{33E78A4F-294D-4829-82FD-3AD2ABF02F68}" destId="{F867E832-3878-476A-A4D9-D10B71B5841A}" srcOrd="4" destOrd="0" presId="urn:microsoft.com/office/officeart/2018/2/layout/IconLabelList"/>
    <dgm:cxn modelId="{34387DAC-97C2-40F9-A762-2DF134310094}" type="presParOf" srcId="{F867E832-3878-476A-A4D9-D10B71B5841A}" destId="{66759A3B-2F38-4E47-9AF8-DFBE50D18762}" srcOrd="0" destOrd="0" presId="urn:microsoft.com/office/officeart/2018/2/layout/IconLabelList"/>
    <dgm:cxn modelId="{8BCCADB0-2470-439D-9194-8583F7B41C9D}" type="presParOf" srcId="{F867E832-3878-476A-A4D9-D10B71B5841A}" destId="{367F0BA6-563B-4F52-8AED-5FDBF3AAF3EB}" srcOrd="1" destOrd="0" presId="urn:microsoft.com/office/officeart/2018/2/layout/IconLabelList"/>
    <dgm:cxn modelId="{0CA17A5F-8C1D-4402-8C64-24EFA2437F62}" type="presParOf" srcId="{F867E832-3878-476A-A4D9-D10B71B5841A}" destId="{85D5022F-A77D-441A-BDA2-981473A78C50}" srcOrd="2" destOrd="0" presId="urn:microsoft.com/office/officeart/2018/2/layout/IconLabelList"/>
    <dgm:cxn modelId="{09F0E3A6-9DBD-441F-98B5-1869283A06DD}" type="presParOf" srcId="{33E78A4F-294D-4829-82FD-3AD2ABF02F68}" destId="{C57B5A0A-AE03-4632-BFDB-89EE27502494}" srcOrd="5" destOrd="0" presId="urn:microsoft.com/office/officeart/2018/2/layout/IconLabelList"/>
    <dgm:cxn modelId="{F598639A-7377-4E13-ADCA-CDBDB4023E06}" type="presParOf" srcId="{33E78A4F-294D-4829-82FD-3AD2ABF02F68}" destId="{3253D447-D711-4BC7-80F6-FDE30FEC23B8}" srcOrd="6" destOrd="0" presId="urn:microsoft.com/office/officeart/2018/2/layout/IconLabelList"/>
    <dgm:cxn modelId="{FD1BE5AC-4CEB-4D76-9356-1347B66AADC1}" type="presParOf" srcId="{3253D447-D711-4BC7-80F6-FDE30FEC23B8}" destId="{9C0FBB50-80D4-47DF-A396-6079D3154B37}" srcOrd="0" destOrd="0" presId="urn:microsoft.com/office/officeart/2018/2/layout/IconLabelList"/>
    <dgm:cxn modelId="{C0BDC48F-F38F-4D90-A373-72EC9EC77358}" type="presParOf" srcId="{3253D447-D711-4BC7-80F6-FDE30FEC23B8}" destId="{FA00EC6B-50A4-482D-A3F6-4E131768288C}" srcOrd="1" destOrd="0" presId="urn:microsoft.com/office/officeart/2018/2/layout/IconLabelList"/>
    <dgm:cxn modelId="{226E3873-DFD7-4F79-BF8D-2EFE3475C2ED}" type="presParOf" srcId="{3253D447-D711-4BC7-80F6-FDE30FEC23B8}" destId="{249D1C1D-DFC1-480D-BD53-AE45511FE506}" srcOrd="2" destOrd="0" presId="urn:microsoft.com/office/officeart/2018/2/layout/IconLabelList"/>
    <dgm:cxn modelId="{A017AD10-41AA-4A2E-8A24-FCB8C7DB5E69}" type="presParOf" srcId="{33E78A4F-294D-4829-82FD-3AD2ABF02F68}" destId="{1DBFB436-56B0-4948-92EE-6CE772FE4B8A}" srcOrd="7" destOrd="0" presId="urn:microsoft.com/office/officeart/2018/2/layout/IconLabelList"/>
    <dgm:cxn modelId="{7B9AA3CA-E923-4F57-906F-909B052ACCC1}" type="presParOf" srcId="{33E78A4F-294D-4829-82FD-3AD2ABF02F68}" destId="{FCEEF376-F34E-4176-AB74-49EF5083D5EC}" srcOrd="8" destOrd="0" presId="urn:microsoft.com/office/officeart/2018/2/layout/IconLabelList"/>
    <dgm:cxn modelId="{2D11BA9F-C7FF-4FC0-9063-DCB82F343B38}" type="presParOf" srcId="{FCEEF376-F34E-4176-AB74-49EF5083D5EC}" destId="{9D01D91D-EBEC-4060-B4CD-DBA7F0CF3A6A}" srcOrd="0" destOrd="0" presId="urn:microsoft.com/office/officeart/2018/2/layout/IconLabelList"/>
    <dgm:cxn modelId="{30DD48BB-F0A0-4B86-A2E8-A52F656A63A4}" type="presParOf" srcId="{FCEEF376-F34E-4176-AB74-49EF5083D5EC}" destId="{FBB4ABDD-4DBC-4C12-A1F5-46D0CE1E1A1B}" srcOrd="1" destOrd="0" presId="urn:microsoft.com/office/officeart/2018/2/layout/IconLabelList"/>
    <dgm:cxn modelId="{81AD82CF-1A4E-4E05-93F1-4E1FDF48E16B}" type="presParOf" srcId="{FCEEF376-F34E-4176-AB74-49EF5083D5EC}" destId="{1E1CAB4F-4B13-48B3-9C93-47D323E91198}" srcOrd="2" destOrd="0" presId="urn:microsoft.com/office/officeart/2018/2/layout/IconLabelList"/>
    <dgm:cxn modelId="{48DAC926-27CF-4AB6-B64F-DCAC542F676B}" type="presParOf" srcId="{33E78A4F-294D-4829-82FD-3AD2ABF02F68}" destId="{9DB7AC1B-436D-4401-A823-93D6A1C017A4}" srcOrd="9" destOrd="0" presId="urn:microsoft.com/office/officeart/2018/2/layout/IconLabelList"/>
    <dgm:cxn modelId="{B08BD5BD-8C82-46FE-864F-1A28478B6367}" type="presParOf" srcId="{33E78A4F-294D-4829-82FD-3AD2ABF02F68}" destId="{241A38ED-428C-47BC-9551-64509DD2A06D}" srcOrd="10" destOrd="0" presId="urn:microsoft.com/office/officeart/2018/2/layout/IconLabelList"/>
    <dgm:cxn modelId="{F5CD0B72-1296-4129-83C8-538B47D27FEC}" type="presParOf" srcId="{241A38ED-428C-47BC-9551-64509DD2A06D}" destId="{66B4FCF3-056D-4B0D-BCD0-34BBA9703DC2}" srcOrd="0" destOrd="0" presId="urn:microsoft.com/office/officeart/2018/2/layout/IconLabelList"/>
    <dgm:cxn modelId="{AEEA11C1-4C55-4E35-9F00-5A3C06006150}" type="presParOf" srcId="{241A38ED-428C-47BC-9551-64509DD2A06D}" destId="{03A54CD7-21B5-4214-9787-D31DBBF919CA}" srcOrd="1" destOrd="0" presId="urn:microsoft.com/office/officeart/2018/2/layout/IconLabelList"/>
    <dgm:cxn modelId="{B3A8EDB9-2678-43E4-A61C-7180D59B1336}" type="presParOf" srcId="{241A38ED-428C-47BC-9551-64509DD2A06D}" destId="{288229F8-12BE-4A15-9DEC-7F7232E607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47A264-580C-4045-ADEB-0A50008D4B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C004DC-2F91-4A02-86B6-6038221B5F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Review</a:t>
          </a:r>
          <a:r>
            <a:rPr lang="en-US" b="1" baseline="0" dirty="0"/>
            <a:t> other similar Products</a:t>
          </a:r>
          <a:endParaRPr lang="en-US" b="1" dirty="0"/>
        </a:p>
      </dgm:t>
    </dgm:pt>
    <dgm:pt modelId="{00087477-0805-4710-80DA-C4DB157B3B94}" type="parTrans" cxnId="{81EDE16C-A264-402F-A442-0D1FB652541A}">
      <dgm:prSet/>
      <dgm:spPr/>
      <dgm:t>
        <a:bodyPr/>
        <a:lstStyle/>
        <a:p>
          <a:endParaRPr lang="en-US"/>
        </a:p>
      </dgm:t>
    </dgm:pt>
    <dgm:pt modelId="{4A798119-E672-4ABC-8D1F-93DC61655CC3}" type="sibTrans" cxnId="{81EDE16C-A264-402F-A442-0D1FB652541A}">
      <dgm:prSet/>
      <dgm:spPr/>
      <dgm:t>
        <a:bodyPr/>
        <a:lstStyle/>
        <a:p>
          <a:endParaRPr lang="en-US"/>
        </a:p>
      </dgm:t>
    </dgm:pt>
    <dgm:pt modelId="{BD753510-B0E0-458B-AF9A-83DC9E51E3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Design a DMS for customer needs</a:t>
          </a:r>
        </a:p>
      </dgm:t>
    </dgm:pt>
    <dgm:pt modelId="{CD822D9E-9E39-4DA4-9FB2-0FA8F515725A}" type="parTrans" cxnId="{F16202EE-98A7-4B2D-B879-8B60F4A7407F}">
      <dgm:prSet/>
      <dgm:spPr/>
      <dgm:t>
        <a:bodyPr/>
        <a:lstStyle/>
        <a:p>
          <a:endParaRPr lang="en-US"/>
        </a:p>
      </dgm:t>
    </dgm:pt>
    <dgm:pt modelId="{E01866B3-3F4B-4317-9083-243039986726}" type="sibTrans" cxnId="{F16202EE-98A7-4B2D-B879-8B60F4A7407F}">
      <dgm:prSet/>
      <dgm:spPr/>
      <dgm:t>
        <a:bodyPr/>
        <a:lstStyle/>
        <a:p>
          <a:endParaRPr lang="en-US"/>
        </a:p>
      </dgm:t>
    </dgm:pt>
    <dgm:pt modelId="{55DCB07C-688A-4C6C-9CDE-EE5845003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Secure, Private and Functional</a:t>
          </a:r>
        </a:p>
      </dgm:t>
    </dgm:pt>
    <dgm:pt modelId="{05BD915F-981B-435D-B1BB-2B0EEFDB3123}" type="parTrans" cxnId="{7F98A584-E1F1-47D2-AADB-D4480BDD8059}">
      <dgm:prSet/>
      <dgm:spPr/>
      <dgm:t>
        <a:bodyPr/>
        <a:lstStyle/>
        <a:p>
          <a:endParaRPr lang="en-US"/>
        </a:p>
      </dgm:t>
    </dgm:pt>
    <dgm:pt modelId="{1CD4BD4D-7356-4138-87B2-2EE0BC3EB576}" type="sibTrans" cxnId="{7F98A584-E1F1-47D2-AADB-D4480BDD8059}">
      <dgm:prSet/>
      <dgm:spPr/>
      <dgm:t>
        <a:bodyPr/>
        <a:lstStyle/>
        <a:p>
          <a:endParaRPr lang="en-US"/>
        </a:p>
      </dgm:t>
    </dgm:pt>
    <dgm:pt modelId="{FC7F06F9-DEE2-4B69-921E-FE8D9ADDE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Future</a:t>
          </a:r>
          <a:r>
            <a:rPr lang="en-US" b="1" baseline="0" dirty="0"/>
            <a:t> Ready</a:t>
          </a:r>
          <a:endParaRPr lang="en-US" b="1" dirty="0"/>
        </a:p>
      </dgm:t>
    </dgm:pt>
    <dgm:pt modelId="{4BB5C323-D362-4335-9899-DB9E958C7BE9}" type="parTrans" cxnId="{D799E5EB-3EC2-4D35-A937-E98A4595189F}">
      <dgm:prSet/>
      <dgm:spPr/>
      <dgm:t>
        <a:bodyPr/>
        <a:lstStyle/>
        <a:p>
          <a:endParaRPr lang="en-US"/>
        </a:p>
      </dgm:t>
    </dgm:pt>
    <dgm:pt modelId="{A248E6F9-535D-45DB-98C5-BE7BBB172189}" type="sibTrans" cxnId="{D799E5EB-3EC2-4D35-A937-E98A4595189F}">
      <dgm:prSet/>
      <dgm:spPr/>
      <dgm:t>
        <a:bodyPr/>
        <a:lstStyle/>
        <a:p>
          <a:endParaRPr lang="en-US"/>
        </a:p>
      </dgm:t>
    </dgm:pt>
    <dgm:pt modelId="{F05C302C-C6A9-4762-95BD-2F4AAC388BB1}" type="pres">
      <dgm:prSet presAssocID="{B547A264-580C-4045-ADEB-0A50008D4B97}" presName="root" presStyleCnt="0">
        <dgm:presLayoutVars>
          <dgm:dir/>
          <dgm:resizeHandles val="exact"/>
        </dgm:presLayoutVars>
      </dgm:prSet>
      <dgm:spPr/>
    </dgm:pt>
    <dgm:pt modelId="{D2A5DF90-70EE-4E5E-B12C-514F56FD667F}" type="pres">
      <dgm:prSet presAssocID="{E7C004DC-2F91-4A02-86B6-6038221B5FA9}" presName="compNode" presStyleCnt="0"/>
      <dgm:spPr/>
    </dgm:pt>
    <dgm:pt modelId="{63FE709E-9645-438A-BE29-732392B87A70}" type="pres">
      <dgm:prSet presAssocID="{E7C004DC-2F91-4A02-86B6-6038221B5FA9}" presName="bgRect" presStyleLbl="bgShp" presStyleIdx="0" presStyleCnt="4"/>
      <dgm:spPr/>
    </dgm:pt>
    <dgm:pt modelId="{DF624EE0-4EE2-41E0-B894-38B91D79B72E}" type="pres">
      <dgm:prSet presAssocID="{E7C004DC-2F91-4A02-86B6-6038221B5F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5163AF4-9742-484F-BA95-D2FBB444B15C}" type="pres">
      <dgm:prSet presAssocID="{E7C004DC-2F91-4A02-86B6-6038221B5FA9}" presName="spaceRect" presStyleCnt="0"/>
      <dgm:spPr/>
    </dgm:pt>
    <dgm:pt modelId="{9D0EB44F-9C28-4D66-AC42-E9A27078C283}" type="pres">
      <dgm:prSet presAssocID="{E7C004DC-2F91-4A02-86B6-6038221B5FA9}" presName="parTx" presStyleLbl="revTx" presStyleIdx="0" presStyleCnt="4">
        <dgm:presLayoutVars>
          <dgm:chMax val="0"/>
          <dgm:chPref val="0"/>
        </dgm:presLayoutVars>
      </dgm:prSet>
      <dgm:spPr/>
    </dgm:pt>
    <dgm:pt modelId="{6AA6A4AC-2E62-4A31-A82D-572BF3EA258C}" type="pres">
      <dgm:prSet presAssocID="{4A798119-E672-4ABC-8D1F-93DC61655CC3}" presName="sibTrans" presStyleCnt="0"/>
      <dgm:spPr/>
    </dgm:pt>
    <dgm:pt modelId="{42A11FCC-8B97-4177-8202-5491782722C5}" type="pres">
      <dgm:prSet presAssocID="{BD753510-B0E0-458B-AF9A-83DC9E51E31C}" presName="compNode" presStyleCnt="0"/>
      <dgm:spPr/>
    </dgm:pt>
    <dgm:pt modelId="{A61C6CCE-818D-4D62-A160-7F917FE334C7}" type="pres">
      <dgm:prSet presAssocID="{BD753510-B0E0-458B-AF9A-83DC9E51E31C}" presName="bgRect" presStyleLbl="bgShp" presStyleIdx="1" presStyleCnt="4"/>
      <dgm:spPr/>
    </dgm:pt>
    <dgm:pt modelId="{52572E69-E423-4A08-ABEF-5A3BFC7635DB}" type="pres">
      <dgm:prSet presAssocID="{BD753510-B0E0-458B-AF9A-83DC9E51E3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F5616CB6-EA65-43A9-BA3F-903857571517}" type="pres">
      <dgm:prSet presAssocID="{BD753510-B0E0-458B-AF9A-83DC9E51E31C}" presName="spaceRect" presStyleCnt="0"/>
      <dgm:spPr/>
    </dgm:pt>
    <dgm:pt modelId="{B23DA07A-3D5E-4A2D-950F-0686E0215903}" type="pres">
      <dgm:prSet presAssocID="{BD753510-B0E0-458B-AF9A-83DC9E51E31C}" presName="parTx" presStyleLbl="revTx" presStyleIdx="1" presStyleCnt="4">
        <dgm:presLayoutVars>
          <dgm:chMax val="0"/>
          <dgm:chPref val="0"/>
        </dgm:presLayoutVars>
      </dgm:prSet>
      <dgm:spPr/>
    </dgm:pt>
    <dgm:pt modelId="{392A88E2-01BE-4129-9B87-61FE8CB30528}" type="pres">
      <dgm:prSet presAssocID="{E01866B3-3F4B-4317-9083-243039986726}" presName="sibTrans" presStyleCnt="0"/>
      <dgm:spPr/>
    </dgm:pt>
    <dgm:pt modelId="{7FA06DA1-15DC-4B4C-BA23-DC22BA0887BC}" type="pres">
      <dgm:prSet presAssocID="{55DCB07C-688A-4C6C-9CDE-EE5845003E54}" presName="compNode" presStyleCnt="0"/>
      <dgm:spPr/>
    </dgm:pt>
    <dgm:pt modelId="{0D6C2B2E-0BFC-44CB-B9BE-0C2750800A83}" type="pres">
      <dgm:prSet presAssocID="{55DCB07C-688A-4C6C-9CDE-EE5845003E54}" presName="bgRect" presStyleLbl="bgShp" presStyleIdx="2" presStyleCnt="4"/>
      <dgm:spPr/>
    </dgm:pt>
    <dgm:pt modelId="{3A0CDD99-AF1E-4150-A5C1-6AE4D1CA3264}" type="pres">
      <dgm:prSet presAssocID="{55DCB07C-688A-4C6C-9CDE-EE5845003E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2710AF15-9E0D-44AB-BD2E-C2D8A4E79471}" type="pres">
      <dgm:prSet presAssocID="{55DCB07C-688A-4C6C-9CDE-EE5845003E54}" presName="spaceRect" presStyleCnt="0"/>
      <dgm:spPr/>
    </dgm:pt>
    <dgm:pt modelId="{B0E42D0B-B05F-4DDA-B6C4-27D0C14ABDD8}" type="pres">
      <dgm:prSet presAssocID="{55DCB07C-688A-4C6C-9CDE-EE5845003E54}" presName="parTx" presStyleLbl="revTx" presStyleIdx="2" presStyleCnt="4">
        <dgm:presLayoutVars>
          <dgm:chMax val="0"/>
          <dgm:chPref val="0"/>
        </dgm:presLayoutVars>
      </dgm:prSet>
      <dgm:spPr/>
    </dgm:pt>
    <dgm:pt modelId="{70FA4969-82E3-482A-8FED-FC77F6E37A8F}" type="pres">
      <dgm:prSet presAssocID="{1CD4BD4D-7356-4138-87B2-2EE0BC3EB576}" presName="sibTrans" presStyleCnt="0"/>
      <dgm:spPr/>
    </dgm:pt>
    <dgm:pt modelId="{04F71382-880A-43DC-B787-B1B165BDFA62}" type="pres">
      <dgm:prSet presAssocID="{FC7F06F9-DEE2-4B69-921E-FE8D9ADDE6CA}" presName="compNode" presStyleCnt="0"/>
      <dgm:spPr/>
    </dgm:pt>
    <dgm:pt modelId="{CF9DCFEE-944C-4134-AFFE-65E45C92E065}" type="pres">
      <dgm:prSet presAssocID="{FC7F06F9-DEE2-4B69-921E-FE8D9ADDE6CA}" presName="bgRect" presStyleLbl="bgShp" presStyleIdx="3" presStyleCnt="4"/>
      <dgm:spPr/>
    </dgm:pt>
    <dgm:pt modelId="{E60F8F4A-72AB-4DB8-9CA6-AB1D7F59216D}" type="pres">
      <dgm:prSet presAssocID="{FC7F06F9-DEE2-4B69-921E-FE8D9ADDE6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86FFEA66-CAB4-4C97-B285-FED7B716B660}" type="pres">
      <dgm:prSet presAssocID="{FC7F06F9-DEE2-4B69-921E-FE8D9ADDE6CA}" presName="spaceRect" presStyleCnt="0"/>
      <dgm:spPr/>
    </dgm:pt>
    <dgm:pt modelId="{F607DB03-670E-4C3F-BCA2-A6BF52DE1C1B}" type="pres">
      <dgm:prSet presAssocID="{FC7F06F9-DEE2-4B69-921E-FE8D9ADDE6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EDE16C-A264-402F-A442-0D1FB652541A}" srcId="{B547A264-580C-4045-ADEB-0A50008D4B97}" destId="{E7C004DC-2F91-4A02-86B6-6038221B5FA9}" srcOrd="0" destOrd="0" parTransId="{00087477-0805-4710-80DA-C4DB157B3B94}" sibTransId="{4A798119-E672-4ABC-8D1F-93DC61655CC3}"/>
    <dgm:cxn modelId="{18ECCE79-2CAE-43D8-8C9C-31A115943E19}" type="presOf" srcId="{55DCB07C-688A-4C6C-9CDE-EE5845003E54}" destId="{B0E42D0B-B05F-4DDA-B6C4-27D0C14ABDD8}" srcOrd="0" destOrd="0" presId="urn:microsoft.com/office/officeart/2018/2/layout/IconVerticalSolidList"/>
    <dgm:cxn modelId="{7F98A584-E1F1-47D2-AADB-D4480BDD8059}" srcId="{B547A264-580C-4045-ADEB-0A50008D4B97}" destId="{55DCB07C-688A-4C6C-9CDE-EE5845003E54}" srcOrd="2" destOrd="0" parTransId="{05BD915F-981B-435D-B1BB-2B0EEFDB3123}" sibTransId="{1CD4BD4D-7356-4138-87B2-2EE0BC3EB576}"/>
    <dgm:cxn modelId="{4B2325AA-AB2E-408A-A61D-CE926CF8241B}" type="presOf" srcId="{B547A264-580C-4045-ADEB-0A50008D4B97}" destId="{F05C302C-C6A9-4762-95BD-2F4AAC388BB1}" srcOrd="0" destOrd="0" presId="urn:microsoft.com/office/officeart/2018/2/layout/IconVerticalSolidList"/>
    <dgm:cxn modelId="{00C481D1-F810-4B0B-8582-F9E88496804D}" type="presOf" srcId="{BD753510-B0E0-458B-AF9A-83DC9E51E31C}" destId="{B23DA07A-3D5E-4A2D-950F-0686E0215903}" srcOrd="0" destOrd="0" presId="urn:microsoft.com/office/officeart/2018/2/layout/IconVerticalSolidList"/>
    <dgm:cxn modelId="{21FB77DB-566C-4697-9558-9CBEA934BF18}" type="presOf" srcId="{FC7F06F9-DEE2-4B69-921E-FE8D9ADDE6CA}" destId="{F607DB03-670E-4C3F-BCA2-A6BF52DE1C1B}" srcOrd="0" destOrd="0" presId="urn:microsoft.com/office/officeart/2018/2/layout/IconVerticalSolidList"/>
    <dgm:cxn modelId="{D2B52CDF-752C-4259-AA86-61F06F6C2724}" type="presOf" srcId="{E7C004DC-2F91-4A02-86B6-6038221B5FA9}" destId="{9D0EB44F-9C28-4D66-AC42-E9A27078C283}" srcOrd="0" destOrd="0" presId="urn:microsoft.com/office/officeart/2018/2/layout/IconVerticalSolidList"/>
    <dgm:cxn modelId="{D799E5EB-3EC2-4D35-A937-E98A4595189F}" srcId="{B547A264-580C-4045-ADEB-0A50008D4B97}" destId="{FC7F06F9-DEE2-4B69-921E-FE8D9ADDE6CA}" srcOrd="3" destOrd="0" parTransId="{4BB5C323-D362-4335-9899-DB9E958C7BE9}" sibTransId="{A248E6F9-535D-45DB-98C5-BE7BBB172189}"/>
    <dgm:cxn modelId="{F16202EE-98A7-4B2D-B879-8B60F4A7407F}" srcId="{B547A264-580C-4045-ADEB-0A50008D4B97}" destId="{BD753510-B0E0-458B-AF9A-83DC9E51E31C}" srcOrd="1" destOrd="0" parTransId="{CD822D9E-9E39-4DA4-9FB2-0FA8F515725A}" sibTransId="{E01866B3-3F4B-4317-9083-243039986726}"/>
    <dgm:cxn modelId="{6817352A-5B46-4DDC-8AB5-C19CB7D65A92}" type="presParOf" srcId="{F05C302C-C6A9-4762-95BD-2F4AAC388BB1}" destId="{D2A5DF90-70EE-4E5E-B12C-514F56FD667F}" srcOrd="0" destOrd="0" presId="urn:microsoft.com/office/officeart/2018/2/layout/IconVerticalSolidList"/>
    <dgm:cxn modelId="{784385C8-7C44-49ED-89A4-44B3B6FB4F76}" type="presParOf" srcId="{D2A5DF90-70EE-4E5E-B12C-514F56FD667F}" destId="{63FE709E-9645-438A-BE29-732392B87A70}" srcOrd="0" destOrd="0" presId="urn:microsoft.com/office/officeart/2018/2/layout/IconVerticalSolidList"/>
    <dgm:cxn modelId="{DE532C8F-5AE4-4F56-BB7E-F77FAD40FE30}" type="presParOf" srcId="{D2A5DF90-70EE-4E5E-B12C-514F56FD667F}" destId="{DF624EE0-4EE2-41E0-B894-38B91D79B72E}" srcOrd="1" destOrd="0" presId="urn:microsoft.com/office/officeart/2018/2/layout/IconVerticalSolidList"/>
    <dgm:cxn modelId="{B88A96BE-C8CC-4CC3-94F7-3B4D6D94C198}" type="presParOf" srcId="{D2A5DF90-70EE-4E5E-B12C-514F56FD667F}" destId="{05163AF4-9742-484F-BA95-D2FBB444B15C}" srcOrd="2" destOrd="0" presId="urn:microsoft.com/office/officeart/2018/2/layout/IconVerticalSolidList"/>
    <dgm:cxn modelId="{6A2DEFA2-E2F6-4A08-8976-E341D87A323F}" type="presParOf" srcId="{D2A5DF90-70EE-4E5E-B12C-514F56FD667F}" destId="{9D0EB44F-9C28-4D66-AC42-E9A27078C283}" srcOrd="3" destOrd="0" presId="urn:microsoft.com/office/officeart/2018/2/layout/IconVerticalSolidList"/>
    <dgm:cxn modelId="{EFEA8BB3-0526-489D-B97C-BF09CC61057B}" type="presParOf" srcId="{F05C302C-C6A9-4762-95BD-2F4AAC388BB1}" destId="{6AA6A4AC-2E62-4A31-A82D-572BF3EA258C}" srcOrd="1" destOrd="0" presId="urn:microsoft.com/office/officeart/2018/2/layout/IconVerticalSolidList"/>
    <dgm:cxn modelId="{3D25C757-F4C8-4AD8-8AA3-4D1C0608EB00}" type="presParOf" srcId="{F05C302C-C6A9-4762-95BD-2F4AAC388BB1}" destId="{42A11FCC-8B97-4177-8202-5491782722C5}" srcOrd="2" destOrd="0" presId="urn:microsoft.com/office/officeart/2018/2/layout/IconVerticalSolidList"/>
    <dgm:cxn modelId="{9F055BEA-F26A-40DA-9EA2-D3B1276A42F1}" type="presParOf" srcId="{42A11FCC-8B97-4177-8202-5491782722C5}" destId="{A61C6CCE-818D-4D62-A160-7F917FE334C7}" srcOrd="0" destOrd="0" presId="urn:microsoft.com/office/officeart/2018/2/layout/IconVerticalSolidList"/>
    <dgm:cxn modelId="{6302DB0C-E9F7-452F-9CE9-E6DAB7ECB4FB}" type="presParOf" srcId="{42A11FCC-8B97-4177-8202-5491782722C5}" destId="{52572E69-E423-4A08-ABEF-5A3BFC7635DB}" srcOrd="1" destOrd="0" presId="urn:microsoft.com/office/officeart/2018/2/layout/IconVerticalSolidList"/>
    <dgm:cxn modelId="{AE3E8D30-491A-4281-986B-FC6FAF81304A}" type="presParOf" srcId="{42A11FCC-8B97-4177-8202-5491782722C5}" destId="{F5616CB6-EA65-43A9-BA3F-903857571517}" srcOrd="2" destOrd="0" presId="urn:microsoft.com/office/officeart/2018/2/layout/IconVerticalSolidList"/>
    <dgm:cxn modelId="{787FFF41-5FED-48CE-B33F-EAE30E04363F}" type="presParOf" srcId="{42A11FCC-8B97-4177-8202-5491782722C5}" destId="{B23DA07A-3D5E-4A2D-950F-0686E0215903}" srcOrd="3" destOrd="0" presId="urn:microsoft.com/office/officeart/2018/2/layout/IconVerticalSolidList"/>
    <dgm:cxn modelId="{BDB901B7-6D95-40FE-80D2-DD6A6FBD3ED0}" type="presParOf" srcId="{F05C302C-C6A9-4762-95BD-2F4AAC388BB1}" destId="{392A88E2-01BE-4129-9B87-61FE8CB30528}" srcOrd="3" destOrd="0" presId="urn:microsoft.com/office/officeart/2018/2/layout/IconVerticalSolidList"/>
    <dgm:cxn modelId="{638A46A1-5D61-4EC8-A77A-BFEC05F38AF7}" type="presParOf" srcId="{F05C302C-C6A9-4762-95BD-2F4AAC388BB1}" destId="{7FA06DA1-15DC-4B4C-BA23-DC22BA0887BC}" srcOrd="4" destOrd="0" presId="urn:microsoft.com/office/officeart/2018/2/layout/IconVerticalSolidList"/>
    <dgm:cxn modelId="{D2F50033-792E-4EC2-B0DD-A06C1509490B}" type="presParOf" srcId="{7FA06DA1-15DC-4B4C-BA23-DC22BA0887BC}" destId="{0D6C2B2E-0BFC-44CB-B9BE-0C2750800A83}" srcOrd="0" destOrd="0" presId="urn:microsoft.com/office/officeart/2018/2/layout/IconVerticalSolidList"/>
    <dgm:cxn modelId="{F093C0C5-1F52-4B19-879F-6BDC4EE78EC7}" type="presParOf" srcId="{7FA06DA1-15DC-4B4C-BA23-DC22BA0887BC}" destId="{3A0CDD99-AF1E-4150-A5C1-6AE4D1CA3264}" srcOrd="1" destOrd="0" presId="urn:microsoft.com/office/officeart/2018/2/layout/IconVerticalSolidList"/>
    <dgm:cxn modelId="{6C48E5A2-C270-46DB-869A-20F962207E6E}" type="presParOf" srcId="{7FA06DA1-15DC-4B4C-BA23-DC22BA0887BC}" destId="{2710AF15-9E0D-44AB-BD2E-C2D8A4E79471}" srcOrd="2" destOrd="0" presId="urn:microsoft.com/office/officeart/2018/2/layout/IconVerticalSolidList"/>
    <dgm:cxn modelId="{EE93BD14-4AEA-432B-BD4C-DD60B28AAEEB}" type="presParOf" srcId="{7FA06DA1-15DC-4B4C-BA23-DC22BA0887BC}" destId="{B0E42D0B-B05F-4DDA-B6C4-27D0C14ABDD8}" srcOrd="3" destOrd="0" presId="urn:microsoft.com/office/officeart/2018/2/layout/IconVerticalSolidList"/>
    <dgm:cxn modelId="{F6191B4E-D2B2-4D4D-A0DE-77E578E779D2}" type="presParOf" srcId="{F05C302C-C6A9-4762-95BD-2F4AAC388BB1}" destId="{70FA4969-82E3-482A-8FED-FC77F6E37A8F}" srcOrd="5" destOrd="0" presId="urn:microsoft.com/office/officeart/2018/2/layout/IconVerticalSolidList"/>
    <dgm:cxn modelId="{F7897D09-B0FE-4D2A-938F-6984CE0EDF26}" type="presParOf" srcId="{F05C302C-C6A9-4762-95BD-2F4AAC388BB1}" destId="{04F71382-880A-43DC-B787-B1B165BDFA62}" srcOrd="6" destOrd="0" presId="urn:microsoft.com/office/officeart/2018/2/layout/IconVerticalSolidList"/>
    <dgm:cxn modelId="{283F375E-B10D-49C2-8BC2-3D09D7B326A9}" type="presParOf" srcId="{04F71382-880A-43DC-B787-B1B165BDFA62}" destId="{CF9DCFEE-944C-4134-AFFE-65E45C92E065}" srcOrd="0" destOrd="0" presId="urn:microsoft.com/office/officeart/2018/2/layout/IconVerticalSolidList"/>
    <dgm:cxn modelId="{5A5FC0F0-2997-4FD2-ADD7-9B5E32547D76}" type="presParOf" srcId="{04F71382-880A-43DC-B787-B1B165BDFA62}" destId="{E60F8F4A-72AB-4DB8-9CA6-AB1D7F59216D}" srcOrd="1" destOrd="0" presId="urn:microsoft.com/office/officeart/2018/2/layout/IconVerticalSolidList"/>
    <dgm:cxn modelId="{7C73495D-151B-464D-8C64-D1CD6C8E48EA}" type="presParOf" srcId="{04F71382-880A-43DC-B787-B1B165BDFA62}" destId="{86FFEA66-CAB4-4C97-B285-FED7B716B660}" srcOrd="2" destOrd="0" presId="urn:microsoft.com/office/officeart/2018/2/layout/IconVerticalSolidList"/>
    <dgm:cxn modelId="{BA061BA3-E0B5-4C26-9237-E5C844F647BC}" type="presParOf" srcId="{04F71382-880A-43DC-B787-B1B165BDFA62}" destId="{F607DB03-670E-4C3F-BCA2-A6BF52DE1C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7B0F06-C7C7-4879-BA87-1DD7879936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3A2BEB-F13D-455C-BA5E-8B9244F4AE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System is on-premise</a:t>
          </a:r>
        </a:p>
      </dgm:t>
    </dgm:pt>
    <dgm:pt modelId="{8ECB7B94-EC5C-4743-90D3-FF5605E7BBC2}" type="parTrans" cxnId="{8C7F9F1A-7ED8-4ED8-9A0D-8D1A32BD9E59}">
      <dgm:prSet/>
      <dgm:spPr/>
      <dgm:t>
        <a:bodyPr/>
        <a:lstStyle/>
        <a:p>
          <a:endParaRPr lang="en-US"/>
        </a:p>
      </dgm:t>
    </dgm:pt>
    <dgm:pt modelId="{DA20E506-B490-468C-9684-F955DD91B330}" type="sibTrans" cxnId="{8C7F9F1A-7ED8-4ED8-9A0D-8D1A32BD9E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E37B2B-A38B-4C01-A438-B92F9253A3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More Features without compromise.</a:t>
          </a:r>
        </a:p>
      </dgm:t>
    </dgm:pt>
    <dgm:pt modelId="{79AA7BF1-6AD1-4487-BE14-F90AA86B72D3}" type="parTrans" cxnId="{5CCD840B-FB6A-4E8F-8DC4-8746ADAA067F}">
      <dgm:prSet/>
      <dgm:spPr/>
      <dgm:t>
        <a:bodyPr/>
        <a:lstStyle/>
        <a:p>
          <a:endParaRPr lang="en-US"/>
        </a:p>
      </dgm:t>
    </dgm:pt>
    <dgm:pt modelId="{73FCBDED-4377-4E0E-8F72-18698A17D254}" type="sibTrans" cxnId="{5CCD840B-FB6A-4E8F-8DC4-8746ADAA06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D401EA-6EDA-4134-9BB6-E5A02A8589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Speed and Performance</a:t>
          </a:r>
        </a:p>
      </dgm:t>
    </dgm:pt>
    <dgm:pt modelId="{72D65A50-03A7-4C36-A619-BEC7C05EDCE0}" type="parTrans" cxnId="{5F272D10-0AE9-4C8B-B5F3-A89FB65CB4DC}">
      <dgm:prSet/>
      <dgm:spPr/>
      <dgm:t>
        <a:bodyPr/>
        <a:lstStyle/>
        <a:p>
          <a:endParaRPr lang="en-US"/>
        </a:p>
      </dgm:t>
    </dgm:pt>
    <dgm:pt modelId="{4BA9E5A1-1873-4D11-B98B-C2369CFB5918}" type="sibTrans" cxnId="{5F272D10-0AE9-4C8B-B5F3-A89FB65CB4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18B7A8-DAD9-46B4-9A41-C946F46772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No</a:t>
          </a:r>
          <a:r>
            <a:rPr lang="en-US" sz="2000" baseline="0" dirty="0"/>
            <a:t> reliance on Third-party</a:t>
          </a:r>
          <a:endParaRPr lang="en-US" sz="2000" dirty="0"/>
        </a:p>
      </dgm:t>
    </dgm:pt>
    <dgm:pt modelId="{DFDDD8E9-6DCF-46DC-9536-3184E0493B3F}" type="parTrans" cxnId="{85E26AFE-4598-460E-9D6C-FD68FA301237}">
      <dgm:prSet/>
      <dgm:spPr/>
      <dgm:t>
        <a:bodyPr/>
        <a:lstStyle/>
        <a:p>
          <a:endParaRPr lang="en-US"/>
        </a:p>
      </dgm:t>
    </dgm:pt>
    <dgm:pt modelId="{7B77819B-C021-4973-97B9-BEC4B7101896}" type="sibTrans" cxnId="{85E26AFE-4598-460E-9D6C-FD68FA301237}">
      <dgm:prSet/>
      <dgm:spPr/>
      <dgm:t>
        <a:bodyPr/>
        <a:lstStyle/>
        <a:p>
          <a:endParaRPr lang="en-US"/>
        </a:p>
      </dgm:t>
    </dgm:pt>
    <dgm:pt modelId="{26691668-976F-4F34-9EA8-1E39D46EA0C6}" type="pres">
      <dgm:prSet presAssocID="{0E7B0F06-C7C7-4879-BA87-1DD787993624}" presName="root" presStyleCnt="0">
        <dgm:presLayoutVars>
          <dgm:dir/>
          <dgm:resizeHandles val="exact"/>
        </dgm:presLayoutVars>
      </dgm:prSet>
      <dgm:spPr/>
    </dgm:pt>
    <dgm:pt modelId="{31B23825-8FA8-4D9A-AC82-B51A0718D09C}" type="pres">
      <dgm:prSet presAssocID="{0E7B0F06-C7C7-4879-BA87-1DD787993624}" presName="container" presStyleCnt="0">
        <dgm:presLayoutVars>
          <dgm:dir/>
          <dgm:resizeHandles val="exact"/>
        </dgm:presLayoutVars>
      </dgm:prSet>
      <dgm:spPr/>
    </dgm:pt>
    <dgm:pt modelId="{A8CAFA11-AF6F-437C-8BB0-280713FEEC61}" type="pres">
      <dgm:prSet presAssocID="{7C3A2BEB-F13D-455C-BA5E-8B9244F4AECA}" presName="compNode" presStyleCnt="0"/>
      <dgm:spPr/>
    </dgm:pt>
    <dgm:pt modelId="{3FA8460A-3158-4B2C-81FC-B85C4C992680}" type="pres">
      <dgm:prSet presAssocID="{7C3A2BEB-F13D-455C-BA5E-8B9244F4AECA}" presName="iconBgRect" presStyleLbl="bgShp" presStyleIdx="0" presStyleCnt="4"/>
      <dgm:spPr/>
    </dgm:pt>
    <dgm:pt modelId="{3C19FF38-23F6-4363-90E3-C69695C8D3EE}" type="pres">
      <dgm:prSet presAssocID="{7C3A2BEB-F13D-455C-BA5E-8B9244F4A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DDEF07C7-C1B2-4638-A7CA-0183BDC85D10}" type="pres">
      <dgm:prSet presAssocID="{7C3A2BEB-F13D-455C-BA5E-8B9244F4AECA}" presName="spaceRect" presStyleCnt="0"/>
      <dgm:spPr/>
    </dgm:pt>
    <dgm:pt modelId="{3BAC6BEC-0B70-4CE7-87AC-47115586795C}" type="pres">
      <dgm:prSet presAssocID="{7C3A2BEB-F13D-455C-BA5E-8B9244F4AECA}" presName="textRect" presStyleLbl="revTx" presStyleIdx="0" presStyleCnt="4">
        <dgm:presLayoutVars>
          <dgm:chMax val="1"/>
          <dgm:chPref val="1"/>
        </dgm:presLayoutVars>
      </dgm:prSet>
      <dgm:spPr/>
    </dgm:pt>
    <dgm:pt modelId="{41EC6A0D-61A5-4BD9-8FBC-E983D1FEE16A}" type="pres">
      <dgm:prSet presAssocID="{DA20E506-B490-468C-9684-F955DD91B330}" presName="sibTrans" presStyleLbl="sibTrans2D1" presStyleIdx="0" presStyleCnt="0"/>
      <dgm:spPr/>
    </dgm:pt>
    <dgm:pt modelId="{65553D70-0DE1-4F4E-9AB7-8285C7C7876B}" type="pres">
      <dgm:prSet presAssocID="{BDE37B2B-A38B-4C01-A438-B92F9253A379}" presName="compNode" presStyleCnt="0"/>
      <dgm:spPr/>
    </dgm:pt>
    <dgm:pt modelId="{12D40F58-B0D4-4F92-8879-9A84EC37D82E}" type="pres">
      <dgm:prSet presAssocID="{BDE37B2B-A38B-4C01-A438-B92F9253A379}" presName="iconBgRect" presStyleLbl="bgShp" presStyleIdx="1" presStyleCnt="4"/>
      <dgm:spPr/>
    </dgm:pt>
    <dgm:pt modelId="{99097FC3-323E-4B2D-B669-6C53FDCA2F17}" type="pres">
      <dgm:prSet presAssocID="{BDE37B2B-A38B-4C01-A438-B92F9253A3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56C158DD-D50A-4D87-BE8B-6EA5EDE05C46}" type="pres">
      <dgm:prSet presAssocID="{BDE37B2B-A38B-4C01-A438-B92F9253A379}" presName="spaceRect" presStyleCnt="0"/>
      <dgm:spPr/>
    </dgm:pt>
    <dgm:pt modelId="{1C10C8AB-F26D-4D48-B20F-A0C3FB955B1C}" type="pres">
      <dgm:prSet presAssocID="{BDE37B2B-A38B-4C01-A438-B92F9253A379}" presName="textRect" presStyleLbl="revTx" presStyleIdx="1" presStyleCnt="4">
        <dgm:presLayoutVars>
          <dgm:chMax val="1"/>
          <dgm:chPref val="1"/>
        </dgm:presLayoutVars>
      </dgm:prSet>
      <dgm:spPr/>
    </dgm:pt>
    <dgm:pt modelId="{B82EBCFC-0A67-4FC7-9F52-B3A78E2114BE}" type="pres">
      <dgm:prSet presAssocID="{73FCBDED-4377-4E0E-8F72-18698A17D254}" presName="sibTrans" presStyleLbl="sibTrans2D1" presStyleIdx="0" presStyleCnt="0"/>
      <dgm:spPr/>
    </dgm:pt>
    <dgm:pt modelId="{9B8509D2-D58F-418E-A5ED-B723555B8703}" type="pres">
      <dgm:prSet presAssocID="{6DD401EA-6EDA-4134-9BB6-E5A02A85899E}" presName="compNode" presStyleCnt="0"/>
      <dgm:spPr/>
    </dgm:pt>
    <dgm:pt modelId="{E5242F9B-40D5-4095-A771-C9E7F130FB77}" type="pres">
      <dgm:prSet presAssocID="{6DD401EA-6EDA-4134-9BB6-E5A02A85899E}" presName="iconBgRect" presStyleLbl="bgShp" presStyleIdx="2" presStyleCnt="4"/>
      <dgm:spPr/>
    </dgm:pt>
    <dgm:pt modelId="{C21BAA6F-4F7E-4E35-A291-5201F58AEC12}" type="pres">
      <dgm:prSet presAssocID="{6DD401EA-6EDA-4134-9BB6-E5A02A8589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4122E70F-CEA9-44FD-8303-3FEA9BB6413A}" type="pres">
      <dgm:prSet presAssocID="{6DD401EA-6EDA-4134-9BB6-E5A02A85899E}" presName="spaceRect" presStyleCnt="0"/>
      <dgm:spPr/>
    </dgm:pt>
    <dgm:pt modelId="{5C27D500-D7D4-4852-94D4-6A7DA11302DE}" type="pres">
      <dgm:prSet presAssocID="{6DD401EA-6EDA-4134-9BB6-E5A02A85899E}" presName="textRect" presStyleLbl="revTx" presStyleIdx="2" presStyleCnt="4">
        <dgm:presLayoutVars>
          <dgm:chMax val="1"/>
          <dgm:chPref val="1"/>
        </dgm:presLayoutVars>
      </dgm:prSet>
      <dgm:spPr/>
    </dgm:pt>
    <dgm:pt modelId="{1A67D7D3-809A-4EE3-94F6-061B0D43372E}" type="pres">
      <dgm:prSet presAssocID="{4BA9E5A1-1873-4D11-B98B-C2369CFB5918}" presName="sibTrans" presStyleLbl="sibTrans2D1" presStyleIdx="0" presStyleCnt="0"/>
      <dgm:spPr/>
    </dgm:pt>
    <dgm:pt modelId="{C17CC070-7183-49E7-946C-F714DC77AD13}" type="pres">
      <dgm:prSet presAssocID="{5718B7A8-DAD9-46B4-9A41-C946F46772A4}" presName="compNode" presStyleCnt="0"/>
      <dgm:spPr/>
    </dgm:pt>
    <dgm:pt modelId="{0B1C6338-DE5A-460B-8765-CF4E3D9B876D}" type="pres">
      <dgm:prSet presAssocID="{5718B7A8-DAD9-46B4-9A41-C946F46772A4}" presName="iconBgRect" presStyleLbl="bgShp" presStyleIdx="3" presStyleCnt="4"/>
      <dgm:spPr/>
    </dgm:pt>
    <dgm:pt modelId="{9B99498F-DDFF-403D-8996-41A799D182DF}" type="pres">
      <dgm:prSet presAssocID="{5718B7A8-DAD9-46B4-9A41-C946F46772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1BE3A49A-13EE-4783-B079-1096FC7077AE}" type="pres">
      <dgm:prSet presAssocID="{5718B7A8-DAD9-46B4-9A41-C946F46772A4}" presName="spaceRect" presStyleCnt="0"/>
      <dgm:spPr/>
    </dgm:pt>
    <dgm:pt modelId="{CD4BC418-25F9-4A89-9D33-9A7B74D39CEE}" type="pres">
      <dgm:prSet presAssocID="{5718B7A8-DAD9-46B4-9A41-C946F46772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CD840B-FB6A-4E8F-8DC4-8746ADAA067F}" srcId="{0E7B0F06-C7C7-4879-BA87-1DD787993624}" destId="{BDE37B2B-A38B-4C01-A438-B92F9253A379}" srcOrd="1" destOrd="0" parTransId="{79AA7BF1-6AD1-4487-BE14-F90AA86B72D3}" sibTransId="{73FCBDED-4377-4E0E-8F72-18698A17D254}"/>
    <dgm:cxn modelId="{5F272D10-0AE9-4C8B-B5F3-A89FB65CB4DC}" srcId="{0E7B0F06-C7C7-4879-BA87-1DD787993624}" destId="{6DD401EA-6EDA-4134-9BB6-E5A02A85899E}" srcOrd="2" destOrd="0" parTransId="{72D65A50-03A7-4C36-A619-BEC7C05EDCE0}" sibTransId="{4BA9E5A1-1873-4D11-B98B-C2369CFB5918}"/>
    <dgm:cxn modelId="{8C7F9F1A-7ED8-4ED8-9A0D-8D1A32BD9E59}" srcId="{0E7B0F06-C7C7-4879-BA87-1DD787993624}" destId="{7C3A2BEB-F13D-455C-BA5E-8B9244F4AECA}" srcOrd="0" destOrd="0" parTransId="{8ECB7B94-EC5C-4743-90D3-FF5605E7BBC2}" sibTransId="{DA20E506-B490-468C-9684-F955DD91B330}"/>
    <dgm:cxn modelId="{E9FDDE38-CC82-48EA-A196-86FEDC78D284}" type="presOf" srcId="{6DD401EA-6EDA-4134-9BB6-E5A02A85899E}" destId="{5C27D500-D7D4-4852-94D4-6A7DA11302DE}" srcOrd="0" destOrd="0" presId="urn:microsoft.com/office/officeart/2018/2/layout/IconCircleList"/>
    <dgm:cxn modelId="{F11AAE65-360F-4966-8E9C-8FCF97310696}" type="presOf" srcId="{7C3A2BEB-F13D-455C-BA5E-8B9244F4AECA}" destId="{3BAC6BEC-0B70-4CE7-87AC-47115586795C}" srcOrd="0" destOrd="0" presId="urn:microsoft.com/office/officeart/2018/2/layout/IconCircleList"/>
    <dgm:cxn modelId="{CE75A08E-B8B5-4EFA-9646-D4AF8331218B}" type="presOf" srcId="{4BA9E5A1-1873-4D11-B98B-C2369CFB5918}" destId="{1A67D7D3-809A-4EE3-94F6-061B0D43372E}" srcOrd="0" destOrd="0" presId="urn:microsoft.com/office/officeart/2018/2/layout/IconCircleList"/>
    <dgm:cxn modelId="{A965399E-84A8-4A70-BF48-1F190A7D4F06}" type="presOf" srcId="{5718B7A8-DAD9-46B4-9A41-C946F46772A4}" destId="{CD4BC418-25F9-4A89-9D33-9A7B74D39CEE}" srcOrd="0" destOrd="0" presId="urn:microsoft.com/office/officeart/2018/2/layout/IconCircleList"/>
    <dgm:cxn modelId="{7F7871E5-FECB-4CAA-B423-1DC5B44739FE}" type="presOf" srcId="{73FCBDED-4377-4E0E-8F72-18698A17D254}" destId="{B82EBCFC-0A67-4FC7-9F52-B3A78E2114BE}" srcOrd="0" destOrd="0" presId="urn:microsoft.com/office/officeart/2018/2/layout/IconCircleList"/>
    <dgm:cxn modelId="{56455DE6-B581-45A5-B183-762B6BF5D92E}" type="presOf" srcId="{DA20E506-B490-468C-9684-F955DD91B330}" destId="{41EC6A0D-61A5-4BD9-8FBC-E983D1FEE16A}" srcOrd="0" destOrd="0" presId="urn:microsoft.com/office/officeart/2018/2/layout/IconCircleList"/>
    <dgm:cxn modelId="{1589C2EE-A550-4BBD-8123-47E62781E311}" type="presOf" srcId="{BDE37B2B-A38B-4C01-A438-B92F9253A379}" destId="{1C10C8AB-F26D-4D48-B20F-A0C3FB955B1C}" srcOrd="0" destOrd="0" presId="urn:microsoft.com/office/officeart/2018/2/layout/IconCircleList"/>
    <dgm:cxn modelId="{85E26AFE-4598-460E-9D6C-FD68FA301237}" srcId="{0E7B0F06-C7C7-4879-BA87-1DD787993624}" destId="{5718B7A8-DAD9-46B4-9A41-C946F46772A4}" srcOrd="3" destOrd="0" parTransId="{DFDDD8E9-6DCF-46DC-9536-3184E0493B3F}" sibTransId="{7B77819B-C021-4973-97B9-BEC4B7101896}"/>
    <dgm:cxn modelId="{B6CB6FFE-8308-4376-BB20-4328AE1B62D3}" type="presOf" srcId="{0E7B0F06-C7C7-4879-BA87-1DD787993624}" destId="{26691668-976F-4F34-9EA8-1E39D46EA0C6}" srcOrd="0" destOrd="0" presId="urn:microsoft.com/office/officeart/2018/2/layout/IconCircleList"/>
    <dgm:cxn modelId="{DE2DD000-0269-44AD-BC21-72033054DCDA}" type="presParOf" srcId="{26691668-976F-4F34-9EA8-1E39D46EA0C6}" destId="{31B23825-8FA8-4D9A-AC82-B51A0718D09C}" srcOrd="0" destOrd="0" presId="urn:microsoft.com/office/officeart/2018/2/layout/IconCircleList"/>
    <dgm:cxn modelId="{9BF5FAD2-1FBF-45C9-B7F9-0268E4457622}" type="presParOf" srcId="{31B23825-8FA8-4D9A-AC82-B51A0718D09C}" destId="{A8CAFA11-AF6F-437C-8BB0-280713FEEC61}" srcOrd="0" destOrd="0" presId="urn:microsoft.com/office/officeart/2018/2/layout/IconCircleList"/>
    <dgm:cxn modelId="{16E747C3-F734-4A19-8299-FC8A28C0C550}" type="presParOf" srcId="{A8CAFA11-AF6F-437C-8BB0-280713FEEC61}" destId="{3FA8460A-3158-4B2C-81FC-B85C4C992680}" srcOrd="0" destOrd="0" presId="urn:microsoft.com/office/officeart/2018/2/layout/IconCircleList"/>
    <dgm:cxn modelId="{1B31BBC8-F472-430C-8FC1-E832BE7DDAD9}" type="presParOf" srcId="{A8CAFA11-AF6F-437C-8BB0-280713FEEC61}" destId="{3C19FF38-23F6-4363-90E3-C69695C8D3EE}" srcOrd="1" destOrd="0" presId="urn:microsoft.com/office/officeart/2018/2/layout/IconCircleList"/>
    <dgm:cxn modelId="{AAC6FDD1-4FB0-4D06-A588-043FC93F4469}" type="presParOf" srcId="{A8CAFA11-AF6F-437C-8BB0-280713FEEC61}" destId="{DDEF07C7-C1B2-4638-A7CA-0183BDC85D10}" srcOrd="2" destOrd="0" presId="urn:microsoft.com/office/officeart/2018/2/layout/IconCircleList"/>
    <dgm:cxn modelId="{5FC23DA0-C1D5-427F-A472-786A92785915}" type="presParOf" srcId="{A8CAFA11-AF6F-437C-8BB0-280713FEEC61}" destId="{3BAC6BEC-0B70-4CE7-87AC-47115586795C}" srcOrd="3" destOrd="0" presId="urn:microsoft.com/office/officeart/2018/2/layout/IconCircleList"/>
    <dgm:cxn modelId="{A1FEE5D0-E47C-4BD7-BD6B-E849171B3305}" type="presParOf" srcId="{31B23825-8FA8-4D9A-AC82-B51A0718D09C}" destId="{41EC6A0D-61A5-4BD9-8FBC-E983D1FEE16A}" srcOrd="1" destOrd="0" presId="urn:microsoft.com/office/officeart/2018/2/layout/IconCircleList"/>
    <dgm:cxn modelId="{5703C703-E3B7-4799-8F5A-B6358BA7F46C}" type="presParOf" srcId="{31B23825-8FA8-4D9A-AC82-B51A0718D09C}" destId="{65553D70-0DE1-4F4E-9AB7-8285C7C7876B}" srcOrd="2" destOrd="0" presId="urn:microsoft.com/office/officeart/2018/2/layout/IconCircleList"/>
    <dgm:cxn modelId="{C3D823E6-BFAB-4D87-8338-AEAA8C54BA24}" type="presParOf" srcId="{65553D70-0DE1-4F4E-9AB7-8285C7C7876B}" destId="{12D40F58-B0D4-4F92-8879-9A84EC37D82E}" srcOrd="0" destOrd="0" presId="urn:microsoft.com/office/officeart/2018/2/layout/IconCircleList"/>
    <dgm:cxn modelId="{13CD3C10-102F-4923-8D48-662DA87C3385}" type="presParOf" srcId="{65553D70-0DE1-4F4E-9AB7-8285C7C7876B}" destId="{99097FC3-323E-4B2D-B669-6C53FDCA2F17}" srcOrd="1" destOrd="0" presId="urn:microsoft.com/office/officeart/2018/2/layout/IconCircleList"/>
    <dgm:cxn modelId="{BFDCD5E1-CD38-46BC-AF36-473B2AB93BC4}" type="presParOf" srcId="{65553D70-0DE1-4F4E-9AB7-8285C7C7876B}" destId="{56C158DD-D50A-4D87-BE8B-6EA5EDE05C46}" srcOrd="2" destOrd="0" presId="urn:microsoft.com/office/officeart/2018/2/layout/IconCircleList"/>
    <dgm:cxn modelId="{8E7F923D-71ED-4376-9B2E-F5221BDF4B85}" type="presParOf" srcId="{65553D70-0DE1-4F4E-9AB7-8285C7C7876B}" destId="{1C10C8AB-F26D-4D48-B20F-A0C3FB955B1C}" srcOrd="3" destOrd="0" presId="urn:microsoft.com/office/officeart/2018/2/layout/IconCircleList"/>
    <dgm:cxn modelId="{A7EBE471-1E8E-4C8A-8655-12ABA2632EF2}" type="presParOf" srcId="{31B23825-8FA8-4D9A-AC82-B51A0718D09C}" destId="{B82EBCFC-0A67-4FC7-9F52-B3A78E2114BE}" srcOrd="3" destOrd="0" presId="urn:microsoft.com/office/officeart/2018/2/layout/IconCircleList"/>
    <dgm:cxn modelId="{62CCB26E-A577-4D9C-8D21-2AB5EEF5FC78}" type="presParOf" srcId="{31B23825-8FA8-4D9A-AC82-B51A0718D09C}" destId="{9B8509D2-D58F-418E-A5ED-B723555B8703}" srcOrd="4" destOrd="0" presId="urn:microsoft.com/office/officeart/2018/2/layout/IconCircleList"/>
    <dgm:cxn modelId="{AE1F3CAE-FA1F-473B-A128-132CC2AB6B7A}" type="presParOf" srcId="{9B8509D2-D58F-418E-A5ED-B723555B8703}" destId="{E5242F9B-40D5-4095-A771-C9E7F130FB77}" srcOrd="0" destOrd="0" presId="urn:microsoft.com/office/officeart/2018/2/layout/IconCircleList"/>
    <dgm:cxn modelId="{90B532A7-B594-452F-AA3F-3F225D1BDF80}" type="presParOf" srcId="{9B8509D2-D58F-418E-A5ED-B723555B8703}" destId="{C21BAA6F-4F7E-4E35-A291-5201F58AEC12}" srcOrd="1" destOrd="0" presId="urn:microsoft.com/office/officeart/2018/2/layout/IconCircleList"/>
    <dgm:cxn modelId="{D3ACB96D-CA1B-401D-80D1-AE4DFB97AC2B}" type="presParOf" srcId="{9B8509D2-D58F-418E-A5ED-B723555B8703}" destId="{4122E70F-CEA9-44FD-8303-3FEA9BB6413A}" srcOrd="2" destOrd="0" presId="urn:microsoft.com/office/officeart/2018/2/layout/IconCircleList"/>
    <dgm:cxn modelId="{1897D7BD-0D1A-4DB3-B83E-8AD8BF43EF52}" type="presParOf" srcId="{9B8509D2-D58F-418E-A5ED-B723555B8703}" destId="{5C27D500-D7D4-4852-94D4-6A7DA11302DE}" srcOrd="3" destOrd="0" presId="urn:microsoft.com/office/officeart/2018/2/layout/IconCircleList"/>
    <dgm:cxn modelId="{82F89277-FFEF-4373-B0F8-1568810C5AC2}" type="presParOf" srcId="{31B23825-8FA8-4D9A-AC82-B51A0718D09C}" destId="{1A67D7D3-809A-4EE3-94F6-061B0D43372E}" srcOrd="5" destOrd="0" presId="urn:microsoft.com/office/officeart/2018/2/layout/IconCircleList"/>
    <dgm:cxn modelId="{5229950B-9CFF-4E9D-BB71-857A17722C1B}" type="presParOf" srcId="{31B23825-8FA8-4D9A-AC82-B51A0718D09C}" destId="{C17CC070-7183-49E7-946C-F714DC77AD13}" srcOrd="6" destOrd="0" presId="urn:microsoft.com/office/officeart/2018/2/layout/IconCircleList"/>
    <dgm:cxn modelId="{F9596227-B922-4A1D-BD45-45E2BEA52D65}" type="presParOf" srcId="{C17CC070-7183-49E7-946C-F714DC77AD13}" destId="{0B1C6338-DE5A-460B-8765-CF4E3D9B876D}" srcOrd="0" destOrd="0" presId="urn:microsoft.com/office/officeart/2018/2/layout/IconCircleList"/>
    <dgm:cxn modelId="{3134264C-482E-4CC6-A52E-43B6EBA9C7A1}" type="presParOf" srcId="{C17CC070-7183-49E7-946C-F714DC77AD13}" destId="{9B99498F-DDFF-403D-8996-41A799D182DF}" srcOrd="1" destOrd="0" presId="urn:microsoft.com/office/officeart/2018/2/layout/IconCircleList"/>
    <dgm:cxn modelId="{0A6F766D-C32A-4A70-8893-22F51F381F5D}" type="presParOf" srcId="{C17CC070-7183-49E7-946C-F714DC77AD13}" destId="{1BE3A49A-13EE-4783-B079-1096FC7077AE}" srcOrd="2" destOrd="0" presId="urn:microsoft.com/office/officeart/2018/2/layout/IconCircleList"/>
    <dgm:cxn modelId="{EA2B6CBD-F5A0-4335-897A-E64FD43A79B5}" type="presParOf" srcId="{C17CC070-7183-49E7-946C-F714DC77AD13}" destId="{CD4BC418-25F9-4A89-9D33-9A7B74D39C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83F946-6A57-43E8-B407-70982E767D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194F7-E884-4186-8460-B239C1076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Custom DMS</a:t>
          </a:r>
          <a:endParaRPr lang="en-US" dirty="0"/>
        </a:p>
      </dgm:t>
    </dgm:pt>
    <dgm:pt modelId="{B702354D-466F-41B1-8831-38248CE160DF}" type="parTrans" cxnId="{CEF5BADA-2706-4C0B-AE00-C333F9914114}">
      <dgm:prSet/>
      <dgm:spPr/>
      <dgm:t>
        <a:bodyPr/>
        <a:lstStyle/>
        <a:p>
          <a:endParaRPr lang="en-US"/>
        </a:p>
      </dgm:t>
    </dgm:pt>
    <dgm:pt modelId="{324C2309-AAFB-4069-8DBB-9F136B79E649}" type="sibTrans" cxnId="{CEF5BADA-2706-4C0B-AE00-C333F9914114}">
      <dgm:prSet/>
      <dgm:spPr/>
      <dgm:t>
        <a:bodyPr/>
        <a:lstStyle/>
        <a:p>
          <a:endParaRPr lang="en-US"/>
        </a:p>
      </dgm:t>
    </dgm:pt>
    <dgm:pt modelId="{7F586FE4-73EF-4930-8985-51E01A21F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Comprehensive Evaluation Report</a:t>
          </a:r>
          <a:endParaRPr lang="en-US" dirty="0"/>
        </a:p>
      </dgm:t>
    </dgm:pt>
    <dgm:pt modelId="{5B20AC7D-0BBC-4656-BC66-A4CBA1ABE751}" type="parTrans" cxnId="{93514C33-D356-4CC8-A1E6-990362552940}">
      <dgm:prSet/>
      <dgm:spPr/>
      <dgm:t>
        <a:bodyPr/>
        <a:lstStyle/>
        <a:p>
          <a:endParaRPr lang="en-US"/>
        </a:p>
      </dgm:t>
    </dgm:pt>
    <dgm:pt modelId="{4980DC2A-3215-4792-94C6-C78D60FB689F}" type="sibTrans" cxnId="{93514C33-D356-4CC8-A1E6-990362552940}">
      <dgm:prSet/>
      <dgm:spPr/>
      <dgm:t>
        <a:bodyPr/>
        <a:lstStyle/>
        <a:p>
          <a:endParaRPr lang="en-US"/>
        </a:p>
      </dgm:t>
    </dgm:pt>
    <dgm:pt modelId="{C661F0FE-16FE-404C-94DC-A178778A70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Future-Ready Roadmap</a:t>
          </a:r>
          <a:endParaRPr lang="en-US" dirty="0"/>
        </a:p>
      </dgm:t>
    </dgm:pt>
    <dgm:pt modelId="{7084FFB4-C44E-4B63-8A69-DA40041D8A85}" type="parTrans" cxnId="{F34DB36F-646F-4412-8018-332DE490BF8B}">
      <dgm:prSet/>
      <dgm:spPr/>
      <dgm:t>
        <a:bodyPr/>
        <a:lstStyle/>
        <a:p>
          <a:endParaRPr lang="en-US"/>
        </a:p>
      </dgm:t>
    </dgm:pt>
    <dgm:pt modelId="{CCD94E5E-B9AF-4904-8B4B-931E247A8E4A}" type="sibTrans" cxnId="{F34DB36F-646F-4412-8018-332DE490BF8B}">
      <dgm:prSet/>
      <dgm:spPr/>
      <dgm:t>
        <a:bodyPr/>
        <a:lstStyle/>
        <a:p>
          <a:endParaRPr lang="en-US"/>
        </a:p>
      </dgm:t>
    </dgm:pt>
    <dgm:pt modelId="{46396B1D-9732-41A8-9F3C-4521022556ED}" type="pres">
      <dgm:prSet presAssocID="{5C83F946-6A57-43E8-B407-70982E767DF0}" presName="root" presStyleCnt="0">
        <dgm:presLayoutVars>
          <dgm:dir/>
          <dgm:resizeHandles val="exact"/>
        </dgm:presLayoutVars>
      </dgm:prSet>
      <dgm:spPr/>
    </dgm:pt>
    <dgm:pt modelId="{883771E4-2848-4649-8F34-8942C21F26DE}" type="pres">
      <dgm:prSet presAssocID="{926194F7-E884-4186-8460-B239C1076467}" presName="compNode" presStyleCnt="0"/>
      <dgm:spPr/>
    </dgm:pt>
    <dgm:pt modelId="{95E3EC38-A020-4AB7-BA2F-E3DA3BFEA13F}" type="pres">
      <dgm:prSet presAssocID="{926194F7-E884-4186-8460-B239C1076467}" presName="bgRect" presStyleLbl="bgShp" presStyleIdx="0" presStyleCnt="3"/>
      <dgm:spPr/>
    </dgm:pt>
    <dgm:pt modelId="{85974230-815D-4D6F-9508-33DAB2894D36}" type="pres">
      <dgm:prSet presAssocID="{926194F7-E884-4186-8460-B239C1076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AFA9EB1-C7C6-4958-99F0-D69FED662D92}" type="pres">
      <dgm:prSet presAssocID="{926194F7-E884-4186-8460-B239C1076467}" presName="spaceRect" presStyleCnt="0"/>
      <dgm:spPr/>
    </dgm:pt>
    <dgm:pt modelId="{3388BF56-72FD-4742-8A5F-17DC2A35F3B8}" type="pres">
      <dgm:prSet presAssocID="{926194F7-E884-4186-8460-B239C1076467}" presName="parTx" presStyleLbl="revTx" presStyleIdx="0" presStyleCnt="3">
        <dgm:presLayoutVars>
          <dgm:chMax val="0"/>
          <dgm:chPref val="0"/>
        </dgm:presLayoutVars>
      </dgm:prSet>
      <dgm:spPr/>
    </dgm:pt>
    <dgm:pt modelId="{B537C17C-C9A7-4B72-B2C1-E149EF234AC8}" type="pres">
      <dgm:prSet presAssocID="{324C2309-AAFB-4069-8DBB-9F136B79E649}" presName="sibTrans" presStyleCnt="0"/>
      <dgm:spPr/>
    </dgm:pt>
    <dgm:pt modelId="{CFCFBA4D-5C54-41E0-9B34-43917C960DE0}" type="pres">
      <dgm:prSet presAssocID="{7F586FE4-73EF-4930-8985-51E01A21FC36}" presName="compNode" presStyleCnt="0"/>
      <dgm:spPr/>
    </dgm:pt>
    <dgm:pt modelId="{CCD92C3D-4696-4858-B53A-4235CCF9F88F}" type="pres">
      <dgm:prSet presAssocID="{7F586FE4-73EF-4930-8985-51E01A21FC36}" presName="bgRect" presStyleLbl="bgShp" presStyleIdx="1" presStyleCnt="3"/>
      <dgm:spPr/>
    </dgm:pt>
    <dgm:pt modelId="{05F0F965-A8F7-48DC-BCC4-7DEE10564CFF}" type="pres">
      <dgm:prSet presAssocID="{7F586FE4-73EF-4930-8985-51E01A21FC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64FB6FB-2512-44E3-A3EF-7F1CF009CD36}" type="pres">
      <dgm:prSet presAssocID="{7F586FE4-73EF-4930-8985-51E01A21FC36}" presName="spaceRect" presStyleCnt="0"/>
      <dgm:spPr/>
    </dgm:pt>
    <dgm:pt modelId="{062B31A3-3E79-4533-A404-7AB5EC02454B}" type="pres">
      <dgm:prSet presAssocID="{7F586FE4-73EF-4930-8985-51E01A21FC36}" presName="parTx" presStyleLbl="revTx" presStyleIdx="1" presStyleCnt="3">
        <dgm:presLayoutVars>
          <dgm:chMax val="0"/>
          <dgm:chPref val="0"/>
        </dgm:presLayoutVars>
      </dgm:prSet>
      <dgm:spPr/>
    </dgm:pt>
    <dgm:pt modelId="{B4CD4304-BC09-40C7-8886-A018486C9F9D}" type="pres">
      <dgm:prSet presAssocID="{4980DC2A-3215-4792-94C6-C78D60FB689F}" presName="sibTrans" presStyleCnt="0"/>
      <dgm:spPr/>
    </dgm:pt>
    <dgm:pt modelId="{A30FFAC0-5ED8-4E76-8CFC-5978408605DB}" type="pres">
      <dgm:prSet presAssocID="{C661F0FE-16FE-404C-94DC-A178778A7066}" presName="compNode" presStyleCnt="0"/>
      <dgm:spPr/>
    </dgm:pt>
    <dgm:pt modelId="{330BB9D0-2BEE-4CB3-A0FD-974D9D570D03}" type="pres">
      <dgm:prSet presAssocID="{C661F0FE-16FE-404C-94DC-A178778A7066}" presName="bgRect" presStyleLbl="bgShp" presStyleIdx="2" presStyleCnt="3"/>
      <dgm:spPr/>
    </dgm:pt>
    <dgm:pt modelId="{17B53315-3840-45FD-A9F3-D13A06913B99}" type="pres">
      <dgm:prSet presAssocID="{C661F0FE-16FE-404C-94DC-A178778A70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F1F5C5C-38D8-4DAE-8D7D-DF505B65588D}" type="pres">
      <dgm:prSet presAssocID="{C661F0FE-16FE-404C-94DC-A178778A7066}" presName="spaceRect" presStyleCnt="0"/>
      <dgm:spPr/>
    </dgm:pt>
    <dgm:pt modelId="{3977A6D4-0F94-4083-B7B3-D95BE47115A8}" type="pres">
      <dgm:prSet presAssocID="{C661F0FE-16FE-404C-94DC-A178778A70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514C33-D356-4CC8-A1E6-990362552940}" srcId="{5C83F946-6A57-43E8-B407-70982E767DF0}" destId="{7F586FE4-73EF-4930-8985-51E01A21FC36}" srcOrd="1" destOrd="0" parTransId="{5B20AC7D-0BBC-4656-BC66-A4CBA1ABE751}" sibTransId="{4980DC2A-3215-4792-94C6-C78D60FB689F}"/>
    <dgm:cxn modelId="{A28C6C48-BA15-4AEF-9B31-89F5111230E1}" type="presOf" srcId="{7F586FE4-73EF-4930-8985-51E01A21FC36}" destId="{062B31A3-3E79-4533-A404-7AB5EC02454B}" srcOrd="0" destOrd="0" presId="urn:microsoft.com/office/officeart/2018/2/layout/IconVerticalSolidList"/>
    <dgm:cxn modelId="{F34DB36F-646F-4412-8018-332DE490BF8B}" srcId="{5C83F946-6A57-43E8-B407-70982E767DF0}" destId="{C661F0FE-16FE-404C-94DC-A178778A7066}" srcOrd="2" destOrd="0" parTransId="{7084FFB4-C44E-4B63-8A69-DA40041D8A85}" sibTransId="{CCD94E5E-B9AF-4904-8B4B-931E247A8E4A}"/>
    <dgm:cxn modelId="{ECE29580-6BAA-4F9D-A53F-290805B485E9}" type="presOf" srcId="{926194F7-E884-4186-8460-B239C1076467}" destId="{3388BF56-72FD-4742-8A5F-17DC2A35F3B8}" srcOrd="0" destOrd="0" presId="urn:microsoft.com/office/officeart/2018/2/layout/IconVerticalSolidList"/>
    <dgm:cxn modelId="{675663B2-45B5-4FFB-8C80-CBC6C427C883}" type="presOf" srcId="{5C83F946-6A57-43E8-B407-70982E767DF0}" destId="{46396B1D-9732-41A8-9F3C-4521022556ED}" srcOrd="0" destOrd="0" presId="urn:microsoft.com/office/officeart/2018/2/layout/IconVerticalSolidList"/>
    <dgm:cxn modelId="{3E9BFDB5-3064-4A2A-BE91-766901DBDE1E}" type="presOf" srcId="{C661F0FE-16FE-404C-94DC-A178778A7066}" destId="{3977A6D4-0F94-4083-B7B3-D95BE47115A8}" srcOrd="0" destOrd="0" presId="urn:microsoft.com/office/officeart/2018/2/layout/IconVerticalSolidList"/>
    <dgm:cxn modelId="{CEF5BADA-2706-4C0B-AE00-C333F9914114}" srcId="{5C83F946-6A57-43E8-B407-70982E767DF0}" destId="{926194F7-E884-4186-8460-B239C1076467}" srcOrd="0" destOrd="0" parTransId="{B702354D-466F-41B1-8831-38248CE160DF}" sibTransId="{324C2309-AAFB-4069-8DBB-9F136B79E649}"/>
    <dgm:cxn modelId="{2B949582-DBEF-4C2A-893A-4EAC4C12C6FE}" type="presParOf" srcId="{46396B1D-9732-41A8-9F3C-4521022556ED}" destId="{883771E4-2848-4649-8F34-8942C21F26DE}" srcOrd="0" destOrd="0" presId="urn:microsoft.com/office/officeart/2018/2/layout/IconVerticalSolidList"/>
    <dgm:cxn modelId="{AC8E6A95-08AC-4C5F-B8FC-A2E50194D0E1}" type="presParOf" srcId="{883771E4-2848-4649-8F34-8942C21F26DE}" destId="{95E3EC38-A020-4AB7-BA2F-E3DA3BFEA13F}" srcOrd="0" destOrd="0" presId="urn:microsoft.com/office/officeart/2018/2/layout/IconVerticalSolidList"/>
    <dgm:cxn modelId="{6A802506-A2C4-43FE-BFA6-4A8D224AC6B6}" type="presParOf" srcId="{883771E4-2848-4649-8F34-8942C21F26DE}" destId="{85974230-815D-4D6F-9508-33DAB2894D36}" srcOrd="1" destOrd="0" presId="urn:microsoft.com/office/officeart/2018/2/layout/IconVerticalSolidList"/>
    <dgm:cxn modelId="{85D1E3ED-8E78-484A-82BF-55247219E606}" type="presParOf" srcId="{883771E4-2848-4649-8F34-8942C21F26DE}" destId="{0AFA9EB1-C7C6-4958-99F0-D69FED662D92}" srcOrd="2" destOrd="0" presId="urn:microsoft.com/office/officeart/2018/2/layout/IconVerticalSolidList"/>
    <dgm:cxn modelId="{375CDE8A-5385-4407-80EF-E20B6263816B}" type="presParOf" srcId="{883771E4-2848-4649-8F34-8942C21F26DE}" destId="{3388BF56-72FD-4742-8A5F-17DC2A35F3B8}" srcOrd="3" destOrd="0" presId="urn:microsoft.com/office/officeart/2018/2/layout/IconVerticalSolidList"/>
    <dgm:cxn modelId="{77FC8EC7-683A-4BD0-AEB1-F7947F91D312}" type="presParOf" srcId="{46396B1D-9732-41A8-9F3C-4521022556ED}" destId="{B537C17C-C9A7-4B72-B2C1-E149EF234AC8}" srcOrd="1" destOrd="0" presId="urn:microsoft.com/office/officeart/2018/2/layout/IconVerticalSolidList"/>
    <dgm:cxn modelId="{4BDEDBCA-A110-4F3E-B5A1-45DDF56FD301}" type="presParOf" srcId="{46396B1D-9732-41A8-9F3C-4521022556ED}" destId="{CFCFBA4D-5C54-41E0-9B34-43917C960DE0}" srcOrd="2" destOrd="0" presId="urn:microsoft.com/office/officeart/2018/2/layout/IconVerticalSolidList"/>
    <dgm:cxn modelId="{515EA5F2-A2C4-4029-9710-19BEE93335C1}" type="presParOf" srcId="{CFCFBA4D-5C54-41E0-9B34-43917C960DE0}" destId="{CCD92C3D-4696-4858-B53A-4235CCF9F88F}" srcOrd="0" destOrd="0" presId="urn:microsoft.com/office/officeart/2018/2/layout/IconVerticalSolidList"/>
    <dgm:cxn modelId="{98DC20FE-A259-4B0B-974D-6DBF631621D7}" type="presParOf" srcId="{CFCFBA4D-5C54-41E0-9B34-43917C960DE0}" destId="{05F0F965-A8F7-48DC-BCC4-7DEE10564CFF}" srcOrd="1" destOrd="0" presId="urn:microsoft.com/office/officeart/2018/2/layout/IconVerticalSolidList"/>
    <dgm:cxn modelId="{06AEE0A9-91DE-4FBC-A423-D1E21B4906AE}" type="presParOf" srcId="{CFCFBA4D-5C54-41E0-9B34-43917C960DE0}" destId="{464FB6FB-2512-44E3-A3EF-7F1CF009CD36}" srcOrd="2" destOrd="0" presId="urn:microsoft.com/office/officeart/2018/2/layout/IconVerticalSolidList"/>
    <dgm:cxn modelId="{226F29DF-D63A-4A2E-BD9B-43698B4CDC53}" type="presParOf" srcId="{CFCFBA4D-5C54-41E0-9B34-43917C960DE0}" destId="{062B31A3-3E79-4533-A404-7AB5EC02454B}" srcOrd="3" destOrd="0" presId="urn:microsoft.com/office/officeart/2018/2/layout/IconVerticalSolidList"/>
    <dgm:cxn modelId="{738F66E5-19CA-45CE-A9D5-AEC124E0EB88}" type="presParOf" srcId="{46396B1D-9732-41A8-9F3C-4521022556ED}" destId="{B4CD4304-BC09-40C7-8886-A018486C9F9D}" srcOrd="3" destOrd="0" presId="urn:microsoft.com/office/officeart/2018/2/layout/IconVerticalSolidList"/>
    <dgm:cxn modelId="{190DB27F-ED6A-45AE-AF96-A45F29B0BEF3}" type="presParOf" srcId="{46396B1D-9732-41A8-9F3C-4521022556ED}" destId="{A30FFAC0-5ED8-4E76-8CFC-5978408605DB}" srcOrd="4" destOrd="0" presId="urn:microsoft.com/office/officeart/2018/2/layout/IconVerticalSolidList"/>
    <dgm:cxn modelId="{5D739B80-19C1-49CA-B312-B4902DB7B804}" type="presParOf" srcId="{A30FFAC0-5ED8-4E76-8CFC-5978408605DB}" destId="{330BB9D0-2BEE-4CB3-A0FD-974D9D570D03}" srcOrd="0" destOrd="0" presId="urn:microsoft.com/office/officeart/2018/2/layout/IconVerticalSolidList"/>
    <dgm:cxn modelId="{E0CB09A5-E7BA-4C01-9240-6ED68E96BF81}" type="presParOf" srcId="{A30FFAC0-5ED8-4E76-8CFC-5978408605DB}" destId="{17B53315-3840-45FD-A9F3-D13A06913B99}" srcOrd="1" destOrd="0" presId="urn:microsoft.com/office/officeart/2018/2/layout/IconVerticalSolidList"/>
    <dgm:cxn modelId="{3035562A-B836-415F-98F6-24D35C4D7525}" type="presParOf" srcId="{A30FFAC0-5ED8-4E76-8CFC-5978408605DB}" destId="{8F1F5C5C-38D8-4DAE-8D7D-DF505B65588D}" srcOrd="2" destOrd="0" presId="urn:microsoft.com/office/officeart/2018/2/layout/IconVerticalSolidList"/>
    <dgm:cxn modelId="{8B982D5E-AE33-48A9-887C-AECA1511BF87}" type="presParOf" srcId="{A30FFAC0-5ED8-4E76-8CFC-5978408605DB}" destId="{3977A6D4-0F94-4083-B7B3-D95BE4711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B235D5-FB03-4A87-A26A-9FCA483524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28030B-A55D-43F9-A9D4-A94422C88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Eco-Friendly Solution</a:t>
          </a:r>
        </a:p>
      </dgm:t>
    </dgm:pt>
    <dgm:pt modelId="{E2CC8E08-6863-4A0A-B66C-65C6545CDDA3}" type="parTrans" cxnId="{58104C6E-B22E-4434-9E75-78610BA66A6E}">
      <dgm:prSet/>
      <dgm:spPr/>
      <dgm:t>
        <a:bodyPr/>
        <a:lstStyle/>
        <a:p>
          <a:endParaRPr lang="en-US"/>
        </a:p>
      </dgm:t>
    </dgm:pt>
    <dgm:pt modelId="{70E7F9B1-380D-4AE1-9666-FACD56B07875}" type="sibTrans" cxnId="{58104C6E-B22E-4434-9E75-78610BA66A6E}">
      <dgm:prSet/>
      <dgm:spPr/>
      <dgm:t>
        <a:bodyPr/>
        <a:lstStyle/>
        <a:p>
          <a:endParaRPr lang="en-US"/>
        </a:p>
      </dgm:t>
    </dgm:pt>
    <dgm:pt modelId="{9868EC70-C5E0-4072-B338-9384627374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Resource Efficiency and Cost Reduction</a:t>
          </a:r>
          <a:endParaRPr lang="en-US" dirty="0"/>
        </a:p>
      </dgm:t>
    </dgm:pt>
    <dgm:pt modelId="{690C135E-1287-4104-84E5-A5BFFDA23BDC}" type="parTrans" cxnId="{A8B15D0B-4C29-427A-A3A6-E36C17281E37}">
      <dgm:prSet/>
      <dgm:spPr/>
      <dgm:t>
        <a:bodyPr/>
        <a:lstStyle/>
        <a:p>
          <a:endParaRPr lang="en-US"/>
        </a:p>
      </dgm:t>
    </dgm:pt>
    <dgm:pt modelId="{7CB15AB0-FE0B-45E7-BF96-3F10368C52E7}" type="sibTrans" cxnId="{A8B15D0B-4C29-427A-A3A6-E36C17281E37}">
      <dgm:prSet/>
      <dgm:spPr/>
      <dgm:t>
        <a:bodyPr/>
        <a:lstStyle/>
        <a:p>
          <a:endParaRPr lang="en-US"/>
        </a:p>
      </dgm:t>
    </dgm:pt>
    <dgm:pt modelId="{C2631A53-D6AF-4D3D-8BEF-98A7D7BF5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Productivity</a:t>
          </a:r>
        </a:p>
      </dgm:t>
    </dgm:pt>
    <dgm:pt modelId="{AE4C9A94-C0B1-4F34-932A-EF17F25A7483}" type="parTrans" cxnId="{48F01FB5-B3D5-4899-B15D-466BD7515C8C}">
      <dgm:prSet/>
      <dgm:spPr/>
      <dgm:t>
        <a:bodyPr/>
        <a:lstStyle/>
        <a:p>
          <a:endParaRPr lang="en-US"/>
        </a:p>
      </dgm:t>
    </dgm:pt>
    <dgm:pt modelId="{015BB1C3-14BB-437E-B976-91D927FE0CCD}" type="sibTrans" cxnId="{48F01FB5-B3D5-4899-B15D-466BD7515C8C}">
      <dgm:prSet/>
      <dgm:spPr/>
      <dgm:t>
        <a:bodyPr/>
        <a:lstStyle/>
        <a:p>
          <a:endParaRPr lang="en-US"/>
        </a:p>
      </dgm:t>
    </dgm:pt>
    <dgm:pt modelId="{BBE5FE94-67A7-4399-89E3-EF936DFCA1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 Risks</a:t>
          </a:r>
        </a:p>
      </dgm:t>
    </dgm:pt>
    <dgm:pt modelId="{0A0D5548-EB28-4868-AFA0-25DC3DF50E6C}" type="parTrans" cxnId="{4DFA9FD5-4E40-47D3-B287-1975B57B6C1C}">
      <dgm:prSet/>
      <dgm:spPr/>
      <dgm:t>
        <a:bodyPr/>
        <a:lstStyle/>
        <a:p>
          <a:endParaRPr lang="en-US"/>
        </a:p>
      </dgm:t>
    </dgm:pt>
    <dgm:pt modelId="{9EC268C3-390D-4C56-AECB-61C74772D228}" type="sibTrans" cxnId="{4DFA9FD5-4E40-47D3-B287-1975B57B6C1C}">
      <dgm:prSet/>
      <dgm:spPr/>
      <dgm:t>
        <a:bodyPr/>
        <a:lstStyle/>
        <a:p>
          <a:endParaRPr lang="en-US"/>
        </a:p>
      </dgm:t>
    </dgm:pt>
    <dgm:pt modelId="{396F07B5-413F-4FF2-A5F1-C6C0BE77C0EF}" type="pres">
      <dgm:prSet presAssocID="{54B235D5-FB03-4A87-A26A-9FCA483524B7}" presName="root" presStyleCnt="0">
        <dgm:presLayoutVars>
          <dgm:dir/>
          <dgm:resizeHandles val="exact"/>
        </dgm:presLayoutVars>
      </dgm:prSet>
      <dgm:spPr/>
    </dgm:pt>
    <dgm:pt modelId="{6E189289-8597-43ED-9CCB-286E7734AA96}" type="pres">
      <dgm:prSet presAssocID="{9428030B-A55D-43F9-A9D4-A94422C88D37}" presName="compNode" presStyleCnt="0"/>
      <dgm:spPr/>
    </dgm:pt>
    <dgm:pt modelId="{0C88BFC8-2CB6-4CE0-93D5-44632EBF6B60}" type="pres">
      <dgm:prSet presAssocID="{9428030B-A55D-43F9-A9D4-A94422C88D37}" presName="bgRect" presStyleLbl="bgShp" presStyleIdx="0" presStyleCnt="4"/>
      <dgm:spPr/>
    </dgm:pt>
    <dgm:pt modelId="{10D7F12C-FBE6-4ED6-A6A2-9B6D84869F76}" type="pres">
      <dgm:prSet presAssocID="{9428030B-A55D-43F9-A9D4-A94422C88D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F52D4BED-13AD-410F-B2B4-B5F96519EB46}" type="pres">
      <dgm:prSet presAssocID="{9428030B-A55D-43F9-A9D4-A94422C88D37}" presName="spaceRect" presStyleCnt="0"/>
      <dgm:spPr/>
    </dgm:pt>
    <dgm:pt modelId="{F69D0E49-0513-4DAF-9239-A702431C9F6C}" type="pres">
      <dgm:prSet presAssocID="{9428030B-A55D-43F9-A9D4-A94422C88D37}" presName="parTx" presStyleLbl="revTx" presStyleIdx="0" presStyleCnt="4">
        <dgm:presLayoutVars>
          <dgm:chMax val="0"/>
          <dgm:chPref val="0"/>
        </dgm:presLayoutVars>
      </dgm:prSet>
      <dgm:spPr/>
    </dgm:pt>
    <dgm:pt modelId="{BF2BEC78-8D0A-4F6E-9A16-DC5530854537}" type="pres">
      <dgm:prSet presAssocID="{70E7F9B1-380D-4AE1-9666-FACD56B07875}" presName="sibTrans" presStyleCnt="0"/>
      <dgm:spPr/>
    </dgm:pt>
    <dgm:pt modelId="{BCBB3771-FD56-4893-901A-C15E14036DD5}" type="pres">
      <dgm:prSet presAssocID="{9868EC70-C5E0-4072-B338-9384627374C2}" presName="compNode" presStyleCnt="0"/>
      <dgm:spPr/>
    </dgm:pt>
    <dgm:pt modelId="{57DE1F38-7EC4-493A-B1D3-4BEBC50AE93E}" type="pres">
      <dgm:prSet presAssocID="{9868EC70-C5E0-4072-B338-9384627374C2}" presName="bgRect" presStyleLbl="bgShp" presStyleIdx="1" presStyleCnt="4"/>
      <dgm:spPr/>
    </dgm:pt>
    <dgm:pt modelId="{44B503E8-D266-4A15-A7B2-ECDDF1C94536}" type="pres">
      <dgm:prSet presAssocID="{9868EC70-C5E0-4072-B338-9384627374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17462A-7D3B-4F11-B34A-6E87E4F2BD37}" type="pres">
      <dgm:prSet presAssocID="{9868EC70-C5E0-4072-B338-9384627374C2}" presName="spaceRect" presStyleCnt="0"/>
      <dgm:spPr/>
    </dgm:pt>
    <dgm:pt modelId="{C952126E-7B7D-48CD-B73B-03D1311780B6}" type="pres">
      <dgm:prSet presAssocID="{9868EC70-C5E0-4072-B338-9384627374C2}" presName="parTx" presStyleLbl="revTx" presStyleIdx="1" presStyleCnt="4" custScaleY="149152">
        <dgm:presLayoutVars>
          <dgm:chMax val="0"/>
          <dgm:chPref val="0"/>
        </dgm:presLayoutVars>
      </dgm:prSet>
      <dgm:spPr/>
    </dgm:pt>
    <dgm:pt modelId="{48B262FE-A3D7-4D47-8680-D48D93506239}" type="pres">
      <dgm:prSet presAssocID="{7CB15AB0-FE0B-45E7-BF96-3F10368C52E7}" presName="sibTrans" presStyleCnt="0"/>
      <dgm:spPr/>
    </dgm:pt>
    <dgm:pt modelId="{8C1C155A-CFD1-420A-AE55-43206482F11F}" type="pres">
      <dgm:prSet presAssocID="{C2631A53-D6AF-4D3D-8BEF-98A7D7BF5B79}" presName="compNode" presStyleCnt="0"/>
      <dgm:spPr/>
    </dgm:pt>
    <dgm:pt modelId="{98135A2C-649B-4167-829E-6592EBF2A80F}" type="pres">
      <dgm:prSet presAssocID="{C2631A53-D6AF-4D3D-8BEF-98A7D7BF5B79}" presName="bgRect" presStyleLbl="bgShp" presStyleIdx="2" presStyleCnt="4"/>
      <dgm:spPr/>
    </dgm:pt>
    <dgm:pt modelId="{758B229B-C4FE-42FB-B226-15FA9C476329}" type="pres">
      <dgm:prSet presAssocID="{C2631A53-D6AF-4D3D-8BEF-98A7D7BF5B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45606C-C7DB-4677-A1C7-F1DDBC5C305F}" type="pres">
      <dgm:prSet presAssocID="{C2631A53-D6AF-4D3D-8BEF-98A7D7BF5B79}" presName="spaceRect" presStyleCnt="0"/>
      <dgm:spPr/>
    </dgm:pt>
    <dgm:pt modelId="{23CF29D6-1414-4181-97D8-BB67B572BB58}" type="pres">
      <dgm:prSet presAssocID="{C2631A53-D6AF-4D3D-8BEF-98A7D7BF5B79}" presName="parTx" presStyleLbl="revTx" presStyleIdx="2" presStyleCnt="4">
        <dgm:presLayoutVars>
          <dgm:chMax val="0"/>
          <dgm:chPref val="0"/>
        </dgm:presLayoutVars>
      </dgm:prSet>
      <dgm:spPr/>
    </dgm:pt>
    <dgm:pt modelId="{34CD3979-AD01-4477-B0D1-D8D314F48014}" type="pres">
      <dgm:prSet presAssocID="{015BB1C3-14BB-437E-B976-91D927FE0CCD}" presName="sibTrans" presStyleCnt="0"/>
      <dgm:spPr/>
    </dgm:pt>
    <dgm:pt modelId="{B9385838-9E4F-4B21-9286-34A2B020FB65}" type="pres">
      <dgm:prSet presAssocID="{BBE5FE94-67A7-4399-89E3-EF936DFCA1E4}" presName="compNode" presStyleCnt="0"/>
      <dgm:spPr/>
    </dgm:pt>
    <dgm:pt modelId="{7E031ADE-834D-4522-A736-281BF5B14E7A}" type="pres">
      <dgm:prSet presAssocID="{BBE5FE94-67A7-4399-89E3-EF936DFCA1E4}" presName="bgRect" presStyleLbl="bgShp" presStyleIdx="3" presStyleCnt="4"/>
      <dgm:spPr/>
    </dgm:pt>
    <dgm:pt modelId="{EDA9EA65-4F3E-437A-9A4E-57832E7EB45B}" type="pres">
      <dgm:prSet presAssocID="{BBE5FE94-67A7-4399-89E3-EF936DFCA1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20D5240-2BB6-401F-8856-4E32144DBDCD}" type="pres">
      <dgm:prSet presAssocID="{BBE5FE94-67A7-4399-89E3-EF936DFCA1E4}" presName="spaceRect" presStyleCnt="0"/>
      <dgm:spPr/>
    </dgm:pt>
    <dgm:pt modelId="{41971A01-7A65-41E9-A0B7-F2A7FAD8EA4B}" type="pres">
      <dgm:prSet presAssocID="{BBE5FE94-67A7-4399-89E3-EF936DFCA1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B15D0B-4C29-427A-A3A6-E36C17281E37}" srcId="{54B235D5-FB03-4A87-A26A-9FCA483524B7}" destId="{9868EC70-C5E0-4072-B338-9384627374C2}" srcOrd="1" destOrd="0" parTransId="{690C135E-1287-4104-84E5-A5BFFDA23BDC}" sibTransId="{7CB15AB0-FE0B-45E7-BF96-3F10368C52E7}"/>
    <dgm:cxn modelId="{9F2DF314-4B7F-463F-A2BB-7DEFB1E79A01}" type="presOf" srcId="{9428030B-A55D-43F9-A9D4-A94422C88D37}" destId="{F69D0E49-0513-4DAF-9239-A702431C9F6C}" srcOrd="0" destOrd="0" presId="urn:microsoft.com/office/officeart/2018/2/layout/IconVerticalSolidList"/>
    <dgm:cxn modelId="{63B63868-C810-42CE-87E1-7B828DAC9910}" type="presOf" srcId="{BBE5FE94-67A7-4399-89E3-EF936DFCA1E4}" destId="{41971A01-7A65-41E9-A0B7-F2A7FAD8EA4B}" srcOrd="0" destOrd="0" presId="urn:microsoft.com/office/officeart/2018/2/layout/IconVerticalSolidList"/>
    <dgm:cxn modelId="{0B2AAA6C-1E61-4D95-8544-FE711B5C24F1}" type="presOf" srcId="{C2631A53-D6AF-4D3D-8BEF-98A7D7BF5B79}" destId="{23CF29D6-1414-4181-97D8-BB67B572BB58}" srcOrd="0" destOrd="0" presId="urn:microsoft.com/office/officeart/2018/2/layout/IconVerticalSolidList"/>
    <dgm:cxn modelId="{58104C6E-B22E-4434-9E75-78610BA66A6E}" srcId="{54B235D5-FB03-4A87-A26A-9FCA483524B7}" destId="{9428030B-A55D-43F9-A9D4-A94422C88D37}" srcOrd="0" destOrd="0" parTransId="{E2CC8E08-6863-4A0A-B66C-65C6545CDDA3}" sibTransId="{70E7F9B1-380D-4AE1-9666-FACD56B07875}"/>
    <dgm:cxn modelId="{EEC1737E-3E2E-4DBB-866A-180A8435ACCD}" type="presOf" srcId="{9868EC70-C5E0-4072-B338-9384627374C2}" destId="{C952126E-7B7D-48CD-B73B-03D1311780B6}" srcOrd="0" destOrd="0" presId="urn:microsoft.com/office/officeart/2018/2/layout/IconVerticalSolidList"/>
    <dgm:cxn modelId="{48F01FB5-B3D5-4899-B15D-466BD7515C8C}" srcId="{54B235D5-FB03-4A87-A26A-9FCA483524B7}" destId="{C2631A53-D6AF-4D3D-8BEF-98A7D7BF5B79}" srcOrd="2" destOrd="0" parTransId="{AE4C9A94-C0B1-4F34-932A-EF17F25A7483}" sibTransId="{015BB1C3-14BB-437E-B976-91D927FE0CCD}"/>
    <dgm:cxn modelId="{4DFA9FD5-4E40-47D3-B287-1975B57B6C1C}" srcId="{54B235D5-FB03-4A87-A26A-9FCA483524B7}" destId="{BBE5FE94-67A7-4399-89E3-EF936DFCA1E4}" srcOrd="3" destOrd="0" parTransId="{0A0D5548-EB28-4868-AFA0-25DC3DF50E6C}" sibTransId="{9EC268C3-390D-4C56-AECB-61C74772D228}"/>
    <dgm:cxn modelId="{F7FEFCD5-7E27-4147-BEEA-2DA456BFB084}" type="presOf" srcId="{54B235D5-FB03-4A87-A26A-9FCA483524B7}" destId="{396F07B5-413F-4FF2-A5F1-C6C0BE77C0EF}" srcOrd="0" destOrd="0" presId="urn:microsoft.com/office/officeart/2018/2/layout/IconVerticalSolidList"/>
    <dgm:cxn modelId="{9EC10ADB-A353-441A-A1ED-B1868C7D628D}" type="presParOf" srcId="{396F07B5-413F-4FF2-A5F1-C6C0BE77C0EF}" destId="{6E189289-8597-43ED-9CCB-286E7734AA96}" srcOrd="0" destOrd="0" presId="urn:microsoft.com/office/officeart/2018/2/layout/IconVerticalSolidList"/>
    <dgm:cxn modelId="{39117498-276D-4D15-AB66-0722EDE1B2C0}" type="presParOf" srcId="{6E189289-8597-43ED-9CCB-286E7734AA96}" destId="{0C88BFC8-2CB6-4CE0-93D5-44632EBF6B60}" srcOrd="0" destOrd="0" presId="urn:microsoft.com/office/officeart/2018/2/layout/IconVerticalSolidList"/>
    <dgm:cxn modelId="{04A4FEE9-329A-49ED-82DD-CB0DB06B564D}" type="presParOf" srcId="{6E189289-8597-43ED-9CCB-286E7734AA96}" destId="{10D7F12C-FBE6-4ED6-A6A2-9B6D84869F76}" srcOrd="1" destOrd="0" presId="urn:microsoft.com/office/officeart/2018/2/layout/IconVerticalSolidList"/>
    <dgm:cxn modelId="{71B647B6-D770-4027-AB7F-B0226CFF1ACA}" type="presParOf" srcId="{6E189289-8597-43ED-9CCB-286E7734AA96}" destId="{F52D4BED-13AD-410F-B2B4-B5F96519EB46}" srcOrd="2" destOrd="0" presId="urn:microsoft.com/office/officeart/2018/2/layout/IconVerticalSolidList"/>
    <dgm:cxn modelId="{8F633E8F-01AB-4680-AD23-D37F4F0ED87A}" type="presParOf" srcId="{6E189289-8597-43ED-9CCB-286E7734AA96}" destId="{F69D0E49-0513-4DAF-9239-A702431C9F6C}" srcOrd="3" destOrd="0" presId="urn:microsoft.com/office/officeart/2018/2/layout/IconVerticalSolidList"/>
    <dgm:cxn modelId="{576F520C-997B-4138-A279-6E493F0D9A20}" type="presParOf" srcId="{396F07B5-413F-4FF2-A5F1-C6C0BE77C0EF}" destId="{BF2BEC78-8D0A-4F6E-9A16-DC5530854537}" srcOrd="1" destOrd="0" presId="urn:microsoft.com/office/officeart/2018/2/layout/IconVerticalSolidList"/>
    <dgm:cxn modelId="{819F31D7-ED0F-4CB5-AB63-C9C5E442CD24}" type="presParOf" srcId="{396F07B5-413F-4FF2-A5F1-C6C0BE77C0EF}" destId="{BCBB3771-FD56-4893-901A-C15E14036DD5}" srcOrd="2" destOrd="0" presId="urn:microsoft.com/office/officeart/2018/2/layout/IconVerticalSolidList"/>
    <dgm:cxn modelId="{D3F9B26B-2181-47E6-B188-0D3378D767B8}" type="presParOf" srcId="{BCBB3771-FD56-4893-901A-C15E14036DD5}" destId="{57DE1F38-7EC4-493A-B1D3-4BEBC50AE93E}" srcOrd="0" destOrd="0" presId="urn:microsoft.com/office/officeart/2018/2/layout/IconVerticalSolidList"/>
    <dgm:cxn modelId="{7EFAD59D-261F-4A41-9195-0E0CE83C5273}" type="presParOf" srcId="{BCBB3771-FD56-4893-901A-C15E14036DD5}" destId="{44B503E8-D266-4A15-A7B2-ECDDF1C94536}" srcOrd="1" destOrd="0" presId="urn:microsoft.com/office/officeart/2018/2/layout/IconVerticalSolidList"/>
    <dgm:cxn modelId="{3E5B7EDF-C239-4242-8791-A5A4C8193123}" type="presParOf" srcId="{BCBB3771-FD56-4893-901A-C15E14036DD5}" destId="{CD17462A-7D3B-4F11-B34A-6E87E4F2BD37}" srcOrd="2" destOrd="0" presId="urn:microsoft.com/office/officeart/2018/2/layout/IconVerticalSolidList"/>
    <dgm:cxn modelId="{30513B75-90EF-4FBA-98D6-2A7030CC8C33}" type="presParOf" srcId="{BCBB3771-FD56-4893-901A-C15E14036DD5}" destId="{C952126E-7B7D-48CD-B73B-03D1311780B6}" srcOrd="3" destOrd="0" presId="urn:microsoft.com/office/officeart/2018/2/layout/IconVerticalSolidList"/>
    <dgm:cxn modelId="{CA634223-2A56-4A37-ACFE-0777E76FD952}" type="presParOf" srcId="{396F07B5-413F-4FF2-A5F1-C6C0BE77C0EF}" destId="{48B262FE-A3D7-4D47-8680-D48D93506239}" srcOrd="3" destOrd="0" presId="urn:microsoft.com/office/officeart/2018/2/layout/IconVerticalSolidList"/>
    <dgm:cxn modelId="{CA7366D6-B34C-4CBB-AF1F-75E17B985CD2}" type="presParOf" srcId="{396F07B5-413F-4FF2-A5F1-C6C0BE77C0EF}" destId="{8C1C155A-CFD1-420A-AE55-43206482F11F}" srcOrd="4" destOrd="0" presId="urn:microsoft.com/office/officeart/2018/2/layout/IconVerticalSolidList"/>
    <dgm:cxn modelId="{10C0B94F-74FA-4A1E-BCF2-66372C61D58B}" type="presParOf" srcId="{8C1C155A-CFD1-420A-AE55-43206482F11F}" destId="{98135A2C-649B-4167-829E-6592EBF2A80F}" srcOrd="0" destOrd="0" presId="urn:microsoft.com/office/officeart/2018/2/layout/IconVerticalSolidList"/>
    <dgm:cxn modelId="{B9299221-648D-48D6-ACB5-71E329E2A651}" type="presParOf" srcId="{8C1C155A-CFD1-420A-AE55-43206482F11F}" destId="{758B229B-C4FE-42FB-B226-15FA9C476329}" srcOrd="1" destOrd="0" presId="urn:microsoft.com/office/officeart/2018/2/layout/IconVerticalSolidList"/>
    <dgm:cxn modelId="{C380BEE8-5606-40C6-B50A-2B546E83F1A1}" type="presParOf" srcId="{8C1C155A-CFD1-420A-AE55-43206482F11F}" destId="{8C45606C-C7DB-4677-A1C7-F1DDBC5C305F}" srcOrd="2" destOrd="0" presId="urn:microsoft.com/office/officeart/2018/2/layout/IconVerticalSolidList"/>
    <dgm:cxn modelId="{027B95C5-71B1-411F-A2C6-3D7545F718A1}" type="presParOf" srcId="{8C1C155A-CFD1-420A-AE55-43206482F11F}" destId="{23CF29D6-1414-4181-97D8-BB67B572BB58}" srcOrd="3" destOrd="0" presId="urn:microsoft.com/office/officeart/2018/2/layout/IconVerticalSolidList"/>
    <dgm:cxn modelId="{B8CBB399-CCCC-45B7-ADE9-B526598198F1}" type="presParOf" srcId="{396F07B5-413F-4FF2-A5F1-C6C0BE77C0EF}" destId="{34CD3979-AD01-4477-B0D1-D8D314F48014}" srcOrd="5" destOrd="0" presId="urn:microsoft.com/office/officeart/2018/2/layout/IconVerticalSolidList"/>
    <dgm:cxn modelId="{6FACFDD0-40BE-408F-9F2A-ABA033CA9F0C}" type="presParOf" srcId="{396F07B5-413F-4FF2-A5F1-C6C0BE77C0EF}" destId="{B9385838-9E4F-4B21-9286-34A2B020FB65}" srcOrd="6" destOrd="0" presId="urn:microsoft.com/office/officeart/2018/2/layout/IconVerticalSolidList"/>
    <dgm:cxn modelId="{BEB4366F-1A1F-4EF4-9DA1-CDBE58153CE3}" type="presParOf" srcId="{B9385838-9E4F-4B21-9286-34A2B020FB65}" destId="{7E031ADE-834D-4522-A736-281BF5B14E7A}" srcOrd="0" destOrd="0" presId="urn:microsoft.com/office/officeart/2018/2/layout/IconVerticalSolidList"/>
    <dgm:cxn modelId="{5AE1AA7A-1C03-4104-B3F8-76137990C6B5}" type="presParOf" srcId="{B9385838-9E4F-4B21-9286-34A2B020FB65}" destId="{EDA9EA65-4F3E-437A-9A4E-57832E7EB45B}" srcOrd="1" destOrd="0" presId="urn:microsoft.com/office/officeart/2018/2/layout/IconVerticalSolidList"/>
    <dgm:cxn modelId="{D57C4133-2216-4595-9960-B4847658CFC3}" type="presParOf" srcId="{B9385838-9E4F-4B21-9286-34A2B020FB65}" destId="{F20D5240-2BB6-401F-8856-4E32144DBDCD}" srcOrd="2" destOrd="0" presId="urn:microsoft.com/office/officeart/2018/2/layout/IconVerticalSolidList"/>
    <dgm:cxn modelId="{480769FE-52AB-41B1-929C-37C4B258C821}" type="presParOf" srcId="{B9385838-9E4F-4B21-9286-34A2B020FB65}" destId="{41971A01-7A65-41E9-A0B7-F2A7FAD8EA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A8EFA8-9BBF-4FFE-A156-6445EF534C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1C81C5-7D17-46CF-B2FF-F6002803DB85}">
      <dgm:prSet/>
      <dgm:spPr/>
      <dgm:t>
        <a:bodyPr/>
        <a:lstStyle/>
        <a:p>
          <a:r>
            <a:rPr lang="en-US" b="0" baseline="0"/>
            <a:t>MHS (Client)</a:t>
          </a:r>
          <a:endParaRPr lang="en-US"/>
        </a:p>
      </dgm:t>
    </dgm:pt>
    <dgm:pt modelId="{F1659CD4-7B32-466C-82E2-0372F73EC085}" type="parTrans" cxnId="{76C39ABC-6777-4600-8202-0F6FAD026BA4}">
      <dgm:prSet/>
      <dgm:spPr/>
      <dgm:t>
        <a:bodyPr/>
        <a:lstStyle/>
        <a:p>
          <a:endParaRPr lang="en-US"/>
        </a:p>
      </dgm:t>
    </dgm:pt>
    <dgm:pt modelId="{272F6529-45FC-417E-BE0B-8C133313475B}" type="sibTrans" cxnId="{76C39ABC-6777-4600-8202-0F6FAD026BA4}">
      <dgm:prSet/>
      <dgm:spPr/>
      <dgm:t>
        <a:bodyPr/>
        <a:lstStyle/>
        <a:p>
          <a:endParaRPr lang="en-US"/>
        </a:p>
      </dgm:t>
    </dgm:pt>
    <dgm:pt modelId="{CBC5BA4F-C136-4599-86C6-32A0350ECC7D}">
      <dgm:prSet/>
      <dgm:spPr/>
      <dgm:t>
        <a:bodyPr/>
        <a:lstStyle/>
        <a:p>
          <a:r>
            <a:rPr lang="en-US" b="0" baseline="0"/>
            <a:t>Local Schools</a:t>
          </a:r>
          <a:endParaRPr lang="en-US"/>
        </a:p>
      </dgm:t>
    </dgm:pt>
    <dgm:pt modelId="{8732A9F8-79B0-4B60-8E48-D2FE233AD1D5}" type="parTrans" cxnId="{0C69F7D9-20D6-42E3-BA4E-578B4677F8E1}">
      <dgm:prSet/>
      <dgm:spPr/>
      <dgm:t>
        <a:bodyPr/>
        <a:lstStyle/>
        <a:p>
          <a:endParaRPr lang="en-US"/>
        </a:p>
      </dgm:t>
    </dgm:pt>
    <dgm:pt modelId="{6579B2BC-4778-41DE-9D50-0506105B9A6B}" type="sibTrans" cxnId="{0C69F7D9-20D6-42E3-BA4E-578B4677F8E1}">
      <dgm:prSet/>
      <dgm:spPr/>
      <dgm:t>
        <a:bodyPr/>
        <a:lstStyle/>
        <a:p>
          <a:endParaRPr lang="en-US"/>
        </a:p>
      </dgm:t>
    </dgm:pt>
    <dgm:pt modelId="{3AEFFC1C-7EA4-4997-A544-A4F9B3957469}">
      <dgm:prSet/>
      <dgm:spPr/>
      <dgm:t>
        <a:bodyPr/>
        <a:lstStyle/>
        <a:p>
          <a:r>
            <a:rPr lang="en-US" b="0" baseline="0"/>
            <a:t>Business</a:t>
          </a:r>
          <a:endParaRPr lang="en-US"/>
        </a:p>
      </dgm:t>
    </dgm:pt>
    <dgm:pt modelId="{038AD832-8152-4737-B7E8-B8B02AB2D885}" type="parTrans" cxnId="{9F480177-081A-4F6A-81EC-313347CDD9AD}">
      <dgm:prSet/>
      <dgm:spPr/>
      <dgm:t>
        <a:bodyPr/>
        <a:lstStyle/>
        <a:p>
          <a:endParaRPr lang="en-US"/>
        </a:p>
      </dgm:t>
    </dgm:pt>
    <dgm:pt modelId="{C7A67FA6-4B17-4F17-B69D-D1B1A1754FD0}" type="sibTrans" cxnId="{9F480177-081A-4F6A-81EC-313347CDD9AD}">
      <dgm:prSet/>
      <dgm:spPr/>
      <dgm:t>
        <a:bodyPr/>
        <a:lstStyle/>
        <a:p>
          <a:endParaRPr lang="en-US"/>
        </a:p>
      </dgm:t>
    </dgm:pt>
    <dgm:pt modelId="{84B09AD7-5F3D-470A-8F2E-DA0DE2C0F2E1}" type="pres">
      <dgm:prSet presAssocID="{02A8EFA8-9BBF-4FFE-A156-6445EF534C35}" presName="root" presStyleCnt="0">
        <dgm:presLayoutVars>
          <dgm:dir/>
          <dgm:resizeHandles val="exact"/>
        </dgm:presLayoutVars>
      </dgm:prSet>
      <dgm:spPr/>
    </dgm:pt>
    <dgm:pt modelId="{472BF095-CB3C-406B-80CE-CB3603B6AD99}" type="pres">
      <dgm:prSet presAssocID="{B51C81C5-7D17-46CF-B2FF-F6002803DB85}" presName="compNode" presStyleCnt="0"/>
      <dgm:spPr/>
    </dgm:pt>
    <dgm:pt modelId="{CA19003C-46B4-4842-8E7A-51625EAAD852}" type="pres">
      <dgm:prSet presAssocID="{B51C81C5-7D17-46CF-B2FF-F6002803DB85}" presName="iconRect" presStyleLbl="node1" presStyleIdx="0" presStyleCnt="3" custLinFactNeighborY="40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C3A7DAA-E7A7-48A3-962D-EF636F86CA7E}" type="pres">
      <dgm:prSet presAssocID="{B51C81C5-7D17-46CF-B2FF-F6002803DB85}" presName="spaceRect" presStyleCnt="0"/>
      <dgm:spPr/>
    </dgm:pt>
    <dgm:pt modelId="{1B8BBFBE-06F9-4D6B-BEA2-848BF1676454}" type="pres">
      <dgm:prSet presAssocID="{B51C81C5-7D17-46CF-B2FF-F6002803DB85}" presName="textRect" presStyleLbl="revTx" presStyleIdx="0" presStyleCnt="3">
        <dgm:presLayoutVars>
          <dgm:chMax val="1"/>
          <dgm:chPref val="1"/>
        </dgm:presLayoutVars>
      </dgm:prSet>
      <dgm:spPr/>
    </dgm:pt>
    <dgm:pt modelId="{F1D60C36-DB31-4F57-BC7B-6B5DF9049FE9}" type="pres">
      <dgm:prSet presAssocID="{272F6529-45FC-417E-BE0B-8C133313475B}" presName="sibTrans" presStyleCnt="0"/>
      <dgm:spPr/>
    </dgm:pt>
    <dgm:pt modelId="{DD6B026F-1000-4574-8360-4FF65D41AA6E}" type="pres">
      <dgm:prSet presAssocID="{CBC5BA4F-C136-4599-86C6-32A0350ECC7D}" presName="compNode" presStyleCnt="0"/>
      <dgm:spPr/>
    </dgm:pt>
    <dgm:pt modelId="{E949431F-AB89-4B75-BFDC-2E5B80CC508F}" type="pres">
      <dgm:prSet presAssocID="{CBC5BA4F-C136-4599-86C6-32A0350ECC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A763C69-C80B-4A4C-9326-4960507A9E23}" type="pres">
      <dgm:prSet presAssocID="{CBC5BA4F-C136-4599-86C6-32A0350ECC7D}" presName="spaceRect" presStyleCnt="0"/>
      <dgm:spPr/>
    </dgm:pt>
    <dgm:pt modelId="{53B2721B-CE14-437A-B960-C909AE084D9C}" type="pres">
      <dgm:prSet presAssocID="{CBC5BA4F-C136-4599-86C6-32A0350ECC7D}" presName="textRect" presStyleLbl="revTx" presStyleIdx="1" presStyleCnt="3">
        <dgm:presLayoutVars>
          <dgm:chMax val="1"/>
          <dgm:chPref val="1"/>
        </dgm:presLayoutVars>
      </dgm:prSet>
      <dgm:spPr/>
    </dgm:pt>
    <dgm:pt modelId="{73F12077-816B-47D3-800A-2C3F4D717802}" type="pres">
      <dgm:prSet presAssocID="{6579B2BC-4778-41DE-9D50-0506105B9A6B}" presName="sibTrans" presStyleCnt="0"/>
      <dgm:spPr/>
    </dgm:pt>
    <dgm:pt modelId="{50F0103D-0512-40A0-9B5A-2F4C236830F0}" type="pres">
      <dgm:prSet presAssocID="{3AEFFC1C-7EA4-4997-A544-A4F9B3957469}" presName="compNode" presStyleCnt="0"/>
      <dgm:spPr/>
    </dgm:pt>
    <dgm:pt modelId="{C164C97D-7775-4CC1-B412-677CC7A97782}" type="pres">
      <dgm:prSet presAssocID="{3AEFFC1C-7EA4-4997-A544-A4F9B39574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BD362E4-9C3F-401C-9A6F-F3ABECBEFDEE}" type="pres">
      <dgm:prSet presAssocID="{3AEFFC1C-7EA4-4997-A544-A4F9B3957469}" presName="spaceRect" presStyleCnt="0"/>
      <dgm:spPr/>
    </dgm:pt>
    <dgm:pt modelId="{51A9D805-6700-4826-BF87-66EFABC6BC08}" type="pres">
      <dgm:prSet presAssocID="{3AEFFC1C-7EA4-4997-A544-A4F9B39574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16C633-3879-420A-8D22-BFA180352041}" type="presOf" srcId="{B51C81C5-7D17-46CF-B2FF-F6002803DB85}" destId="{1B8BBFBE-06F9-4D6B-BEA2-848BF1676454}" srcOrd="0" destOrd="0" presId="urn:microsoft.com/office/officeart/2018/2/layout/IconLabelList"/>
    <dgm:cxn modelId="{654F9D44-1BAF-4EED-82E2-0BB464B385E2}" type="presOf" srcId="{3AEFFC1C-7EA4-4997-A544-A4F9B3957469}" destId="{51A9D805-6700-4826-BF87-66EFABC6BC08}" srcOrd="0" destOrd="0" presId="urn:microsoft.com/office/officeart/2018/2/layout/IconLabelList"/>
    <dgm:cxn modelId="{9F480177-081A-4F6A-81EC-313347CDD9AD}" srcId="{02A8EFA8-9BBF-4FFE-A156-6445EF534C35}" destId="{3AEFFC1C-7EA4-4997-A544-A4F9B3957469}" srcOrd="2" destOrd="0" parTransId="{038AD832-8152-4737-B7E8-B8B02AB2D885}" sibTransId="{C7A67FA6-4B17-4F17-B69D-D1B1A1754FD0}"/>
    <dgm:cxn modelId="{C8A6DF9F-DF25-478D-955A-1D1CEBFA52C5}" type="presOf" srcId="{CBC5BA4F-C136-4599-86C6-32A0350ECC7D}" destId="{53B2721B-CE14-437A-B960-C909AE084D9C}" srcOrd="0" destOrd="0" presId="urn:microsoft.com/office/officeart/2018/2/layout/IconLabelList"/>
    <dgm:cxn modelId="{76C39ABC-6777-4600-8202-0F6FAD026BA4}" srcId="{02A8EFA8-9BBF-4FFE-A156-6445EF534C35}" destId="{B51C81C5-7D17-46CF-B2FF-F6002803DB85}" srcOrd="0" destOrd="0" parTransId="{F1659CD4-7B32-466C-82E2-0372F73EC085}" sibTransId="{272F6529-45FC-417E-BE0B-8C133313475B}"/>
    <dgm:cxn modelId="{EA51C3C5-DB6F-4F6C-A954-534E6E6EC977}" type="presOf" srcId="{02A8EFA8-9BBF-4FFE-A156-6445EF534C35}" destId="{84B09AD7-5F3D-470A-8F2E-DA0DE2C0F2E1}" srcOrd="0" destOrd="0" presId="urn:microsoft.com/office/officeart/2018/2/layout/IconLabelList"/>
    <dgm:cxn modelId="{0C69F7D9-20D6-42E3-BA4E-578B4677F8E1}" srcId="{02A8EFA8-9BBF-4FFE-A156-6445EF534C35}" destId="{CBC5BA4F-C136-4599-86C6-32A0350ECC7D}" srcOrd="1" destOrd="0" parTransId="{8732A9F8-79B0-4B60-8E48-D2FE233AD1D5}" sibTransId="{6579B2BC-4778-41DE-9D50-0506105B9A6B}"/>
    <dgm:cxn modelId="{5A43B4E4-22FC-4E72-9F52-F89D283DE0D0}" type="presParOf" srcId="{84B09AD7-5F3D-470A-8F2E-DA0DE2C0F2E1}" destId="{472BF095-CB3C-406B-80CE-CB3603B6AD99}" srcOrd="0" destOrd="0" presId="urn:microsoft.com/office/officeart/2018/2/layout/IconLabelList"/>
    <dgm:cxn modelId="{18700CEA-3D39-449B-9AA8-67D5EB20D6E3}" type="presParOf" srcId="{472BF095-CB3C-406B-80CE-CB3603B6AD99}" destId="{CA19003C-46B4-4842-8E7A-51625EAAD852}" srcOrd="0" destOrd="0" presId="urn:microsoft.com/office/officeart/2018/2/layout/IconLabelList"/>
    <dgm:cxn modelId="{B9B1341A-C17C-4DE8-A9D7-F2099218BC3D}" type="presParOf" srcId="{472BF095-CB3C-406B-80CE-CB3603B6AD99}" destId="{AC3A7DAA-E7A7-48A3-962D-EF636F86CA7E}" srcOrd="1" destOrd="0" presId="urn:microsoft.com/office/officeart/2018/2/layout/IconLabelList"/>
    <dgm:cxn modelId="{FFDA0F28-C6B7-4BDC-8561-99AEC8B22F87}" type="presParOf" srcId="{472BF095-CB3C-406B-80CE-CB3603B6AD99}" destId="{1B8BBFBE-06F9-4D6B-BEA2-848BF1676454}" srcOrd="2" destOrd="0" presId="urn:microsoft.com/office/officeart/2018/2/layout/IconLabelList"/>
    <dgm:cxn modelId="{D523C32F-1D0A-43E1-B51E-D79F6CCD60B5}" type="presParOf" srcId="{84B09AD7-5F3D-470A-8F2E-DA0DE2C0F2E1}" destId="{F1D60C36-DB31-4F57-BC7B-6B5DF9049FE9}" srcOrd="1" destOrd="0" presId="urn:microsoft.com/office/officeart/2018/2/layout/IconLabelList"/>
    <dgm:cxn modelId="{8EB52937-940D-4CFA-9A32-F85439E537C7}" type="presParOf" srcId="{84B09AD7-5F3D-470A-8F2E-DA0DE2C0F2E1}" destId="{DD6B026F-1000-4574-8360-4FF65D41AA6E}" srcOrd="2" destOrd="0" presId="urn:microsoft.com/office/officeart/2018/2/layout/IconLabelList"/>
    <dgm:cxn modelId="{7C04206A-C1EF-4C64-B236-24E3835CD0C3}" type="presParOf" srcId="{DD6B026F-1000-4574-8360-4FF65D41AA6E}" destId="{E949431F-AB89-4B75-BFDC-2E5B80CC508F}" srcOrd="0" destOrd="0" presId="urn:microsoft.com/office/officeart/2018/2/layout/IconLabelList"/>
    <dgm:cxn modelId="{A185DF30-72B3-4BE8-8831-0B03BCBAE5C3}" type="presParOf" srcId="{DD6B026F-1000-4574-8360-4FF65D41AA6E}" destId="{4A763C69-C80B-4A4C-9326-4960507A9E23}" srcOrd="1" destOrd="0" presId="urn:microsoft.com/office/officeart/2018/2/layout/IconLabelList"/>
    <dgm:cxn modelId="{6066740D-4E29-4ABA-9EB9-7518796B48C5}" type="presParOf" srcId="{DD6B026F-1000-4574-8360-4FF65D41AA6E}" destId="{53B2721B-CE14-437A-B960-C909AE084D9C}" srcOrd="2" destOrd="0" presId="urn:microsoft.com/office/officeart/2018/2/layout/IconLabelList"/>
    <dgm:cxn modelId="{482DD858-61F4-410E-A68F-60E4EA39A106}" type="presParOf" srcId="{84B09AD7-5F3D-470A-8F2E-DA0DE2C0F2E1}" destId="{73F12077-816B-47D3-800A-2C3F4D717802}" srcOrd="3" destOrd="0" presId="urn:microsoft.com/office/officeart/2018/2/layout/IconLabelList"/>
    <dgm:cxn modelId="{8FD29B2F-5EE7-46B5-B443-4CC786D6CC56}" type="presParOf" srcId="{84B09AD7-5F3D-470A-8F2E-DA0DE2C0F2E1}" destId="{50F0103D-0512-40A0-9B5A-2F4C236830F0}" srcOrd="4" destOrd="0" presId="urn:microsoft.com/office/officeart/2018/2/layout/IconLabelList"/>
    <dgm:cxn modelId="{EF61D836-C1B1-4614-AA34-636CEAB631BB}" type="presParOf" srcId="{50F0103D-0512-40A0-9B5A-2F4C236830F0}" destId="{C164C97D-7775-4CC1-B412-677CC7A97782}" srcOrd="0" destOrd="0" presId="urn:microsoft.com/office/officeart/2018/2/layout/IconLabelList"/>
    <dgm:cxn modelId="{FAB03B7A-2B62-4242-AB45-14FC2CDD2181}" type="presParOf" srcId="{50F0103D-0512-40A0-9B5A-2F4C236830F0}" destId="{2BD362E4-9C3F-401C-9A6F-F3ABECBEFDEE}" srcOrd="1" destOrd="0" presId="urn:microsoft.com/office/officeart/2018/2/layout/IconLabelList"/>
    <dgm:cxn modelId="{3832B283-A047-458D-82AE-9958D5A0C57D}" type="presParOf" srcId="{50F0103D-0512-40A0-9B5A-2F4C236830F0}" destId="{51A9D805-6700-4826-BF87-66EFABC6BC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F13B5A-D6A7-4741-BBDA-E11DC960A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0A85DC-15AD-43C2-A608-6B9F43C184F7}">
      <dgm:prSet custT="1"/>
      <dgm:spPr/>
      <dgm:t>
        <a:bodyPr/>
        <a:lstStyle/>
        <a:p>
          <a:r>
            <a:rPr lang="en-US" sz="2000" b="0" baseline="0"/>
            <a:t>Contact Us: </a:t>
          </a:r>
          <a:r>
            <a:rPr lang="en-US" sz="2000" b="0" baseline="0">
              <a:hlinkClick xmlns:r="http://schemas.openxmlformats.org/officeDocument/2006/relationships" r:id="rId1"/>
            </a:rPr>
            <a:t>asimbcn@gmail.com</a:t>
          </a:r>
          <a:r>
            <a:rPr lang="en-US" sz="2000" b="0" baseline="0"/>
            <a:t> </a:t>
          </a:r>
          <a:endParaRPr lang="en-US" sz="2000"/>
        </a:p>
      </dgm:t>
    </dgm:pt>
    <dgm:pt modelId="{33759321-E445-4E46-AD00-BABF9E13F482}" type="parTrans" cxnId="{BFB8E69E-66BD-48CB-8F01-C460C8FFACE3}">
      <dgm:prSet/>
      <dgm:spPr/>
      <dgm:t>
        <a:bodyPr/>
        <a:lstStyle/>
        <a:p>
          <a:endParaRPr lang="en-US" sz="2000"/>
        </a:p>
      </dgm:t>
    </dgm:pt>
    <dgm:pt modelId="{E4336984-94A7-42F0-ACD0-06E8A4598830}" type="sibTrans" cxnId="{BFB8E69E-66BD-48CB-8F01-C460C8FFACE3}">
      <dgm:prSet/>
      <dgm:spPr/>
      <dgm:t>
        <a:bodyPr/>
        <a:lstStyle/>
        <a:p>
          <a:endParaRPr lang="en-US" sz="2000"/>
        </a:p>
      </dgm:t>
    </dgm:pt>
    <dgm:pt modelId="{816822F4-091B-42E9-99F8-4C1DF550A38E}">
      <dgm:prSet custT="1"/>
      <dgm:spPr/>
      <dgm:t>
        <a:bodyPr/>
        <a:lstStyle/>
        <a:p>
          <a:r>
            <a:rPr lang="en-US" sz="2000" b="0" baseline="0" dirty="0"/>
            <a:t>Location: 3190 Steels Avenue East, 2pm-8pm, Monday-Friday</a:t>
          </a:r>
          <a:endParaRPr lang="en-US" sz="2000" dirty="0"/>
        </a:p>
      </dgm:t>
    </dgm:pt>
    <dgm:pt modelId="{A6642ED9-0F01-4435-8256-04C6C7A6852F}" type="parTrans" cxnId="{9277B12B-BDE4-4117-B0F0-010C6C8A2B3E}">
      <dgm:prSet/>
      <dgm:spPr/>
      <dgm:t>
        <a:bodyPr/>
        <a:lstStyle/>
        <a:p>
          <a:endParaRPr lang="en-US" sz="2000"/>
        </a:p>
      </dgm:t>
    </dgm:pt>
    <dgm:pt modelId="{EA0F4B59-4899-4177-9A96-DE718F77C947}" type="sibTrans" cxnId="{9277B12B-BDE4-4117-B0F0-010C6C8A2B3E}">
      <dgm:prSet/>
      <dgm:spPr/>
      <dgm:t>
        <a:bodyPr/>
        <a:lstStyle/>
        <a:p>
          <a:endParaRPr lang="en-US" sz="2000"/>
        </a:p>
      </dgm:t>
    </dgm:pt>
    <dgm:pt modelId="{7F2090C5-1BFC-4CA0-8506-CF3BB8B3A351}" type="pres">
      <dgm:prSet presAssocID="{64F13B5A-D6A7-4741-BBDA-E11DC960A981}" presName="root" presStyleCnt="0">
        <dgm:presLayoutVars>
          <dgm:dir/>
          <dgm:resizeHandles val="exact"/>
        </dgm:presLayoutVars>
      </dgm:prSet>
      <dgm:spPr/>
    </dgm:pt>
    <dgm:pt modelId="{1A1F575A-44B1-4669-BEA0-A60B283500CC}" type="pres">
      <dgm:prSet presAssocID="{980A85DC-15AD-43C2-A608-6B9F43C184F7}" presName="compNode" presStyleCnt="0"/>
      <dgm:spPr/>
    </dgm:pt>
    <dgm:pt modelId="{A7139EDA-FD3C-4A32-A01C-E49C9FC73B9B}" type="pres">
      <dgm:prSet presAssocID="{980A85DC-15AD-43C2-A608-6B9F43C184F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7CDAB10-CBB6-43FE-926C-320E704448DA}" type="pres">
      <dgm:prSet presAssocID="{980A85DC-15AD-43C2-A608-6B9F43C184F7}" presName="spaceRect" presStyleCnt="0"/>
      <dgm:spPr/>
    </dgm:pt>
    <dgm:pt modelId="{9585B636-1092-46E3-8871-73421D7743E1}" type="pres">
      <dgm:prSet presAssocID="{980A85DC-15AD-43C2-A608-6B9F43C184F7}" presName="textRect" presStyleLbl="revTx" presStyleIdx="0" presStyleCnt="2">
        <dgm:presLayoutVars>
          <dgm:chMax val="1"/>
          <dgm:chPref val="1"/>
        </dgm:presLayoutVars>
      </dgm:prSet>
      <dgm:spPr/>
    </dgm:pt>
    <dgm:pt modelId="{D9D13335-865F-4179-9073-B36C2203FDE8}" type="pres">
      <dgm:prSet presAssocID="{E4336984-94A7-42F0-ACD0-06E8A4598830}" presName="sibTrans" presStyleCnt="0"/>
      <dgm:spPr/>
    </dgm:pt>
    <dgm:pt modelId="{8E6C759C-76B5-4550-9C85-931ADE6E2771}" type="pres">
      <dgm:prSet presAssocID="{816822F4-091B-42E9-99F8-4C1DF550A38E}" presName="compNode" presStyleCnt="0"/>
      <dgm:spPr/>
    </dgm:pt>
    <dgm:pt modelId="{5D5DA437-F047-4851-8753-CBA3AED7B2A0}" type="pres">
      <dgm:prSet presAssocID="{816822F4-091B-42E9-99F8-4C1DF550A38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198FCA50-9ADC-4439-B833-8941246A2AC2}" type="pres">
      <dgm:prSet presAssocID="{816822F4-091B-42E9-99F8-4C1DF550A38E}" presName="spaceRect" presStyleCnt="0"/>
      <dgm:spPr/>
    </dgm:pt>
    <dgm:pt modelId="{9CC837AF-C180-4A25-8407-8B6FFC34AA05}" type="pres">
      <dgm:prSet presAssocID="{816822F4-091B-42E9-99F8-4C1DF550A38E}" presName="textRect" presStyleLbl="revTx" presStyleIdx="1" presStyleCnt="2" custScaleX="139797">
        <dgm:presLayoutVars>
          <dgm:chMax val="1"/>
          <dgm:chPref val="1"/>
        </dgm:presLayoutVars>
      </dgm:prSet>
      <dgm:spPr/>
    </dgm:pt>
  </dgm:ptLst>
  <dgm:cxnLst>
    <dgm:cxn modelId="{9277B12B-BDE4-4117-B0F0-010C6C8A2B3E}" srcId="{64F13B5A-D6A7-4741-BBDA-E11DC960A981}" destId="{816822F4-091B-42E9-99F8-4C1DF550A38E}" srcOrd="1" destOrd="0" parTransId="{A6642ED9-0F01-4435-8256-04C6C7A6852F}" sibTransId="{EA0F4B59-4899-4177-9A96-DE718F77C947}"/>
    <dgm:cxn modelId="{0643F82D-72E6-424A-901A-67C94B88F5E9}" type="presOf" srcId="{64F13B5A-D6A7-4741-BBDA-E11DC960A981}" destId="{7F2090C5-1BFC-4CA0-8506-CF3BB8B3A351}" srcOrd="0" destOrd="0" presId="urn:microsoft.com/office/officeart/2018/2/layout/IconLabelList"/>
    <dgm:cxn modelId="{6DE10A4C-886C-4358-91CA-2F20F7E0CD8A}" type="presOf" srcId="{816822F4-091B-42E9-99F8-4C1DF550A38E}" destId="{9CC837AF-C180-4A25-8407-8B6FFC34AA05}" srcOrd="0" destOrd="0" presId="urn:microsoft.com/office/officeart/2018/2/layout/IconLabelList"/>
    <dgm:cxn modelId="{BEBB1151-D1F1-4FE6-A6E3-7FC12A166454}" type="presOf" srcId="{980A85DC-15AD-43C2-A608-6B9F43C184F7}" destId="{9585B636-1092-46E3-8871-73421D7743E1}" srcOrd="0" destOrd="0" presId="urn:microsoft.com/office/officeart/2018/2/layout/IconLabelList"/>
    <dgm:cxn modelId="{BFB8E69E-66BD-48CB-8F01-C460C8FFACE3}" srcId="{64F13B5A-D6A7-4741-BBDA-E11DC960A981}" destId="{980A85DC-15AD-43C2-A608-6B9F43C184F7}" srcOrd="0" destOrd="0" parTransId="{33759321-E445-4E46-AD00-BABF9E13F482}" sibTransId="{E4336984-94A7-42F0-ACD0-06E8A4598830}"/>
    <dgm:cxn modelId="{E94C2545-37FD-4E37-A038-68E0C6AD667F}" type="presParOf" srcId="{7F2090C5-1BFC-4CA0-8506-CF3BB8B3A351}" destId="{1A1F575A-44B1-4669-BEA0-A60B283500CC}" srcOrd="0" destOrd="0" presId="urn:microsoft.com/office/officeart/2018/2/layout/IconLabelList"/>
    <dgm:cxn modelId="{DDA50182-8C86-4BFD-8AE0-FCDC1F3018C7}" type="presParOf" srcId="{1A1F575A-44B1-4669-BEA0-A60B283500CC}" destId="{A7139EDA-FD3C-4A32-A01C-E49C9FC73B9B}" srcOrd="0" destOrd="0" presId="urn:microsoft.com/office/officeart/2018/2/layout/IconLabelList"/>
    <dgm:cxn modelId="{B8BEB497-3920-4875-99DD-010F7004F060}" type="presParOf" srcId="{1A1F575A-44B1-4669-BEA0-A60B283500CC}" destId="{C7CDAB10-CBB6-43FE-926C-320E704448DA}" srcOrd="1" destOrd="0" presId="urn:microsoft.com/office/officeart/2018/2/layout/IconLabelList"/>
    <dgm:cxn modelId="{17EF1E9F-F8E1-442D-A8F5-DEEA7D27857A}" type="presParOf" srcId="{1A1F575A-44B1-4669-BEA0-A60B283500CC}" destId="{9585B636-1092-46E3-8871-73421D7743E1}" srcOrd="2" destOrd="0" presId="urn:microsoft.com/office/officeart/2018/2/layout/IconLabelList"/>
    <dgm:cxn modelId="{BA5CA9E7-1410-4B17-B2D9-0EBBA033DBBD}" type="presParOf" srcId="{7F2090C5-1BFC-4CA0-8506-CF3BB8B3A351}" destId="{D9D13335-865F-4179-9073-B36C2203FDE8}" srcOrd="1" destOrd="0" presId="urn:microsoft.com/office/officeart/2018/2/layout/IconLabelList"/>
    <dgm:cxn modelId="{1F2E37F8-102C-4888-8A4C-DF5DADFD1AA3}" type="presParOf" srcId="{7F2090C5-1BFC-4CA0-8506-CF3BB8B3A351}" destId="{8E6C759C-76B5-4550-9C85-931ADE6E2771}" srcOrd="2" destOrd="0" presId="urn:microsoft.com/office/officeart/2018/2/layout/IconLabelList"/>
    <dgm:cxn modelId="{F972378A-76F5-4D36-9525-F68EFB94A43E}" type="presParOf" srcId="{8E6C759C-76B5-4550-9C85-931ADE6E2771}" destId="{5D5DA437-F047-4851-8753-CBA3AED7B2A0}" srcOrd="0" destOrd="0" presId="urn:microsoft.com/office/officeart/2018/2/layout/IconLabelList"/>
    <dgm:cxn modelId="{277209FB-F84A-4796-8AAD-439EDE58DF23}" type="presParOf" srcId="{8E6C759C-76B5-4550-9C85-931ADE6E2771}" destId="{198FCA50-9ADC-4439-B833-8941246A2AC2}" srcOrd="1" destOrd="0" presId="urn:microsoft.com/office/officeart/2018/2/layout/IconLabelList"/>
    <dgm:cxn modelId="{DA244510-0336-4BFC-9F05-52EB8846545C}" type="presParOf" srcId="{8E6C759C-76B5-4550-9C85-931ADE6E2771}" destId="{9CC837AF-C180-4A25-8407-8B6FFC34AA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4D2D7-E7E1-452C-8375-B52087589906}">
      <dsp:nvSpPr>
        <dsp:cNvPr id="0" name=""/>
        <dsp:cNvSpPr/>
      </dsp:nvSpPr>
      <dsp:spPr>
        <a:xfrm>
          <a:off x="621449" y="900318"/>
          <a:ext cx="1252736" cy="1252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1EC2-8795-4DDA-8767-CCAFE6163A0E}">
      <dsp:nvSpPr>
        <dsp:cNvPr id="0" name=""/>
        <dsp:cNvSpPr/>
      </dsp:nvSpPr>
      <dsp:spPr>
        <a:xfrm>
          <a:off x="888426" y="1167295"/>
          <a:ext cx="718783" cy="718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A07AB-F200-428F-882C-E755261DA253}">
      <dsp:nvSpPr>
        <dsp:cNvPr id="0" name=""/>
        <dsp:cNvSpPr/>
      </dsp:nvSpPr>
      <dsp:spPr>
        <a:xfrm>
          <a:off x="220984" y="2543252"/>
          <a:ext cx="205366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Working with ALL documents</a:t>
          </a:r>
          <a:endParaRPr lang="en-US" sz="1300" kern="1200" dirty="0"/>
        </a:p>
      </dsp:txBody>
      <dsp:txXfrm>
        <a:off x="220984" y="2543252"/>
        <a:ext cx="2053666" cy="742500"/>
      </dsp:txXfrm>
    </dsp:sp>
    <dsp:sp modelId="{FCDDB744-F654-41F9-A9B6-7D2DCE26B029}">
      <dsp:nvSpPr>
        <dsp:cNvPr id="0" name=""/>
        <dsp:cNvSpPr/>
      </dsp:nvSpPr>
      <dsp:spPr>
        <a:xfrm>
          <a:off x="3034508" y="900318"/>
          <a:ext cx="1252736" cy="1252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DD763-F4B1-4A28-AAF7-995F60D6C7A6}">
      <dsp:nvSpPr>
        <dsp:cNvPr id="0" name=""/>
        <dsp:cNvSpPr/>
      </dsp:nvSpPr>
      <dsp:spPr>
        <a:xfrm>
          <a:off x="3301485" y="1167295"/>
          <a:ext cx="718783" cy="718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B20D7-04AE-42B7-83E2-3706B17BED1C}">
      <dsp:nvSpPr>
        <dsp:cNvPr id="0" name=""/>
        <dsp:cNvSpPr/>
      </dsp:nvSpPr>
      <dsp:spPr>
        <a:xfrm>
          <a:off x="2634043" y="2543252"/>
          <a:ext cx="205366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Reduces Reliance on paper</a:t>
          </a:r>
          <a:endParaRPr lang="en-US" sz="1300" kern="1200" dirty="0"/>
        </a:p>
      </dsp:txBody>
      <dsp:txXfrm>
        <a:off x="2634043" y="2543252"/>
        <a:ext cx="2053666" cy="742500"/>
      </dsp:txXfrm>
    </dsp:sp>
    <dsp:sp modelId="{726E4CAE-8C51-4405-BF16-CCBBF9164E06}">
      <dsp:nvSpPr>
        <dsp:cNvPr id="0" name=""/>
        <dsp:cNvSpPr/>
      </dsp:nvSpPr>
      <dsp:spPr>
        <a:xfrm>
          <a:off x="5447566" y="900318"/>
          <a:ext cx="1252736" cy="12527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A3C1B-5F50-4EE5-801F-53176AE3476C}">
      <dsp:nvSpPr>
        <dsp:cNvPr id="0" name=""/>
        <dsp:cNvSpPr/>
      </dsp:nvSpPr>
      <dsp:spPr>
        <a:xfrm>
          <a:off x="5714543" y="1167295"/>
          <a:ext cx="718783" cy="718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CB345-DB9F-4853-A260-9E2F2A686C9B}">
      <dsp:nvSpPr>
        <dsp:cNvPr id="0" name=""/>
        <dsp:cNvSpPr/>
      </dsp:nvSpPr>
      <dsp:spPr>
        <a:xfrm>
          <a:off x="5047101" y="2543252"/>
          <a:ext cx="205366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Automating Workflow</a:t>
          </a:r>
          <a:endParaRPr lang="en-US" sz="1300" kern="1200" dirty="0"/>
        </a:p>
      </dsp:txBody>
      <dsp:txXfrm>
        <a:off x="5047101" y="2543252"/>
        <a:ext cx="2053666" cy="742500"/>
      </dsp:txXfrm>
    </dsp:sp>
    <dsp:sp modelId="{E2E204A3-709E-464C-BA8B-E41E720E4CB4}">
      <dsp:nvSpPr>
        <dsp:cNvPr id="0" name=""/>
        <dsp:cNvSpPr/>
      </dsp:nvSpPr>
      <dsp:spPr>
        <a:xfrm>
          <a:off x="7951890" y="900318"/>
          <a:ext cx="1252736" cy="12527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C1626-ADA1-4D6E-9E4F-B003F6B13F54}">
      <dsp:nvSpPr>
        <dsp:cNvPr id="0" name=""/>
        <dsp:cNvSpPr/>
      </dsp:nvSpPr>
      <dsp:spPr>
        <a:xfrm>
          <a:off x="8218867" y="1167295"/>
          <a:ext cx="718783" cy="718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81F4F-B4D8-40F1-89BB-4CD436F61A75}">
      <dsp:nvSpPr>
        <dsp:cNvPr id="0" name=""/>
        <dsp:cNvSpPr/>
      </dsp:nvSpPr>
      <dsp:spPr>
        <a:xfrm>
          <a:off x="7460160" y="2543252"/>
          <a:ext cx="223619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b="0" i="0" kern="1200" dirty="0"/>
            <a:t>better utilization of a company’s Resources.</a:t>
          </a:r>
          <a:endParaRPr lang="en-US" sz="1300" kern="1200" dirty="0"/>
        </a:p>
      </dsp:txBody>
      <dsp:txXfrm>
        <a:off x="7460160" y="2543252"/>
        <a:ext cx="2236196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CBFB5-4B46-4D6B-BD88-D625F0CB79EB}">
      <dsp:nvSpPr>
        <dsp:cNvPr id="0" name=""/>
        <dsp:cNvSpPr/>
      </dsp:nvSpPr>
      <dsp:spPr>
        <a:xfrm>
          <a:off x="482569" y="452961"/>
          <a:ext cx="786269" cy="786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9F86A-745C-4C1D-99C4-07C7E2CBE0D6}">
      <dsp:nvSpPr>
        <dsp:cNvPr id="0" name=""/>
        <dsp:cNvSpPr/>
      </dsp:nvSpPr>
      <dsp:spPr>
        <a:xfrm>
          <a:off x="2071" y="1595849"/>
          <a:ext cx="1747265" cy="115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/>
            <a:t>Document are scattered everywhere</a:t>
          </a:r>
          <a:endParaRPr lang="en-US" sz="1600" kern="1200" dirty="0"/>
        </a:p>
      </dsp:txBody>
      <dsp:txXfrm>
        <a:off x="2071" y="1595849"/>
        <a:ext cx="1747265" cy="1157563"/>
      </dsp:txXfrm>
    </dsp:sp>
    <dsp:sp modelId="{CF23F872-4B0E-4C87-9BBD-9475C2224EB2}">
      <dsp:nvSpPr>
        <dsp:cNvPr id="0" name=""/>
        <dsp:cNvSpPr/>
      </dsp:nvSpPr>
      <dsp:spPr>
        <a:xfrm>
          <a:off x="2535606" y="452961"/>
          <a:ext cx="786269" cy="786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182E-EF6E-4948-9393-DDD185C29ABE}">
      <dsp:nvSpPr>
        <dsp:cNvPr id="0" name=""/>
        <dsp:cNvSpPr/>
      </dsp:nvSpPr>
      <dsp:spPr>
        <a:xfrm>
          <a:off x="2055108" y="1595849"/>
          <a:ext cx="1747265" cy="115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Not enough security measures</a:t>
          </a:r>
          <a:endParaRPr lang="en-US" sz="1600" kern="1200" dirty="0"/>
        </a:p>
      </dsp:txBody>
      <dsp:txXfrm>
        <a:off x="2055108" y="1595849"/>
        <a:ext cx="1747265" cy="1157563"/>
      </dsp:txXfrm>
    </dsp:sp>
    <dsp:sp modelId="{35E38E7D-9051-4B0A-8FC9-1B3EBF8EBC19}">
      <dsp:nvSpPr>
        <dsp:cNvPr id="0" name=""/>
        <dsp:cNvSpPr/>
      </dsp:nvSpPr>
      <dsp:spPr>
        <a:xfrm>
          <a:off x="4588643" y="452961"/>
          <a:ext cx="786269" cy="786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E735A-87CB-4609-90EA-B755731E2532}">
      <dsp:nvSpPr>
        <dsp:cNvPr id="0" name=""/>
        <dsp:cNvSpPr/>
      </dsp:nvSpPr>
      <dsp:spPr>
        <a:xfrm>
          <a:off x="4108145" y="1595849"/>
          <a:ext cx="1747265" cy="115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Insufficient protection for files</a:t>
          </a:r>
          <a:endParaRPr lang="en-US" sz="1600" kern="1200" dirty="0"/>
        </a:p>
      </dsp:txBody>
      <dsp:txXfrm>
        <a:off x="4108145" y="1595849"/>
        <a:ext cx="1747265" cy="1157563"/>
      </dsp:txXfrm>
    </dsp:sp>
    <dsp:sp modelId="{839B631D-0846-49EE-862E-CCDB33057ED5}">
      <dsp:nvSpPr>
        <dsp:cNvPr id="0" name=""/>
        <dsp:cNvSpPr/>
      </dsp:nvSpPr>
      <dsp:spPr>
        <a:xfrm>
          <a:off x="1509088" y="3190229"/>
          <a:ext cx="786269" cy="786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EF3CA-A741-49EC-8866-2679520129F3}">
      <dsp:nvSpPr>
        <dsp:cNvPr id="0" name=""/>
        <dsp:cNvSpPr/>
      </dsp:nvSpPr>
      <dsp:spPr>
        <a:xfrm>
          <a:off x="1028590" y="4333117"/>
          <a:ext cx="1747265" cy="115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Migration is hard and resource draining</a:t>
          </a:r>
          <a:endParaRPr lang="en-US" sz="1600" kern="1200" dirty="0"/>
        </a:p>
      </dsp:txBody>
      <dsp:txXfrm>
        <a:off x="1028590" y="4333117"/>
        <a:ext cx="1747265" cy="1157563"/>
      </dsp:txXfrm>
    </dsp:sp>
    <dsp:sp modelId="{C4A20090-0EE8-498D-85D4-F9FF442C5559}">
      <dsp:nvSpPr>
        <dsp:cNvPr id="0" name=""/>
        <dsp:cNvSpPr/>
      </dsp:nvSpPr>
      <dsp:spPr>
        <a:xfrm>
          <a:off x="3562125" y="3190229"/>
          <a:ext cx="786269" cy="786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D86A-78EF-419B-99D7-D859403FB082}">
      <dsp:nvSpPr>
        <dsp:cNvPr id="0" name=""/>
        <dsp:cNvSpPr/>
      </dsp:nvSpPr>
      <dsp:spPr>
        <a:xfrm>
          <a:off x="3081627" y="4333117"/>
          <a:ext cx="1747265" cy="115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existing Hardware</a:t>
          </a:r>
          <a:endParaRPr lang="en-US" sz="1600" kern="1200" dirty="0"/>
        </a:p>
      </dsp:txBody>
      <dsp:txXfrm>
        <a:off x="3081627" y="4333117"/>
        <a:ext cx="1747265" cy="1157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5683-ACFF-427E-B5A7-F49705FED47D}">
      <dsp:nvSpPr>
        <dsp:cNvPr id="0" name=""/>
        <dsp:cNvSpPr/>
      </dsp:nvSpPr>
      <dsp:spPr>
        <a:xfrm>
          <a:off x="337532" y="931387"/>
          <a:ext cx="744526" cy="815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EEDB-53C2-4F5C-B6EA-0441A14A6B5F}">
      <dsp:nvSpPr>
        <dsp:cNvPr id="0" name=""/>
        <dsp:cNvSpPr/>
      </dsp:nvSpPr>
      <dsp:spPr>
        <a:xfrm>
          <a:off x="518" y="1871315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/>
            <a:t>Automated Document Processing</a:t>
          </a:r>
          <a:r>
            <a:rPr lang="en-US" sz="1100" i="1" kern="1200"/>
            <a:t>.</a:t>
          </a:r>
          <a:endParaRPr lang="en-US" sz="1100" kern="1200"/>
        </a:p>
      </dsp:txBody>
      <dsp:txXfrm>
        <a:off x="518" y="1871315"/>
        <a:ext cx="1418554" cy="567421"/>
      </dsp:txXfrm>
    </dsp:sp>
    <dsp:sp modelId="{631973BD-26C6-470B-B6E1-566D45B83379}">
      <dsp:nvSpPr>
        <dsp:cNvPr id="0" name=""/>
        <dsp:cNvSpPr/>
      </dsp:nvSpPr>
      <dsp:spPr>
        <a:xfrm>
          <a:off x="2027407" y="938538"/>
          <a:ext cx="698380" cy="7871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FDA9D-DF08-45D5-A8A9-69522FE8568B}">
      <dsp:nvSpPr>
        <dsp:cNvPr id="0" name=""/>
        <dsp:cNvSpPr/>
      </dsp:nvSpPr>
      <dsp:spPr>
        <a:xfrm>
          <a:off x="1667320" y="1864164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1" kern="1200"/>
            <a:t>Precise Control Over Who Sees What.</a:t>
          </a:r>
          <a:endParaRPr lang="en-US" sz="1100" kern="1200"/>
        </a:p>
      </dsp:txBody>
      <dsp:txXfrm>
        <a:off x="1667320" y="1864164"/>
        <a:ext cx="1418554" cy="567421"/>
      </dsp:txXfrm>
    </dsp:sp>
    <dsp:sp modelId="{66759A3B-2F38-4E47-9AF8-DFBE50D18762}">
      <dsp:nvSpPr>
        <dsp:cNvPr id="0" name=""/>
        <dsp:cNvSpPr/>
      </dsp:nvSpPr>
      <dsp:spPr>
        <a:xfrm>
          <a:off x="3715268" y="938538"/>
          <a:ext cx="656261" cy="7871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5022F-A77D-441A-BDA2-981473A78C50}">
      <dsp:nvSpPr>
        <dsp:cNvPr id="0" name=""/>
        <dsp:cNvSpPr/>
      </dsp:nvSpPr>
      <dsp:spPr>
        <a:xfrm>
          <a:off x="3334121" y="1864164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i="1" kern="1200"/>
            <a:t>Digital Lock for Your Files.</a:t>
          </a:r>
          <a:endParaRPr lang="en-US" sz="1100" kern="1200"/>
        </a:p>
      </dsp:txBody>
      <dsp:txXfrm>
        <a:off x="3334121" y="1864164"/>
        <a:ext cx="1418554" cy="567421"/>
      </dsp:txXfrm>
    </dsp:sp>
    <dsp:sp modelId="{9C0FBB50-80D4-47DF-A396-6079D3154B37}">
      <dsp:nvSpPr>
        <dsp:cNvPr id="0" name=""/>
        <dsp:cNvSpPr/>
      </dsp:nvSpPr>
      <dsp:spPr>
        <a:xfrm>
          <a:off x="5338317" y="979304"/>
          <a:ext cx="743766" cy="6240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1C1D-DFC1-480D-BD53-AE45511FE506}">
      <dsp:nvSpPr>
        <dsp:cNvPr id="0" name=""/>
        <dsp:cNvSpPr/>
      </dsp:nvSpPr>
      <dsp:spPr>
        <a:xfrm>
          <a:off x="5000923" y="1823398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“One-click, Go” Solution for Managing Files.</a:t>
          </a:r>
          <a:endParaRPr lang="en-US" sz="1100" kern="1200"/>
        </a:p>
      </dsp:txBody>
      <dsp:txXfrm>
        <a:off x="5000923" y="1823398"/>
        <a:ext cx="1418554" cy="567421"/>
      </dsp:txXfrm>
    </dsp:sp>
    <dsp:sp modelId="{9D01D91D-EBEC-4060-B4CD-DBA7F0CF3A6A}">
      <dsp:nvSpPr>
        <dsp:cNvPr id="0" name=""/>
        <dsp:cNvSpPr/>
      </dsp:nvSpPr>
      <dsp:spPr>
        <a:xfrm>
          <a:off x="7028195" y="949150"/>
          <a:ext cx="697613" cy="7447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AB4F-4B13-48B3-9C93-47D323E91198}">
      <dsp:nvSpPr>
        <dsp:cNvPr id="0" name=""/>
        <dsp:cNvSpPr/>
      </dsp:nvSpPr>
      <dsp:spPr>
        <a:xfrm>
          <a:off x="6667725" y="1853552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Seamless Integration with Existing Hardware</a:t>
          </a:r>
          <a:endParaRPr lang="en-US" sz="1100" kern="1200" dirty="0"/>
        </a:p>
      </dsp:txBody>
      <dsp:txXfrm>
        <a:off x="6667725" y="1853552"/>
        <a:ext cx="1418554" cy="567421"/>
      </dsp:txXfrm>
    </dsp:sp>
    <dsp:sp modelId="{66B4FCF3-056D-4B0D-BCD0-34BBA9703DC2}">
      <dsp:nvSpPr>
        <dsp:cNvPr id="0" name=""/>
        <dsp:cNvSpPr/>
      </dsp:nvSpPr>
      <dsp:spPr>
        <a:xfrm>
          <a:off x="8608679" y="941094"/>
          <a:ext cx="870249" cy="7769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29F8-12BE-4A15-9DEC-7F7232E607DA}">
      <dsp:nvSpPr>
        <dsp:cNvPr id="0" name=""/>
        <dsp:cNvSpPr/>
      </dsp:nvSpPr>
      <dsp:spPr>
        <a:xfrm>
          <a:off x="8334527" y="1861608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“Control” is in your Hands.</a:t>
          </a:r>
          <a:endParaRPr lang="en-US" sz="1100" kern="1200"/>
        </a:p>
      </dsp:txBody>
      <dsp:txXfrm>
        <a:off x="8334527" y="1861608"/>
        <a:ext cx="1418554" cy="567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709E-9645-438A-BE29-732392B87A70}">
      <dsp:nvSpPr>
        <dsp:cNvPr id="0" name=""/>
        <dsp:cNvSpPr/>
      </dsp:nvSpPr>
      <dsp:spPr>
        <a:xfrm>
          <a:off x="0" y="2085"/>
          <a:ext cx="5076826" cy="1056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24EE0-4EE2-41E0-B894-38B91D79B72E}">
      <dsp:nvSpPr>
        <dsp:cNvPr id="0" name=""/>
        <dsp:cNvSpPr/>
      </dsp:nvSpPr>
      <dsp:spPr>
        <a:xfrm>
          <a:off x="319692" y="239872"/>
          <a:ext cx="581258" cy="581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EB44F-9C28-4D66-AC42-E9A27078C283}">
      <dsp:nvSpPr>
        <dsp:cNvPr id="0" name=""/>
        <dsp:cNvSpPr/>
      </dsp:nvSpPr>
      <dsp:spPr>
        <a:xfrm>
          <a:off x="1220643" y="2085"/>
          <a:ext cx="3856182" cy="105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48" tIns="111848" rIns="111848" bIns="1118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Review</a:t>
          </a:r>
          <a:r>
            <a:rPr lang="en-US" sz="1600" b="1" kern="1200" baseline="0" dirty="0"/>
            <a:t> other similar Products</a:t>
          </a:r>
          <a:endParaRPr lang="en-US" sz="1600" b="1" kern="1200" dirty="0"/>
        </a:p>
      </dsp:txBody>
      <dsp:txXfrm>
        <a:off x="1220643" y="2085"/>
        <a:ext cx="3856182" cy="1056833"/>
      </dsp:txXfrm>
    </dsp:sp>
    <dsp:sp modelId="{A61C6CCE-818D-4D62-A160-7F917FE334C7}">
      <dsp:nvSpPr>
        <dsp:cNvPr id="0" name=""/>
        <dsp:cNvSpPr/>
      </dsp:nvSpPr>
      <dsp:spPr>
        <a:xfrm>
          <a:off x="0" y="1323127"/>
          <a:ext cx="5076826" cy="1056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2E69-E423-4A08-ABEF-5A3BFC7635DB}">
      <dsp:nvSpPr>
        <dsp:cNvPr id="0" name=""/>
        <dsp:cNvSpPr/>
      </dsp:nvSpPr>
      <dsp:spPr>
        <a:xfrm>
          <a:off x="319692" y="1560915"/>
          <a:ext cx="581258" cy="581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A07A-3D5E-4A2D-950F-0686E0215903}">
      <dsp:nvSpPr>
        <dsp:cNvPr id="0" name=""/>
        <dsp:cNvSpPr/>
      </dsp:nvSpPr>
      <dsp:spPr>
        <a:xfrm>
          <a:off x="1220643" y="1323127"/>
          <a:ext cx="3856182" cy="105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48" tIns="111848" rIns="111848" bIns="1118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Design a DMS for customer needs</a:t>
          </a:r>
        </a:p>
      </dsp:txBody>
      <dsp:txXfrm>
        <a:off x="1220643" y="1323127"/>
        <a:ext cx="3856182" cy="1056833"/>
      </dsp:txXfrm>
    </dsp:sp>
    <dsp:sp modelId="{0D6C2B2E-0BFC-44CB-B9BE-0C2750800A83}">
      <dsp:nvSpPr>
        <dsp:cNvPr id="0" name=""/>
        <dsp:cNvSpPr/>
      </dsp:nvSpPr>
      <dsp:spPr>
        <a:xfrm>
          <a:off x="0" y="2644169"/>
          <a:ext cx="5076826" cy="1056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CDD99-AF1E-4150-A5C1-6AE4D1CA3264}">
      <dsp:nvSpPr>
        <dsp:cNvPr id="0" name=""/>
        <dsp:cNvSpPr/>
      </dsp:nvSpPr>
      <dsp:spPr>
        <a:xfrm>
          <a:off x="319692" y="2881957"/>
          <a:ext cx="581258" cy="58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42D0B-B05F-4DDA-B6C4-27D0C14ABDD8}">
      <dsp:nvSpPr>
        <dsp:cNvPr id="0" name=""/>
        <dsp:cNvSpPr/>
      </dsp:nvSpPr>
      <dsp:spPr>
        <a:xfrm>
          <a:off x="1220643" y="2644169"/>
          <a:ext cx="3856182" cy="105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48" tIns="111848" rIns="111848" bIns="1118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Secure, Private and Functional</a:t>
          </a:r>
        </a:p>
      </dsp:txBody>
      <dsp:txXfrm>
        <a:off x="1220643" y="2644169"/>
        <a:ext cx="3856182" cy="1056833"/>
      </dsp:txXfrm>
    </dsp:sp>
    <dsp:sp modelId="{CF9DCFEE-944C-4134-AFFE-65E45C92E065}">
      <dsp:nvSpPr>
        <dsp:cNvPr id="0" name=""/>
        <dsp:cNvSpPr/>
      </dsp:nvSpPr>
      <dsp:spPr>
        <a:xfrm>
          <a:off x="0" y="3965211"/>
          <a:ext cx="5076826" cy="1056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F8F4A-72AB-4DB8-9CA6-AB1D7F59216D}">
      <dsp:nvSpPr>
        <dsp:cNvPr id="0" name=""/>
        <dsp:cNvSpPr/>
      </dsp:nvSpPr>
      <dsp:spPr>
        <a:xfrm>
          <a:off x="319692" y="4202999"/>
          <a:ext cx="581258" cy="581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7DB03-670E-4C3F-BCA2-A6BF52DE1C1B}">
      <dsp:nvSpPr>
        <dsp:cNvPr id="0" name=""/>
        <dsp:cNvSpPr/>
      </dsp:nvSpPr>
      <dsp:spPr>
        <a:xfrm>
          <a:off x="1220643" y="3965211"/>
          <a:ext cx="3856182" cy="105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48" tIns="111848" rIns="111848" bIns="1118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Future</a:t>
          </a:r>
          <a:r>
            <a:rPr lang="en-US" sz="1600" b="1" kern="1200" baseline="0" dirty="0"/>
            <a:t> Ready</a:t>
          </a:r>
          <a:endParaRPr lang="en-US" sz="1600" b="1" kern="1200" dirty="0"/>
        </a:p>
      </dsp:txBody>
      <dsp:txXfrm>
        <a:off x="1220643" y="3965211"/>
        <a:ext cx="3856182" cy="1056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460A-3158-4B2C-81FC-B85C4C992680}">
      <dsp:nvSpPr>
        <dsp:cNvPr id="0" name=""/>
        <dsp:cNvSpPr/>
      </dsp:nvSpPr>
      <dsp:spPr>
        <a:xfrm>
          <a:off x="38650" y="529670"/>
          <a:ext cx="1246271" cy="12462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9FF38-23F6-4363-90E3-C69695C8D3EE}">
      <dsp:nvSpPr>
        <dsp:cNvPr id="0" name=""/>
        <dsp:cNvSpPr/>
      </dsp:nvSpPr>
      <dsp:spPr>
        <a:xfrm>
          <a:off x="300367" y="791387"/>
          <a:ext cx="722837" cy="722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C6BEC-0B70-4CE7-87AC-47115586795C}">
      <dsp:nvSpPr>
        <dsp:cNvPr id="0" name=""/>
        <dsp:cNvSpPr/>
      </dsp:nvSpPr>
      <dsp:spPr>
        <a:xfrm>
          <a:off x="1551979" y="529670"/>
          <a:ext cx="2937639" cy="124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is on-premise</a:t>
          </a:r>
        </a:p>
      </dsp:txBody>
      <dsp:txXfrm>
        <a:off x="1551979" y="529670"/>
        <a:ext cx="2937639" cy="1246271"/>
      </dsp:txXfrm>
    </dsp:sp>
    <dsp:sp modelId="{12D40F58-B0D4-4F92-8879-9A84EC37D82E}">
      <dsp:nvSpPr>
        <dsp:cNvPr id="0" name=""/>
        <dsp:cNvSpPr/>
      </dsp:nvSpPr>
      <dsp:spPr>
        <a:xfrm>
          <a:off x="5001480" y="529670"/>
          <a:ext cx="1246271" cy="12462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97FC3-323E-4B2D-B669-6C53FDCA2F17}">
      <dsp:nvSpPr>
        <dsp:cNvPr id="0" name=""/>
        <dsp:cNvSpPr/>
      </dsp:nvSpPr>
      <dsp:spPr>
        <a:xfrm>
          <a:off x="5263197" y="791387"/>
          <a:ext cx="722837" cy="722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C8AB-F26D-4D48-B20F-A0C3FB955B1C}">
      <dsp:nvSpPr>
        <dsp:cNvPr id="0" name=""/>
        <dsp:cNvSpPr/>
      </dsp:nvSpPr>
      <dsp:spPr>
        <a:xfrm>
          <a:off x="6514809" y="529670"/>
          <a:ext cx="2937639" cy="124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Features without compromise.</a:t>
          </a:r>
        </a:p>
      </dsp:txBody>
      <dsp:txXfrm>
        <a:off x="6514809" y="529670"/>
        <a:ext cx="2937639" cy="1246271"/>
      </dsp:txXfrm>
    </dsp:sp>
    <dsp:sp modelId="{E5242F9B-40D5-4095-A771-C9E7F130FB77}">
      <dsp:nvSpPr>
        <dsp:cNvPr id="0" name=""/>
        <dsp:cNvSpPr/>
      </dsp:nvSpPr>
      <dsp:spPr>
        <a:xfrm>
          <a:off x="38650" y="2503435"/>
          <a:ext cx="1246271" cy="12462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AA6F-4F7E-4E35-A291-5201F58AEC12}">
      <dsp:nvSpPr>
        <dsp:cNvPr id="0" name=""/>
        <dsp:cNvSpPr/>
      </dsp:nvSpPr>
      <dsp:spPr>
        <a:xfrm>
          <a:off x="300367" y="2765152"/>
          <a:ext cx="722837" cy="722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D500-D7D4-4852-94D4-6A7DA11302DE}">
      <dsp:nvSpPr>
        <dsp:cNvPr id="0" name=""/>
        <dsp:cNvSpPr/>
      </dsp:nvSpPr>
      <dsp:spPr>
        <a:xfrm>
          <a:off x="1551979" y="2503435"/>
          <a:ext cx="2937639" cy="124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Speed and Performance</a:t>
          </a:r>
        </a:p>
      </dsp:txBody>
      <dsp:txXfrm>
        <a:off x="1551979" y="2503435"/>
        <a:ext cx="2937639" cy="1246271"/>
      </dsp:txXfrm>
    </dsp:sp>
    <dsp:sp modelId="{0B1C6338-DE5A-460B-8765-CF4E3D9B876D}">
      <dsp:nvSpPr>
        <dsp:cNvPr id="0" name=""/>
        <dsp:cNvSpPr/>
      </dsp:nvSpPr>
      <dsp:spPr>
        <a:xfrm>
          <a:off x="5001480" y="2503435"/>
          <a:ext cx="1246271" cy="12462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9498F-DDFF-403D-8996-41A799D182DF}">
      <dsp:nvSpPr>
        <dsp:cNvPr id="0" name=""/>
        <dsp:cNvSpPr/>
      </dsp:nvSpPr>
      <dsp:spPr>
        <a:xfrm>
          <a:off x="5263197" y="2765152"/>
          <a:ext cx="722837" cy="722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BC418-25F9-4A89-9D33-9A7B74D39CEE}">
      <dsp:nvSpPr>
        <dsp:cNvPr id="0" name=""/>
        <dsp:cNvSpPr/>
      </dsp:nvSpPr>
      <dsp:spPr>
        <a:xfrm>
          <a:off x="6514809" y="2503435"/>
          <a:ext cx="2937639" cy="124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</a:t>
          </a:r>
          <a:r>
            <a:rPr lang="en-US" sz="2000" kern="1200" baseline="0" dirty="0"/>
            <a:t> reliance on Third-party</a:t>
          </a:r>
          <a:endParaRPr lang="en-US" sz="2000" kern="1200" dirty="0"/>
        </a:p>
      </dsp:txBody>
      <dsp:txXfrm>
        <a:off x="6514809" y="2503435"/>
        <a:ext cx="2937639" cy="12462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3EC38-A020-4AB7-BA2F-E3DA3BFEA13F}">
      <dsp:nvSpPr>
        <dsp:cNvPr id="0" name=""/>
        <dsp:cNvSpPr/>
      </dsp:nvSpPr>
      <dsp:spPr>
        <a:xfrm>
          <a:off x="0" y="445"/>
          <a:ext cx="8770571" cy="1043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74230-815D-4D6F-9508-33DAB2894D36}">
      <dsp:nvSpPr>
        <dsp:cNvPr id="0" name=""/>
        <dsp:cNvSpPr/>
      </dsp:nvSpPr>
      <dsp:spPr>
        <a:xfrm>
          <a:off x="315517" y="235127"/>
          <a:ext cx="573667" cy="573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BF56-72FD-4742-8A5F-17DC2A35F3B8}">
      <dsp:nvSpPr>
        <dsp:cNvPr id="0" name=""/>
        <dsp:cNvSpPr/>
      </dsp:nvSpPr>
      <dsp:spPr>
        <a:xfrm>
          <a:off x="1204702" y="445"/>
          <a:ext cx="7565868" cy="10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8" tIns="110388" rIns="110388" bIns="110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Custom DMS</a:t>
          </a:r>
          <a:endParaRPr lang="en-US" sz="2500" kern="1200" dirty="0"/>
        </a:p>
      </dsp:txBody>
      <dsp:txXfrm>
        <a:off x="1204702" y="445"/>
        <a:ext cx="7565868" cy="1043032"/>
      </dsp:txXfrm>
    </dsp:sp>
    <dsp:sp modelId="{CCD92C3D-4696-4858-B53A-4235CCF9F88F}">
      <dsp:nvSpPr>
        <dsp:cNvPr id="0" name=""/>
        <dsp:cNvSpPr/>
      </dsp:nvSpPr>
      <dsp:spPr>
        <a:xfrm>
          <a:off x="0" y="1304235"/>
          <a:ext cx="8770571" cy="1043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0F965-A8F7-48DC-BCC4-7DEE10564CFF}">
      <dsp:nvSpPr>
        <dsp:cNvPr id="0" name=""/>
        <dsp:cNvSpPr/>
      </dsp:nvSpPr>
      <dsp:spPr>
        <a:xfrm>
          <a:off x="315517" y="1538918"/>
          <a:ext cx="573667" cy="573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B31A3-3E79-4533-A404-7AB5EC02454B}">
      <dsp:nvSpPr>
        <dsp:cNvPr id="0" name=""/>
        <dsp:cNvSpPr/>
      </dsp:nvSpPr>
      <dsp:spPr>
        <a:xfrm>
          <a:off x="1204702" y="1304235"/>
          <a:ext cx="7565868" cy="10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8" tIns="110388" rIns="110388" bIns="110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Comprehensive Evaluation Report</a:t>
          </a:r>
          <a:endParaRPr lang="en-US" sz="2500" kern="1200" dirty="0"/>
        </a:p>
      </dsp:txBody>
      <dsp:txXfrm>
        <a:off x="1204702" y="1304235"/>
        <a:ext cx="7565868" cy="1043032"/>
      </dsp:txXfrm>
    </dsp:sp>
    <dsp:sp modelId="{330BB9D0-2BEE-4CB3-A0FD-974D9D570D03}">
      <dsp:nvSpPr>
        <dsp:cNvPr id="0" name=""/>
        <dsp:cNvSpPr/>
      </dsp:nvSpPr>
      <dsp:spPr>
        <a:xfrm>
          <a:off x="0" y="2608026"/>
          <a:ext cx="8770571" cy="1043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53315-3840-45FD-A9F3-D13A06913B99}">
      <dsp:nvSpPr>
        <dsp:cNvPr id="0" name=""/>
        <dsp:cNvSpPr/>
      </dsp:nvSpPr>
      <dsp:spPr>
        <a:xfrm>
          <a:off x="315517" y="2842708"/>
          <a:ext cx="573667" cy="573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7A6D4-0F94-4083-B7B3-D95BE47115A8}">
      <dsp:nvSpPr>
        <dsp:cNvPr id="0" name=""/>
        <dsp:cNvSpPr/>
      </dsp:nvSpPr>
      <dsp:spPr>
        <a:xfrm>
          <a:off x="1204702" y="2608026"/>
          <a:ext cx="7565868" cy="104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88" tIns="110388" rIns="110388" bIns="110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Future-Ready Roadmap</a:t>
          </a:r>
          <a:endParaRPr lang="en-US" sz="2500" kern="1200" dirty="0"/>
        </a:p>
      </dsp:txBody>
      <dsp:txXfrm>
        <a:off x="1204702" y="2608026"/>
        <a:ext cx="7565868" cy="10430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8BFC8-2CB6-4CE0-93D5-44632EBF6B60}">
      <dsp:nvSpPr>
        <dsp:cNvPr id="0" name=""/>
        <dsp:cNvSpPr/>
      </dsp:nvSpPr>
      <dsp:spPr>
        <a:xfrm>
          <a:off x="0" y="786"/>
          <a:ext cx="5520891" cy="928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7F12C-FBE6-4ED6-A6A2-9B6D84869F76}">
      <dsp:nvSpPr>
        <dsp:cNvPr id="0" name=""/>
        <dsp:cNvSpPr/>
      </dsp:nvSpPr>
      <dsp:spPr>
        <a:xfrm>
          <a:off x="280810" y="209654"/>
          <a:ext cx="510564" cy="510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D0E49-0513-4DAF-9239-A702431C9F6C}">
      <dsp:nvSpPr>
        <dsp:cNvPr id="0" name=""/>
        <dsp:cNvSpPr/>
      </dsp:nvSpPr>
      <dsp:spPr>
        <a:xfrm>
          <a:off x="1072185" y="786"/>
          <a:ext cx="4448706" cy="92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5" tIns="98245" rIns="98245" bIns="982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Eco-Friendly Solution</a:t>
          </a:r>
        </a:p>
      </dsp:txBody>
      <dsp:txXfrm>
        <a:off x="1072185" y="786"/>
        <a:ext cx="4448706" cy="928299"/>
      </dsp:txXfrm>
    </dsp:sp>
    <dsp:sp modelId="{57DE1F38-7EC4-493A-B1D3-4BEBC50AE93E}">
      <dsp:nvSpPr>
        <dsp:cNvPr id="0" name=""/>
        <dsp:cNvSpPr/>
      </dsp:nvSpPr>
      <dsp:spPr>
        <a:xfrm>
          <a:off x="0" y="1389300"/>
          <a:ext cx="5520891" cy="928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03E8-D266-4A15-A7B2-ECDDF1C94536}">
      <dsp:nvSpPr>
        <dsp:cNvPr id="0" name=""/>
        <dsp:cNvSpPr/>
      </dsp:nvSpPr>
      <dsp:spPr>
        <a:xfrm>
          <a:off x="280810" y="1598167"/>
          <a:ext cx="510564" cy="510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2126E-7B7D-48CD-B73B-03D1311780B6}">
      <dsp:nvSpPr>
        <dsp:cNvPr id="0" name=""/>
        <dsp:cNvSpPr/>
      </dsp:nvSpPr>
      <dsp:spPr>
        <a:xfrm>
          <a:off x="1072185" y="1161161"/>
          <a:ext cx="4448706" cy="1384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5" tIns="98245" rIns="98245" bIns="982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Resource Efficiency and Cost Reduction</a:t>
          </a:r>
          <a:endParaRPr lang="en-US" sz="2000" kern="1200" dirty="0"/>
        </a:p>
      </dsp:txBody>
      <dsp:txXfrm>
        <a:off x="1072185" y="1161161"/>
        <a:ext cx="4448706" cy="1384577"/>
      </dsp:txXfrm>
    </dsp:sp>
    <dsp:sp modelId="{98135A2C-649B-4167-829E-6592EBF2A80F}">
      <dsp:nvSpPr>
        <dsp:cNvPr id="0" name=""/>
        <dsp:cNvSpPr/>
      </dsp:nvSpPr>
      <dsp:spPr>
        <a:xfrm>
          <a:off x="0" y="2777813"/>
          <a:ext cx="5520891" cy="928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B229B-C4FE-42FB-B226-15FA9C476329}">
      <dsp:nvSpPr>
        <dsp:cNvPr id="0" name=""/>
        <dsp:cNvSpPr/>
      </dsp:nvSpPr>
      <dsp:spPr>
        <a:xfrm>
          <a:off x="280810" y="2986680"/>
          <a:ext cx="510564" cy="510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F29D6-1414-4181-97D8-BB67B572BB58}">
      <dsp:nvSpPr>
        <dsp:cNvPr id="0" name=""/>
        <dsp:cNvSpPr/>
      </dsp:nvSpPr>
      <dsp:spPr>
        <a:xfrm>
          <a:off x="1072185" y="2777813"/>
          <a:ext cx="4448706" cy="92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5" tIns="98245" rIns="98245" bIns="982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Increased Productivity</a:t>
          </a:r>
        </a:p>
      </dsp:txBody>
      <dsp:txXfrm>
        <a:off x="1072185" y="2777813"/>
        <a:ext cx="4448706" cy="928299"/>
      </dsp:txXfrm>
    </dsp:sp>
    <dsp:sp modelId="{7E031ADE-834D-4522-A736-281BF5B14E7A}">
      <dsp:nvSpPr>
        <dsp:cNvPr id="0" name=""/>
        <dsp:cNvSpPr/>
      </dsp:nvSpPr>
      <dsp:spPr>
        <a:xfrm>
          <a:off x="0" y="3938187"/>
          <a:ext cx="5520891" cy="928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EA65-4F3E-437A-9A4E-57832E7EB45B}">
      <dsp:nvSpPr>
        <dsp:cNvPr id="0" name=""/>
        <dsp:cNvSpPr/>
      </dsp:nvSpPr>
      <dsp:spPr>
        <a:xfrm>
          <a:off x="280810" y="4147054"/>
          <a:ext cx="510564" cy="510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71A01-7A65-41E9-A0B7-F2A7FAD8EA4B}">
      <dsp:nvSpPr>
        <dsp:cNvPr id="0" name=""/>
        <dsp:cNvSpPr/>
      </dsp:nvSpPr>
      <dsp:spPr>
        <a:xfrm>
          <a:off x="1072185" y="3938187"/>
          <a:ext cx="4448706" cy="92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5" tIns="98245" rIns="98245" bIns="982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Risks</a:t>
          </a:r>
        </a:p>
      </dsp:txBody>
      <dsp:txXfrm>
        <a:off x="1072185" y="3938187"/>
        <a:ext cx="4448706" cy="928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003C-46B4-4842-8E7A-51625EAAD852}">
      <dsp:nvSpPr>
        <dsp:cNvPr id="0" name=""/>
        <dsp:cNvSpPr/>
      </dsp:nvSpPr>
      <dsp:spPr>
        <a:xfrm>
          <a:off x="949947" y="616654"/>
          <a:ext cx="1104019" cy="1104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BBFBE-06F9-4D6B-BEA2-848BF1676454}">
      <dsp:nvSpPr>
        <dsp:cNvPr id="0" name=""/>
        <dsp:cNvSpPr/>
      </dsp:nvSpPr>
      <dsp:spPr>
        <a:xfrm>
          <a:off x="275269" y="1997767"/>
          <a:ext cx="24533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MHS (Client)</a:t>
          </a:r>
          <a:endParaRPr lang="en-US" sz="2900" kern="1200"/>
        </a:p>
      </dsp:txBody>
      <dsp:txXfrm>
        <a:off x="275269" y="1997767"/>
        <a:ext cx="2453376" cy="720000"/>
      </dsp:txXfrm>
    </dsp:sp>
    <dsp:sp modelId="{E949431F-AB89-4B75-BFDC-2E5B80CC508F}">
      <dsp:nvSpPr>
        <dsp:cNvPr id="0" name=""/>
        <dsp:cNvSpPr/>
      </dsp:nvSpPr>
      <dsp:spPr>
        <a:xfrm>
          <a:off x="3832665" y="571853"/>
          <a:ext cx="1104019" cy="1104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721B-CE14-437A-B960-C909AE084D9C}">
      <dsp:nvSpPr>
        <dsp:cNvPr id="0" name=""/>
        <dsp:cNvSpPr/>
      </dsp:nvSpPr>
      <dsp:spPr>
        <a:xfrm>
          <a:off x="3157986" y="1997767"/>
          <a:ext cx="24533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Local Schools</a:t>
          </a:r>
          <a:endParaRPr lang="en-US" sz="2900" kern="1200"/>
        </a:p>
      </dsp:txBody>
      <dsp:txXfrm>
        <a:off x="3157986" y="1997767"/>
        <a:ext cx="2453376" cy="720000"/>
      </dsp:txXfrm>
    </dsp:sp>
    <dsp:sp modelId="{C164C97D-7775-4CC1-B412-677CC7A97782}">
      <dsp:nvSpPr>
        <dsp:cNvPr id="0" name=""/>
        <dsp:cNvSpPr/>
      </dsp:nvSpPr>
      <dsp:spPr>
        <a:xfrm>
          <a:off x="6715382" y="571853"/>
          <a:ext cx="1104019" cy="1104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D805-6700-4826-BF87-66EFABC6BC08}">
      <dsp:nvSpPr>
        <dsp:cNvPr id="0" name=""/>
        <dsp:cNvSpPr/>
      </dsp:nvSpPr>
      <dsp:spPr>
        <a:xfrm>
          <a:off x="6040704" y="1997767"/>
          <a:ext cx="24533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Business</a:t>
          </a:r>
          <a:endParaRPr lang="en-US" sz="2900" kern="1200"/>
        </a:p>
      </dsp:txBody>
      <dsp:txXfrm>
        <a:off x="6040704" y="1997767"/>
        <a:ext cx="245337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39EDA-FD3C-4A32-A01C-E49C9FC73B9B}">
      <dsp:nvSpPr>
        <dsp:cNvPr id="0" name=""/>
        <dsp:cNvSpPr/>
      </dsp:nvSpPr>
      <dsp:spPr>
        <a:xfrm>
          <a:off x="970913" y="208239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5B636-1092-46E3-8871-73421D7743E1}">
      <dsp:nvSpPr>
        <dsp:cNvPr id="0" name=""/>
        <dsp:cNvSpPr/>
      </dsp:nvSpPr>
      <dsp:spPr>
        <a:xfrm>
          <a:off x="42788" y="2157980"/>
          <a:ext cx="3375000" cy="92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Contact Us: </a:t>
          </a:r>
          <a:r>
            <a:rPr lang="en-US" sz="2000" b="0" kern="1200" baseline="0">
              <a:hlinkClick xmlns:r="http://schemas.openxmlformats.org/officeDocument/2006/relationships" r:id="rId3"/>
            </a:rPr>
            <a:t>asimbcn@gmail.com</a:t>
          </a:r>
          <a:r>
            <a:rPr lang="en-US" sz="2000" b="0" kern="1200" baseline="0"/>
            <a:t> </a:t>
          </a:r>
          <a:endParaRPr lang="en-US" sz="2000" kern="1200"/>
        </a:p>
      </dsp:txBody>
      <dsp:txXfrm>
        <a:off x="42788" y="2157980"/>
        <a:ext cx="3375000" cy="923400"/>
      </dsp:txXfrm>
    </dsp:sp>
    <dsp:sp modelId="{5D5DA437-F047-4851-8753-CBA3AED7B2A0}">
      <dsp:nvSpPr>
        <dsp:cNvPr id="0" name=""/>
        <dsp:cNvSpPr/>
      </dsp:nvSpPr>
      <dsp:spPr>
        <a:xfrm>
          <a:off x="5608112" y="208239"/>
          <a:ext cx="1518750" cy="151875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837AF-C180-4A25-8407-8B6FFC34AA05}">
      <dsp:nvSpPr>
        <dsp:cNvPr id="0" name=""/>
        <dsp:cNvSpPr/>
      </dsp:nvSpPr>
      <dsp:spPr>
        <a:xfrm>
          <a:off x="4008413" y="2157980"/>
          <a:ext cx="4718148" cy="92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/>
            <a:t>Location: 3190 Steels Avenue East, 2pm-8pm, Monday-Friday</a:t>
          </a:r>
          <a:endParaRPr lang="en-US" sz="2000" kern="1200" dirty="0"/>
        </a:p>
      </dsp:txBody>
      <dsp:txXfrm>
        <a:off x="4008413" y="2157980"/>
        <a:ext cx="4718148" cy="9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D9385-F21C-44C1-AFAC-3D61743E598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56AE-F5EE-40A4-9B52-568B7D61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F56AE-F5EE-40A4-9B52-568B7D612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10/31/2023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4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10/31/2023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10/31/2023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48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10/31/2023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10/31/2023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4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Stack of files">
            <a:extLst>
              <a:ext uri="{FF2B5EF4-FFF2-40B4-BE49-F238E27FC236}">
                <a16:creationId xmlns:a16="http://schemas.microsoft.com/office/drawing/2014/main" id="{61C22C6D-C50F-1366-5665-F61D94A6C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7" r="11079" b="1"/>
          <a:stretch/>
        </p:blipFill>
        <p:spPr>
          <a:xfrm>
            <a:off x="4487333" y="1906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A70-13FF-214B-1FA8-6F90C3C7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0" y="172066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Document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E8BB6-265F-F034-BDAF-DEFDA338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603" y="3764044"/>
            <a:ext cx="3901730" cy="227296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Group Members: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Asim Raj Pandey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Kishore Thomas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Priyanka Shahi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tx1"/>
                </a:solidFill>
              </a:rPr>
              <a:t>Gurjaan</a:t>
            </a:r>
            <a:r>
              <a:rPr lang="en-US" sz="1200" dirty="0">
                <a:solidFill>
                  <a:schemeClr val="tx1"/>
                </a:solidFill>
              </a:rPr>
              <a:t> Singh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tx1"/>
                </a:solidFill>
              </a:rPr>
              <a:t>Prabhjit</a:t>
            </a:r>
            <a:r>
              <a:rPr lang="en-US" sz="1200" dirty="0">
                <a:solidFill>
                  <a:schemeClr val="tx1"/>
                </a:solidFill>
              </a:rPr>
              <a:t> Singh</a:t>
            </a:r>
          </a:p>
        </p:txBody>
      </p:sp>
      <p:pic>
        <p:nvPicPr>
          <p:cNvPr id="23" name="Picture 22" descr="A blue and pink logo&#10;&#10;Description automatically generated">
            <a:extLst>
              <a:ext uri="{FF2B5EF4-FFF2-40B4-BE49-F238E27FC236}">
                <a16:creationId xmlns:a16="http://schemas.microsoft.com/office/drawing/2014/main" id="{F020B59E-3B7B-EE67-66B8-579A8D286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31" y="820995"/>
            <a:ext cx="2779745" cy="35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C751-9D83-DBE0-8BD6-FFEF3D6B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67425" cy="79664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Screenshots(DMS)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59057E8-E946-E205-7CE7-4F7A954C7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576249"/>
            <a:ext cx="8895244" cy="4593724"/>
          </a:xfrm>
        </p:spPr>
      </p:pic>
    </p:spTree>
    <p:extLst>
      <p:ext uri="{BB962C8B-B14F-4D97-AF65-F5344CB8AC3E}">
        <p14:creationId xmlns:p14="http://schemas.microsoft.com/office/powerpoint/2010/main" val="6652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F0A47-AD2A-EC1F-45D8-5808BCC3C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364" y="1467075"/>
            <a:ext cx="9019763" cy="5073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19D56-1960-F635-87B6-A997F744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67425" cy="79664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Screenshots(DMS)</a:t>
            </a:r>
          </a:p>
        </p:txBody>
      </p:sp>
    </p:spTree>
    <p:extLst>
      <p:ext uri="{BB962C8B-B14F-4D97-AF65-F5344CB8AC3E}">
        <p14:creationId xmlns:p14="http://schemas.microsoft.com/office/powerpoint/2010/main" val="129254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6A62-3583-E395-4658-42935446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Contact Us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DC860-AEFE-01C2-F74D-6207251E0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877885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1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3" name="Picture 42" descr="Magnifying glass on clear background">
            <a:extLst>
              <a:ext uri="{FF2B5EF4-FFF2-40B4-BE49-F238E27FC236}">
                <a16:creationId xmlns:a16="http://schemas.microsoft.com/office/drawing/2014/main" id="{A166FAE9-0BB3-CB80-785E-08FB91E1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3B294-B148-0A62-EF41-0EBC4FEC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E9E847-69C1-23CF-364C-2E3D0D6ABB61}"/>
              </a:ext>
            </a:extLst>
          </p:cNvPr>
          <p:cNvSpPr txBox="1">
            <a:spLocks/>
          </p:cNvSpPr>
          <p:nvPr/>
        </p:nvSpPr>
        <p:spPr>
          <a:xfrm>
            <a:off x="2245932" y="2775004"/>
            <a:ext cx="7340048" cy="318923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dirty="0">
                <a:latin typeface="+mn-lt"/>
                <a:ea typeface="+mn-ea"/>
                <a:cs typeface="+mn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22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545CB-BF97-7D44-01C0-87F6B139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What is DMS?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14E6267-EDA2-B0E4-2CD5-B4A2A3FF9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469707"/>
              </p:ext>
            </p:extLst>
          </p:nvPr>
        </p:nvGraphicFramePr>
        <p:xfrm>
          <a:off x="1285800" y="2132727"/>
          <a:ext cx="9917342" cy="41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1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22304" y="967066"/>
            <a:ext cx="4908132" cy="4613915"/>
            <a:chOff x="659679" y="950330"/>
            <a:chExt cx="4908132" cy="461391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B68168-5229-48F1-F11E-132162B7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089" y="1674931"/>
            <a:ext cx="3714333" cy="3224134"/>
          </a:xfrm>
        </p:spPr>
        <p:txBody>
          <a:bodyPr anchor="ctr">
            <a:normAutofit/>
          </a:bodyPr>
          <a:lstStyle/>
          <a:p>
            <a:r>
              <a:rPr lang="en-US" sz="1800"/>
              <a:t>Problems/Challenges: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D8F0E-7D7E-5013-64A3-44BB70044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37651"/>
              </p:ext>
            </p:extLst>
          </p:nvPr>
        </p:nvGraphicFramePr>
        <p:xfrm>
          <a:off x="397108" y="335514"/>
          <a:ext cx="5857483" cy="594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9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109E9-1BBF-13D8-B74D-CA589636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Solution: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BBEAF08-75A8-E054-C35B-9021F6A39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70720"/>
              </p:ext>
            </p:extLst>
          </p:nvPr>
        </p:nvGraphicFramePr>
        <p:xfrm>
          <a:off x="1317523" y="2481104"/>
          <a:ext cx="9753600" cy="337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10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22304" y="967066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77542-7A65-7C9B-7DE3-1D2B9584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74" y="1833229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45C17-53ED-2691-A00F-F6E339BFA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099291"/>
              </p:ext>
            </p:extLst>
          </p:nvPr>
        </p:nvGraphicFramePr>
        <p:xfrm>
          <a:off x="1067672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23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239E-7808-6AFE-65B3-B7A2D41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Differentiating Factors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9F1848-934D-311B-481C-D83F69C5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86567"/>
              </p:ext>
            </p:extLst>
          </p:nvPr>
        </p:nvGraphicFramePr>
        <p:xfrm>
          <a:off x="1641987" y="2198679"/>
          <a:ext cx="9491099" cy="4279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8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A3DD-2D98-8797-7B3B-15AD98A1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Product/Outcome: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2FDC9-4CE2-80C0-057B-48567178A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722502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55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46E2D-71F8-B8F5-272F-6D907BA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eiryo"/>
              </a:rPr>
              <a:t>Business Values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7AB95-1DDE-E585-8D1E-7A6FEB636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920784"/>
              </p:ext>
            </p:extLst>
          </p:nvPr>
        </p:nvGraphicFramePr>
        <p:xfrm>
          <a:off x="298018" y="942976"/>
          <a:ext cx="5520892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9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94D07-6178-0F35-B907-E3D4F8B1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Target Customers: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804499-5231-5794-8E31-FA30D2B0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747851"/>
              </p:ext>
            </p:extLst>
          </p:nvPr>
        </p:nvGraphicFramePr>
        <p:xfrm>
          <a:off x="1798757" y="2380949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7817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216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Calibri</vt:lpstr>
      <vt:lpstr>Corbel</vt:lpstr>
      <vt:lpstr>SketchLinesVTI</vt:lpstr>
      <vt:lpstr>Document Management System </vt:lpstr>
      <vt:lpstr>What is DMS?</vt:lpstr>
      <vt:lpstr>Problems/Challenges:</vt:lpstr>
      <vt:lpstr>Solution:</vt:lpstr>
      <vt:lpstr>Project Scope</vt:lpstr>
      <vt:lpstr>Differentiating Factors</vt:lpstr>
      <vt:lpstr>End Product/Outcome:</vt:lpstr>
      <vt:lpstr>Business Values</vt:lpstr>
      <vt:lpstr>Target Customers:</vt:lpstr>
      <vt:lpstr>Sample Screenshots(DMS)</vt:lpstr>
      <vt:lpstr>Sample Screenshots(DMS)</vt:lpstr>
      <vt:lpstr>Contact 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System </dc:title>
  <dc:creator>Priyanka Shahi</dc:creator>
  <cp:lastModifiedBy>Priyanka Shahi</cp:lastModifiedBy>
  <cp:revision>33</cp:revision>
  <dcterms:created xsi:type="dcterms:W3CDTF">2023-10-24T18:23:01Z</dcterms:created>
  <dcterms:modified xsi:type="dcterms:W3CDTF">2023-10-31T19:43:20Z</dcterms:modified>
</cp:coreProperties>
</file>