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4" r:id="rId5"/>
    <p:sldId id="305" r:id="rId6"/>
    <p:sldId id="306" r:id="rId7"/>
    <p:sldId id="307" r:id="rId8"/>
    <p:sldId id="308" r:id="rId9"/>
    <p:sldId id="316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66"/>
    <a:srgbClr val="000000"/>
    <a:srgbClr val="FF0000"/>
    <a:srgbClr val="EDCAED"/>
    <a:srgbClr val="C85FC8"/>
    <a:srgbClr val="722772"/>
    <a:srgbClr val="869ECC"/>
    <a:srgbClr val="AAACAE"/>
    <a:srgbClr val="6AB76B"/>
    <a:srgbClr val="8587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7" d="100"/>
          <a:sy n="107" d="100"/>
        </p:scale>
        <p:origin x="-306" y="468"/>
      </p:cViewPr>
      <p:guideLst>
        <p:guide orient="horz" pos="602"/>
        <p:guide orient="horz" pos="4043"/>
        <p:guide orient="horz" pos="2387"/>
        <p:guide orient="horz" pos="4233"/>
        <p:guide orient="horz" pos="801"/>
        <p:guide orient="horz" pos="695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26/04/2014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086916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Plume.jpg"/>
          <p:cNvPicPr>
            <a:picLocks noChangeAspect="1"/>
          </p:cNvPicPr>
          <p:nvPr userDrawn="1"/>
        </p:nvPicPr>
        <p:blipFill>
          <a:blip r:embed="rId5" cstate="print"/>
          <a:srcRect b="28363"/>
          <a:stretch>
            <a:fillRect/>
          </a:stretch>
        </p:blipFill>
        <p:spPr>
          <a:xfrm>
            <a:off x="0" y="0"/>
            <a:ext cx="3556000" cy="3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4086916"/>
            <a:ext cx="4620827" cy="1233311"/>
          </a:xfrm>
        </p:spPr>
        <p:txBody>
          <a:bodyPr/>
          <a:lstStyle/>
          <a:p>
            <a:r>
              <a:rPr lang="en-CA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RoboShot</a:t>
            </a:r>
            <a:r>
              <a:rPr lang="en-CA" dirty="0" smtClean="0"/>
              <a:t>	</a:t>
            </a:r>
          </a:p>
          <a:p>
            <a:r>
              <a:rPr lang="en-CA" sz="1800" dirty="0"/>
              <a:t>	</a:t>
            </a:r>
            <a:r>
              <a:rPr lang="en-CA" sz="1800" dirty="0" smtClean="0"/>
              <a:t>	</a:t>
            </a:r>
            <a:r>
              <a:rPr lang="en-CA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 Capture Utility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xmlns="" val="1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2400" dirty="0" err="1"/>
              <a:t>Roboshot</a:t>
            </a:r>
            <a:r>
              <a:rPr lang="en-US" sz="2400" dirty="0"/>
              <a:t> is a small tool to help you take screenshots and create a MS word document.</a:t>
            </a:r>
          </a:p>
          <a:p>
            <a:pPr>
              <a:buClr>
                <a:schemeClr val="accent1"/>
              </a:buClr>
            </a:pPr>
            <a:r>
              <a:rPr lang="en-US" sz="2400" dirty="0"/>
              <a:t>Main aim of the tool is reduce the 4 steps of screen capturing to just one click.</a:t>
            </a:r>
          </a:p>
          <a:p>
            <a:pPr>
              <a:buClr>
                <a:schemeClr val="accent1"/>
              </a:buClr>
            </a:pPr>
            <a:r>
              <a:rPr lang="en-US" sz="2400" dirty="0"/>
              <a:t>You can select any filename and also select the location where you want to store the file.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RoboShot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RoboShot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948" y="2130641"/>
            <a:ext cx="768806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This tool will always stay on top on other applications.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It has </a:t>
            </a:r>
            <a:r>
              <a:rPr lang="en-US" dirty="0" smtClean="0"/>
              <a:t>3 </a:t>
            </a:r>
            <a:r>
              <a:rPr lang="en-US" dirty="0"/>
              <a:t>buttons </a:t>
            </a:r>
            <a:r>
              <a:rPr lang="en-US" dirty="0" smtClean="0"/>
              <a:t>: </a:t>
            </a:r>
            <a:r>
              <a:rPr lang="en-US" dirty="0" err="1" smtClean="0"/>
              <a:t>Capture,Doc</a:t>
            </a:r>
            <a:r>
              <a:rPr lang="en-US" dirty="0" smtClean="0"/>
              <a:t> and refresh.</a:t>
            </a:r>
            <a:endParaRPr lang="en-U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When clicked on </a:t>
            </a: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smtClean="0"/>
              <a:t> </a:t>
            </a:r>
            <a:r>
              <a:rPr lang="en-US" dirty="0"/>
              <a:t>the screenshot of the current ACTIVE window </a:t>
            </a:r>
            <a:r>
              <a:rPr lang="en-US" dirty="0" smtClean="0"/>
              <a:t>is </a:t>
            </a:r>
            <a:r>
              <a:rPr lang="en-US" dirty="0"/>
              <a:t>taken and is stored in the program.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User can continue taking screenshots as many required by clicking on capture button.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When finished taking screenshots user can click </a:t>
            </a:r>
            <a:r>
              <a:rPr lang="en-US" dirty="0" smtClean="0"/>
              <a:t>the </a:t>
            </a:r>
            <a:r>
              <a:rPr lang="en-US" dirty="0" smtClean="0"/>
              <a:t>  </a:t>
            </a:r>
            <a:r>
              <a:rPr lang="en-US" dirty="0" smtClean="0"/>
              <a:t>     button </a:t>
            </a:r>
            <a:r>
              <a:rPr lang="en-US" dirty="0"/>
              <a:t>to generate a word file to store the screenshots taken</a:t>
            </a:r>
            <a:r>
              <a:rPr lang="en-US" dirty="0" smtClean="0"/>
              <a:t>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/>
              <a:t>       Button is used to flush out any screenshots taken so as to take a new set of screenshots</a:t>
            </a:r>
            <a:endParaRPr lang="en-US" dirty="0" smtClean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pic>
        <p:nvPicPr>
          <p:cNvPr id="1034" name="Picture 10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797" y="1251613"/>
            <a:ext cx="1719850" cy="87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956264" y="2877930"/>
            <a:ext cx="289821" cy="26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1821" y="4022694"/>
            <a:ext cx="355107" cy="37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7839" y="4729209"/>
            <a:ext cx="285414" cy="2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31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RoboShot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670" y="1331812"/>
            <a:ext cx="4242656" cy="29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61035" y="4864963"/>
            <a:ext cx="76265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After clicking on Doc a Pop Up like above will appear.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User can type the file name and select the desired location to save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RoboShot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192" y="1287263"/>
            <a:ext cx="73240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time and effort to take screenshot paste it in a doc and resume testing. This will make testing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in other manual testing projects where there is no automation of screenshots.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GUI and easy to use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not more than 80 MB of virtual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Future Enhancements: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Palette can be added to editing and managing screenshots  before saving.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1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RoboShot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91" y="1261258"/>
            <a:ext cx="73240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Appendix: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8170175"/>
              </p:ext>
            </p:extLst>
          </p:nvPr>
        </p:nvGraphicFramePr>
        <p:xfrm>
          <a:off x="1025371" y="2004550"/>
          <a:ext cx="914400" cy="771525"/>
        </p:xfrm>
        <a:graphic>
          <a:graphicData uri="http://schemas.openxmlformats.org/presentationml/2006/ole">
            <p:oleObj spid="_x0000_s2059" name="Document" showAsIcon="1" r:id="rId3" imgW="914400" imgH="7714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4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BluePlume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385094d3e1435925ece658d8c8df96d1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61e73b393069221f1aa686f154d60f13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0937CABE-7BF9-4681-B1E5-5786AA7FD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C6E942-0C10-4247-9B6E-17D097C4D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33C26E8-32A8-4984-A64D-D5C0BD9A5EDE}">
  <ds:schemaRefs>
    <ds:schemaRef ds:uri="http://purl.org/dc/terms/"/>
    <ds:schemaRef ds:uri="http://schemas.microsoft.com/office/2006/documentManagement/types"/>
    <ds:schemaRef ds:uri="bc841b31-d549-43ed-bc47-0086310aa7e9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BluePlume_02_2012</Template>
  <TotalTime>142</TotalTime>
  <Words>254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BluePlume_02_2012</vt:lpstr>
      <vt:lpstr>Microsoft Office Word Document</vt:lpstr>
      <vt:lpstr>Slide 1</vt:lpstr>
      <vt:lpstr>RoboShot</vt:lpstr>
      <vt:lpstr>RoboShot</vt:lpstr>
      <vt:lpstr>RoboShot</vt:lpstr>
      <vt:lpstr>RoboShot</vt:lpstr>
      <vt:lpstr>RoboShot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k.prithviraj.gidwani</dc:creator>
  <cp:lastModifiedBy>Asim</cp:lastModifiedBy>
  <cp:revision>12</cp:revision>
  <dcterms:created xsi:type="dcterms:W3CDTF">2013-11-22T07:49:09Z</dcterms:created>
  <dcterms:modified xsi:type="dcterms:W3CDTF">2014-04-25T23:11:03Z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