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162" d="100"/>
          <a:sy n="162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  <a:solidFill>
            <a:srgbClr val="00B0F0"/>
          </a:solidFill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Asim Khattak</cp:lastModifiedBy>
  <cp:revision>3</cp:revision>
  <dcterms:created xsi:type="dcterms:W3CDTF">2018-12-16T14:33:35Z</dcterms:created>
  <dcterms:modified xsi:type="dcterms:W3CDTF">2020-04-05T03:53:38Z</dcterms:modified>
</cp:coreProperties>
</file>