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147474933" r:id="rId3"/>
    <p:sldId id="2147474950" r:id="rId4"/>
    <p:sldId id="2147474949" r:id="rId5"/>
    <p:sldId id="2147474948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E"/>
    <a:srgbClr val="70AD47"/>
    <a:srgbClr val="FF6600"/>
    <a:srgbClr val="3333FF"/>
    <a:srgbClr val="A9D18E"/>
    <a:srgbClr val="00FFFF"/>
    <a:srgbClr val="E8A878"/>
    <a:srgbClr val="5B9BD5"/>
    <a:srgbClr val="FFCCFF"/>
    <a:srgbClr val="948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AEC383-5CE1-DDFF-9661-94D0E0191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70449-B812-26DE-2D35-223016E121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2CAA-ABEF-4478-878F-28CE913949D5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3207D-AE9E-98F0-7CD2-5F0319F1E7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9909D-0DAF-F6BD-E663-ABB5C5262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C6744-3F8A-4533-B04B-2BD2C0E540C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96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FF268-BD1C-4F5A-BFAA-62960AB2B3DD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8AC94-4F2C-4911-B22F-E38FDBB252D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33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A03331C1-1F63-4476-EEAA-666A737FC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45" b="12812"/>
          <a:stretch/>
        </p:blipFill>
        <p:spPr>
          <a:xfrm>
            <a:off x="112486" y="619187"/>
            <a:ext cx="11967027" cy="597636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55A416E-18D8-8A83-9ECE-F2A610BC03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5570" y="1618348"/>
            <a:ext cx="49530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ilroy Bold" panose="00000800000000000000" pitchFamily="2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  <a:endParaRPr lang="en-IN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848C517-786C-193F-C8C5-C0CB45AC53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8" y="5612494"/>
            <a:ext cx="2618739" cy="1145261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CC84977-2E37-106A-91F3-CCD97D7016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347" y="159657"/>
            <a:ext cx="1330419" cy="779129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AD4942AE-51C0-D727-9A91-39F56489C450}"/>
              </a:ext>
            </a:extLst>
          </p:cNvPr>
          <p:cNvSpPr txBox="1">
            <a:spLocks/>
          </p:cNvSpPr>
          <p:nvPr userDrawn="1"/>
        </p:nvSpPr>
        <p:spPr>
          <a:xfrm>
            <a:off x="8881184" y="6336651"/>
            <a:ext cx="3141582" cy="604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gradFill flip="none" rotWithShape="1">
                  <a:gsLst>
                    <a:gs pos="7000">
                      <a:srgbClr val="00174E"/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rgbClr val="23B78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Enabling Mobility Solutions</a:t>
            </a:r>
            <a:endParaRPr lang="en-IN" sz="1400" dirty="0">
              <a:gradFill flip="none" rotWithShape="1">
                <a:gsLst>
                  <a:gs pos="7000">
                    <a:srgbClr val="00174E"/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2000">
                    <a:srgbClr val="23B78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466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8D0F5-BB37-1F41-DD6E-EEC9D9FBF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7E052-6BA9-93B3-78C3-50932FD49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239E-6BF6-1C0A-4AD8-00A1309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563-B366-452F-B974-D29EE489A83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59E1-4A2B-91F0-ACAE-8251772D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F788-7592-46F3-39CF-C2EB00C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6352-87FC-458A-AE2D-BC583DF317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8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2777"/>
            <a:ext cx="10363200" cy="1470025"/>
          </a:xfrm>
        </p:spPr>
        <p:txBody>
          <a:bodyPr>
            <a:normAutofit/>
          </a:bodyPr>
          <a:lstStyle>
            <a:lvl1pPr algn="ctr">
              <a:defRPr sz="4800" baseline="0">
                <a:latin typeface="Myriad Roman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20028"/>
            <a:ext cx="85344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6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963"/>
          </a:xfrm>
        </p:spPr>
        <p:txBody>
          <a:bodyPr>
            <a:normAutofit/>
          </a:bodyPr>
          <a:lstStyle>
            <a:lvl1pPr algn="l">
              <a:defRPr sz="3733" baseline="0"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181600"/>
          </a:xfrm>
        </p:spPr>
        <p:txBody>
          <a:bodyPr>
            <a:normAutofit/>
          </a:bodyPr>
          <a:lstStyle>
            <a:lvl1pPr marL="351358" indent="-351358">
              <a:defRPr sz="2667" baseline="0">
                <a:latin typeface="Arial" pitchFamily="34" charset="0"/>
              </a:defRPr>
            </a:lvl1pPr>
            <a:lvl2pPr marL="840296" indent="-366175">
              <a:defRPr sz="2400" baseline="0">
                <a:latin typeface="Arial" pitchFamily="34" charset="0"/>
              </a:defRPr>
            </a:lvl2pPr>
            <a:lvl3pPr marL="1308067" indent="-237061">
              <a:defRPr sz="2133" baseline="0">
                <a:latin typeface="Arial" pitchFamily="34" charset="0"/>
              </a:defRPr>
            </a:lvl3pPr>
            <a:lvl4pPr marL="1782189" indent="-304792">
              <a:defRPr sz="1867" baseline="0">
                <a:latin typeface="Arial" pitchFamily="34" charset="0"/>
              </a:defRPr>
            </a:lvl4pPr>
            <a:lvl5pPr marL="2269010" indent="-304792">
              <a:defRPr sz="1867" baseline="0"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990601"/>
            <a:ext cx="9144000" cy="1588"/>
          </a:xfrm>
          <a:prstGeom prst="line">
            <a:avLst/>
          </a:prstGeom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400801"/>
            <a:ext cx="9144000" cy="1588"/>
          </a:xfrm>
          <a:prstGeom prst="line">
            <a:avLst/>
          </a:prstGeom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2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F503F33A-0898-35A3-9D07-F49CC5080A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2963" r="1205" b="2433"/>
          <a:stretch/>
        </p:blipFill>
        <p:spPr>
          <a:xfrm>
            <a:off x="-28975" y="0"/>
            <a:ext cx="12220975" cy="685800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A84EDF6-25EC-1906-CA4F-EB33AA56BF94}"/>
              </a:ext>
            </a:extLst>
          </p:cNvPr>
          <p:cNvSpPr/>
          <p:nvPr userDrawn="1"/>
        </p:nvSpPr>
        <p:spPr>
          <a:xfrm rot="20045004">
            <a:off x="7461390" y="2011187"/>
            <a:ext cx="3520550" cy="2037205"/>
          </a:xfrm>
          <a:prstGeom prst="triangle">
            <a:avLst/>
          </a:prstGeom>
          <a:solidFill>
            <a:srgbClr val="23B78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AEB8BC8-41FA-F5C7-7F0D-0B6DF41C1108}"/>
              </a:ext>
            </a:extLst>
          </p:cNvPr>
          <p:cNvSpPr/>
          <p:nvPr userDrawn="1"/>
        </p:nvSpPr>
        <p:spPr>
          <a:xfrm rot="1026011">
            <a:off x="7750974" y="1843117"/>
            <a:ext cx="3883277" cy="2181267"/>
          </a:xfrm>
          <a:prstGeom prst="triangle">
            <a:avLst/>
          </a:prstGeom>
          <a:noFill/>
          <a:ln>
            <a:solidFill>
              <a:srgbClr val="001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63AEC33-14AC-AF0C-8357-826A4886A7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10768" y="2667191"/>
            <a:ext cx="2645229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kern="1200" dirty="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435ACEC-D8EB-9FBB-5824-2E0AC255B2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174173"/>
            <a:ext cx="864428" cy="506232"/>
          </a:xfrm>
          <a:prstGeom prst="rect">
            <a:avLst/>
          </a:prstGeom>
        </p:spPr>
      </p:pic>
      <p:sp>
        <p:nvSpPr>
          <p:cNvPr id="2" name="Title 11">
            <a:extLst>
              <a:ext uri="{FF2B5EF4-FFF2-40B4-BE49-F238E27FC236}">
                <a16:creationId xmlns:a16="http://schemas.microsoft.com/office/drawing/2014/main" id="{07E694CE-2BCB-08CE-FDD4-6ACF31A7A9E0}"/>
              </a:ext>
            </a:extLst>
          </p:cNvPr>
          <p:cNvSpPr txBox="1">
            <a:spLocks/>
          </p:cNvSpPr>
          <p:nvPr userDrawn="1"/>
        </p:nvSpPr>
        <p:spPr>
          <a:xfrm>
            <a:off x="-698244" y="6352308"/>
            <a:ext cx="3141582" cy="604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gradFill flip="none" rotWithShape="1">
                  <a:gsLst>
                    <a:gs pos="7000">
                      <a:srgbClr val="00174E"/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rgbClr val="23B78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Enabling Mobility Solutions</a:t>
            </a:r>
            <a:endParaRPr lang="en-IN" sz="1400" dirty="0">
              <a:gradFill flip="none" rotWithShape="1">
                <a:gsLst>
                  <a:gs pos="7000">
                    <a:srgbClr val="00174E"/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2000">
                    <a:srgbClr val="23B78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08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AFB7E88-C785-9C28-5F23-60429BAC76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2963" r="1667" b="2222"/>
          <a:stretch/>
        </p:blipFill>
        <p:spPr>
          <a:xfrm>
            <a:off x="-1" y="0"/>
            <a:ext cx="12225209" cy="68580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1B240734-31D9-9898-4052-104EDE6A8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330789"/>
            <a:ext cx="12192000" cy="1325563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Gilroy Bold" panose="00000800000000000000" pitchFamily="2" charset="0"/>
              </a:defRPr>
            </a:lvl1pPr>
          </a:lstStyle>
          <a:p>
            <a:r>
              <a:rPr lang="en-US" dirty="0"/>
              <a:t>Separator Slide</a:t>
            </a:r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A093C7C-EED1-886F-28E8-19F34B1BC5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8" y="174173"/>
            <a:ext cx="864428" cy="506232"/>
          </a:xfrm>
          <a:prstGeom prst="rect">
            <a:avLst/>
          </a:prstGeom>
        </p:spPr>
      </p:pic>
      <p:sp>
        <p:nvSpPr>
          <p:cNvPr id="6" name="Title 11">
            <a:extLst>
              <a:ext uri="{FF2B5EF4-FFF2-40B4-BE49-F238E27FC236}">
                <a16:creationId xmlns:a16="http://schemas.microsoft.com/office/drawing/2014/main" id="{94A92588-DAD5-CA30-483A-2839A5D048AE}"/>
              </a:ext>
            </a:extLst>
          </p:cNvPr>
          <p:cNvSpPr txBox="1">
            <a:spLocks/>
          </p:cNvSpPr>
          <p:nvPr userDrawn="1"/>
        </p:nvSpPr>
        <p:spPr>
          <a:xfrm>
            <a:off x="-698244" y="6352308"/>
            <a:ext cx="3141582" cy="604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gradFill flip="none" rotWithShape="1">
                  <a:gsLst>
                    <a:gs pos="7000">
                      <a:srgbClr val="00174E"/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rgbClr val="23B78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Enabling Mobility Solutions</a:t>
            </a:r>
            <a:endParaRPr lang="en-IN" sz="1400" dirty="0">
              <a:gradFill flip="none" rotWithShape="1">
                <a:gsLst>
                  <a:gs pos="7000">
                    <a:srgbClr val="00174E"/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2000">
                    <a:srgbClr val="23B78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2254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BF60F32-1470-D865-B4A6-A74B23E174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539" r="1786" b="3492"/>
          <a:stretch/>
        </p:blipFill>
        <p:spPr>
          <a:xfrm>
            <a:off x="0" y="-1"/>
            <a:ext cx="12195266" cy="6858001"/>
          </a:xfrm>
          <a:prstGeom prst="rect">
            <a:avLst/>
          </a:prstGeom>
        </p:spPr>
      </p:pic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C2CD31B-70AF-A906-5433-B99C4CF42DCC}"/>
              </a:ext>
            </a:extLst>
          </p:cNvPr>
          <p:cNvSpPr/>
          <p:nvPr userDrawn="1"/>
        </p:nvSpPr>
        <p:spPr>
          <a:xfrm>
            <a:off x="391887" y="135247"/>
            <a:ext cx="391885" cy="488867"/>
          </a:xfrm>
          <a:prstGeom prst="chevron">
            <a:avLst>
              <a:gd name="adj" fmla="val 55195"/>
            </a:avLst>
          </a:prstGeom>
          <a:solidFill>
            <a:srgbClr val="23B781"/>
          </a:solidFill>
          <a:ln>
            <a:solidFill>
              <a:srgbClr val="23B7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D4834111-B07A-526F-8E58-5F067E588FA7}"/>
              </a:ext>
            </a:extLst>
          </p:cNvPr>
          <p:cNvSpPr/>
          <p:nvPr userDrawn="1"/>
        </p:nvSpPr>
        <p:spPr>
          <a:xfrm>
            <a:off x="146958" y="135247"/>
            <a:ext cx="391885" cy="488867"/>
          </a:xfrm>
          <a:prstGeom prst="chevron">
            <a:avLst>
              <a:gd name="adj" fmla="val 55195"/>
            </a:avLst>
          </a:prstGeom>
          <a:solidFill>
            <a:srgbClr val="00174E"/>
          </a:solidFill>
          <a:ln>
            <a:solidFill>
              <a:srgbClr val="0017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514B5634-EC5B-9FA4-975C-DBABF02EB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714" y="96323"/>
            <a:ext cx="8784772" cy="60498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  <a:latin typeface="Gilroy Bold" panose="00000800000000000000" pitchFamily="2" charset="0"/>
              </a:defRPr>
            </a:lvl1pPr>
          </a:lstStyle>
          <a:p>
            <a:r>
              <a:rPr lang="en-US" dirty="0"/>
              <a:t>Slide Title</a:t>
            </a:r>
            <a:endParaRPr lang="en-IN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53667522-68DD-B26A-E5D3-3EA41B79C66F}"/>
              </a:ext>
            </a:extLst>
          </p:cNvPr>
          <p:cNvSpPr txBox="1">
            <a:spLocks/>
          </p:cNvSpPr>
          <p:nvPr userDrawn="1"/>
        </p:nvSpPr>
        <p:spPr>
          <a:xfrm>
            <a:off x="10319656" y="6370453"/>
            <a:ext cx="1725385" cy="604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Strictly Confidential</a:t>
            </a:r>
            <a:endParaRPr lang="en-IN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38003EF-00F3-C17F-7594-BFAE027144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329" y="38267"/>
            <a:ext cx="864428" cy="506232"/>
          </a:xfrm>
          <a:prstGeom prst="rect">
            <a:avLst/>
          </a:prstGeom>
        </p:spPr>
      </p:pic>
      <p:sp>
        <p:nvSpPr>
          <p:cNvPr id="4" name="Title 11">
            <a:extLst>
              <a:ext uri="{FF2B5EF4-FFF2-40B4-BE49-F238E27FC236}">
                <a16:creationId xmlns:a16="http://schemas.microsoft.com/office/drawing/2014/main" id="{3856EC9E-9B3E-4A1D-6809-D3D3DBAD452D}"/>
              </a:ext>
            </a:extLst>
          </p:cNvPr>
          <p:cNvSpPr txBox="1">
            <a:spLocks/>
          </p:cNvSpPr>
          <p:nvPr userDrawn="1"/>
        </p:nvSpPr>
        <p:spPr>
          <a:xfrm>
            <a:off x="-698244" y="6352308"/>
            <a:ext cx="3141582" cy="604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gradFill flip="none" rotWithShape="1">
                  <a:gsLst>
                    <a:gs pos="7000">
                      <a:srgbClr val="00174E"/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0">
                      <a:schemeClr val="accent1">
                        <a:lumMod val="45000"/>
                        <a:lumOff val="55000"/>
                      </a:schemeClr>
                    </a:gs>
                    <a:gs pos="92000">
                      <a:srgbClr val="23B78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rPr>
              <a:t>Enabling Mobility Solutions</a:t>
            </a:r>
            <a:endParaRPr lang="en-IN" sz="1400" dirty="0">
              <a:gradFill flip="none" rotWithShape="1">
                <a:gsLst>
                  <a:gs pos="7000">
                    <a:srgbClr val="00174E"/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0">
                    <a:schemeClr val="accent1">
                      <a:lumMod val="45000"/>
                      <a:lumOff val="55000"/>
                    </a:schemeClr>
                  </a:gs>
                  <a:gs pos="92000">
                    <a:srgbClr val="23B781"/>
                  </a:gs>
                </a:gsLst>
                <a:path path="circle">
                  <a:fillToRect l="100000" t="100000"/>
                </a:path>
                <a:tileRect r="-100000" b="-1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097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C1FAF01-B71F-683F-D2D6-75CB848C69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2963" r="1667" b="2222"/>
          <a:stretch/>
        </p:blipFill>
        <p:spPr>
          <a:xfrm>
            <a:off x="-1" y="0"/>
            <a:ext cx="12225209" cy="6858000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05ED4D55-452D-DC24-68D9-BC2138BAC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Gilroy Bold" panose="00000800000000000000" pitchFamily="2" charset="0"/>
              </a:defRPr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D6485CC0-7E4D-8A2A-9385-6BA50E4724ED}"/>
              </a:ext>
            </a:extLst>
          </p:cNvPr>
          <p:cNvSpPr txBox="1">
            <a:spLocks/>
          </p:cNvSpPr>
          <p:nvPr userDrawn="1"/>
        </p:nvSpPr>
        <p:spPr>
          <a:xfrm>
            <a:off x="0" y="4328486"/>
            <a:ext cx="12192000" cy="525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www.tataautocomp.com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960DA71-61C2-C1E4-122D-264F8273E9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790" y="372598"/>
            <a:ext cx="1330419" cy="779129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70113EA9-1CAF-FDCA-282E-60047FFF14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172" y="4972154"/>
            <a:ext cx="2608861" cy="1140941"/>
          </a:xfrm>
          <a:prstGeom prst="rect">
            <a:avLst/>
          </a:prstGeom>
        </p:spPr>
      </p:pic>
      <p:sp>
        <p:nvSpPr>
          <p:cNvPr id="5" name="Title 11">
            <a:extLst>
              <a:ext uri="{FF2B5EF4-FFF2-40B4-BE49-F238E27FC236}">
                <a16:creationId xmlns:a16="http://schemas.microsoft.com/office/drawing/2014/main" id="{33F09EC6-2903-2D1F-EC7A-A689E5A88C25}"/>
              </a:ext>
            </a:extLst>
          </p:cNvPr>
          <p:cNvSpPr txBox="1">
            <a:spLocks/>
          </p:cNvSpPr>
          <p:nvPr userDrawn="1"/>
        </p:nvSpPr>
        <p:spPr>
          <a:xfrm>
            <a:off x="4178556" y="1080618"/>
            <a:ext cx="3141582" cy="6049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ilroy Bold" panose="00000800000000000000" pitchFamily="2" charset="0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>
                <a:solidFill>
                  <a:srgbClr val="2364AD"/>
                </a:solidFill>
              </a:rPr>
              <a:t>Enabling Mobility Solutions</a:t>
            </a:r>
            <a:endParaRPr lang="en-IN" sz="1400" dirty="0">
              <a:solidFill>
                <a:srgbClr val="2364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F67A3-DCBC-B2F0-E1A8-463A9E8C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563-B366-452F-B974-D29EE489A83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B1BA3-B13B-6FB5-B8D5-8DDF168E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2A8F3-917C-E72C-B43C-094774F6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6352-87FC-458A-AE2D-BC583DF317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7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6257-262D-FB7B-46D4-B3B3EF53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83F8-A98F-D510-F2D4-C87876BB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2AD60-D59D-BB6B-4B12-8B283CA16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1737C-389C-71A9-1C35-23FCEB20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563-B366-452F-B974-D29EE489A83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BB96F-CCCD-9F02-6705-F95B9C2A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FE77-73EE-26A2-0364-EB8EBB87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6352-87FC-458A-AE2D-BC583DF317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3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F3D3-3E02-0EA7-C5B7-6AFB424C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3252-AB58-7840-FEAC-BDBE2405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B3E4-25B4-D705-2C53-72D0CC6FB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6E60-A867-E182-BC5C-3909B877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563-B366-452F-B974-D29EE489A83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5E1B8-B2C4-B39A-5B7B-32D03FE8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4F989-7121-AAA3-2643-C65CBC58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6352-87FC-458A-AE2D-BC583DF317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7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57C0-8DF8-9B69-8E5F-7B78A41F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ADAB1-894C-2FBA-1B99-072BE2F63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6E98-4BBB-BBBF-7A53-4045381C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563-B366-452F-B974-D29EE489A83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EEB7-B7C9-6CD3-9140-255D1C58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E73B-B53F-9EFC-DCB6-6AF5843D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6352-87FC-458A-AE2D-BC583DF317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82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0BCE7-0B0A-16FC-477D-6561802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1CF9-F1D9-E120-F3CA-092D06CD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351D-6029-5BE3-1C6F-AF98B994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E563-B366-452F-B974-D29EE489A83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530E6-AACC-0840-ABE8-84781EFF2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1291-2393-1505-9009-0668085BD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6352-87FC-458A-AE2D-BC583DF3171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53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383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990575" marR="0" lvl="1" indent="-38099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523962" marR="0" lvl="2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133547" marR="0" lvl="3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43131" marR="0" lvl="4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3099" y="6475519"/>
            <a:ext cx="7112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269783F-D068-4735-A571-EEF3BDE6827A}" type="slidenum">
              <a:rPr lang="en-IN" sz="1467" smtClean="0"/>
              <a:pPr algn="ctr"/>
              <a:t>‹#›</a:t>
            </a:fld>
            <a:endParaRPr lang="en-IN" sz="1467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400801"/>
            <a:ext cx="9144000" cy="1588"/>
          </a:xfrm>
          <a:prstGeom prst="line">
            <a:avLst/>
          </a:prstGeom>
          <a:ln w="381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946CEF9-0880-4175-A7E1-3F014C5491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1444" y="86962"/>
            <a:ext cx="946435" cy="8943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7E569-47F9-4797-BCDC-B67282844C5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316" y="6545998"/>
            <a:ext cx="4079581" cy="295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D9C4E-96AF-4BF0-8152-F13C010EB7A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500" y="6529262"/>
            <a:ext cx="4500379" cy="2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1219170" rtl="0" eaLnBrk="1" latinLnBrk="0" hangingPunct="1"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marR="0" indent="-304792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marR="0" indent="-304792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marR="0" indent="-304792" algn="l" defTabSz="121917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55297" y="194883"/>
            <a:ext cx="55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Traceability details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79436" y="6577132"/>
            <a:ext cx="11498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7" y="943910"/>
            <a:ext cx="10727840" cy="534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90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55297" y="194883"/>
            <a:ext cx="55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Traceability details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79436" y="6577132"/>
            <a:ext cx="11498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35" y="2049712"/>
            <a:ext cx="5749211" cy="3021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9" y="2049713"/>
            <a:ext cx="5076222" cy="308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9436" y="1029792"/>
            <a:ext cx="552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Station wise traceability data at the EOL IPC Computer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521729" y="962167"/>
            <a:ext cx="50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Data export in the excel sheet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768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55297" y="194883"/>
            <a:ext cx="552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Traceability details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79436" y="6577132"/>
            <a:ext cx="11498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386" y="1205315"/>
            <a:ext cx="10145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</a:rPr>
              <a:t>Traceability Requirements</a:t>
            </a:r>
          </a:p>
          <a:p>
            <a:r>
              <a:rPr lang="en-US" sz="2400" dirty="0">
                <a:solidFill>
                  <a:srgbClr val="3333FF"/>
                </a:solidFill>
              </a:rPr>
              <a:t>1.The variants selection should be available at the 1</a:t>
            </a:r>
            <a:r>
              <a:rPr lang="en-US" sz="2400" baseline="30000" dirty="0">
                <a:solidFill>
                  <a:srgbClr val="3333FF"/>
                </a:solidFill>
              </a:rPr>
              <a:t>st</a:t>
            </a:r>
            <a:r>
              <a:rPr lang="en-US" sz="2400" dirty="0">
                <a:solidFill>
                  <a:srgbClr val="3333FF"/>
                </a:solidFill>
              </a:rPr>
              <a:t> station of assembly set up.</a:t>
            </a:r>
          </a:p>
          <a:p>
            <a:r>
              <a:rPr lang="en-US" sz="2400" dirty="0">
                <a:solidFill>
                  <a:srgbClr val="3333FF"/>
                </a:solidFill>
              </a:rPr>
              <a:t>2.Station wise data should be store in central computer which is at EOL station</a:t>
            </a:r>
          </a:p>
          <a:p>
            <a:r>
              <a:rPr lang="en-US" sz="2400" dirty="0">
                <a:solidFill>
                  <a:srgbClr val="3333FF"/>
                </a:solidFill>
              </a:rPr>
              <a:t>3.Station wise data screen available at the EOL IPC computer.</a:t>
            </a:r>
          </a:p>
          <a:p>
            <a:r>
              <a:rPr lang="en-US" sz="2400" dirty="0">
                <a:solidFill>
                  <a:srgbClr val="3333FF"/>
                </a:solidFill>
              </a:rPr>
              <a:t>4.Station wise data should be export &amp; compile in the excel format.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485" y="3144307"/>
            <a:ext cx="6923029" cy="344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68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0601" y="2380932"/>
            <a:ext cx="4555066" cy="988801"/>
          </a:xfr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i="1" dirty="0">
                <a:solidFill>
                  <a:schemeClr val="accent1"/>
                </a:solidFill>
              </a:rPr>
              <a:t>Thank You</a:t>
            </a:r>
            <a:endParaRPr lang="en-IN" sz="40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43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VDATA" val="ew0KICAiZG9jSUQiOiAiNTM5ZjgxNTAtYzk1Mi00NjU5LTk0YWMtMWE3NzNjMDM2MDhjIg0KfQ=="/>
  <p:tag name="GVDATA0" val="(end)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ta AutoComp Presentation Template 2009 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86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Gilroy Bold</vt:lpstr>
      <vt:lpstr>Myriad Roman</vt:lpstr>
      <vt:lpstr>Office Theme</vt:lpstr>
      <vt:lpstr>Tata AutoComp Presentation Template 2009 a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Kalpesh Gawali (TGY)</dc:creator>
  <cp:lastModifiedBy>Rajesh Mule (TACO-IPD)</cp:lastModifiedBy>
  <cp:revision>640</cp:revision>
  <dcterms:created xsi:type="dcterms:W3CDTF">2023-04-12T08:23:41Z</dcterms:created>
  <dcterms:modified xsi:type="dcterms:W3CDTF">2025-08-01T09:40:23Z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VData">
    <vt:lpwstr>ew0KICAiZG9jSUQiOiAiNTM5ZjgxNTAtYzk1Mi00NjU5LTk0YWMtMWE3NzNjMDM2MDhjIg0KfQ==</vt:lpwstr>
  </property>
  <property fmtid="{D5CDD505-2E9C-101B-9397-08002B2CF9AE}" pid="3" name="GVData0">
    <vt:lpwstr>(end)</vt:lpwstr>
  </property>
</Properties>
</file>