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5CAB25-90A8-4795-A3C3-9CB971850D7D}" v="69" dt="2025-05-10T15:44:45.7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C31F-FE2C-0AAE-17B4-98E8CE04A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C2448-C87F-FA62-6937-BD6DB64C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9521D-839C-4D54-FF3D-AC19BDF0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F201-1DCB-82D0-7764-EFE4BBFDA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35B5-52BA-01DB-6811-6B6BD041B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75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D7F8-EEA0-BE67-F1D2-5EF9FEF24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75C14-1FC9-E5A5-0CD3-989D6433E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CB586-7DDB-06F5-A76D-8C60394C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1451C-6BB5-2DBE-8977-200D67D0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330F-AFD7-A00C-101F-413CD867E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54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84CB1-6F52-4038-0943-92548C878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4BD97-A899-E526-5AE1-C9136A77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68A3-987E-1D12-BBC4-6B0A1714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53B30-A1CE-FCB7-6C86-B0A48B2D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41A75-AF10-507C-4D30-9339B945A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6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67F6D-ED06-D416-2498-F006537B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8860-CBDD-8D24-9DB8-B3059709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BF818-FB47-561F-E635-1E99FDC5B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E698D-FBDA-7173-A6D9-63979F18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935DE-5812-1D24-3894-7B238D33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530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6398-0E55-7476-09AB-8BBB2A0F0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4D504-9978-9C02-7440-76F814DC1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1D3D1-D454-09E1-B653-425673D35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E81A2-D586-56CF-61E0-60F62F4E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C01F4-DC0E-5089-E4E5-F73B369A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17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9F9B-D5F8-6BDC-E853-CA5DB9B4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AC22-E04D-04AA-400E-2686FF5DC0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22A22-005E-B1A0-6E89-FD324D12E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D5283-4863-85C0-8E00-75CAF183C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1C38E-849A-FA83-4317-DFB82C585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6A52C-F3D1-70EE-94A1-5ED5BEBD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5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A242-99F0-E922-91F1-0FA102E4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E5AD8-1636-608A-3E58-822754AC7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A5C6A-D021-34D3-5797-74309CB64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8760E8-1511-F078-DCAE-DEB7429B3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1B598-A0CD-FCC5-77FF-31C22BE20E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824E8-B987-8C06-0541-83E25FD59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DE50B-A3B8-D223-AF21-C5823689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3958E8-54D2-53CB-C7C1-F3E077FA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5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BF20-1E01-8911-F017-D71F994FF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32D208-7BDC-0FA6-B65C-79595697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8E9F8-BDEC-F027-ADB4-481B41C22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79D59-DD8A-D2F4-0829-7B56B561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37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2C7694-25AD-D4E8-E8C3-25C01A81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EC096F-8EFB-6CED-CDDB-8A5A63C3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ECBE-5DF1-946B-D100-03BD85828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80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0BF-DE52-FFED-FF64-084567010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E6C5A-26C8-5686-A655-B81D67589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5CD55-A6DA-ADC3-8ED9-AB5E98226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D818F-B1CD-5C20-C633-76A3EFA8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5B2CD-4ED8-8420-FAFA-E79F42F79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6D963-534D-81CF-E581-4A287A1B4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548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EE17-BA52-C05D-6BB0-6481C1B7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9690DB-3F15-89DB-6AD6-6CB7CF20E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EF2D7-343E-4F57-DAE2-0795C6A5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DAD86-E62A-A37F-C0EE-37ACE5F3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37459-0E2C-965F-18AE-B1258CBA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3FCE2-8015-9B67-2EAB-8883F931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7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ABD21-3F0C-B7BA-8C61-2E04AAD61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67E10-3F4D-9A3F-C299-B337E47C8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2E938-BBD5-AC34-6FDE-4BEE0EEB9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575B3-49E9-4321-A35E-062A74630E6C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32BCA-15E9-C96E-906B-D3EF2FD136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5A7A2-E813-3D04-51DE-F69A47A9F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61C4F-81FA-462E-BE56-5A99E3CE16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35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F26148-A659-A7AA-6F24-FDDFFCE6541E}"/>
              </a:ext>
            </a:extLst>
          </p:cNvPr>
          <p:cNvGrpSpPr/>
          <p:nvPr/>
        </p:nvGrpSpPr>
        <p:grpSpPr>
          <a:xfrm rot="5400000">
            <a:off x="2124632" y="-1643824"/>
            <a:ext cx="1288026" cy="4876800"/>
            <a:chOff x="255639" y="727587"/>
            <a:chExt cx="1288026" cy="4876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7F7B72-B7A6-4049-107B-021A69574282}"/>
                </a:ext>
              </a:extLst>
            </p:cNvPr>
            <p:cNvSpPr/>
            <p:nvPr/>
          </p:nvSpPr>
          <p:spPr>
            <a:xfrm>
              <a:off x="255639" y="727587"/>
              <a:ext cx="1288026" cy="4876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5610A50-05B4-3132-3890-DC72C6A2CE4F}"/>
                    </a:ext>
                  </a:extLst>
                </p:cNvPr>
                <p:cNvSpPr txBox="1"/>
                <p:nvPr/>
              </p:nvSpPr>
              <p:spPr>
                <a:xfrm>
                  <a:off x="776894" y="976614"/>
                  <a:ext cx="2455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5610A50-05B4-3132-3890-DC72C6A2C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94" y="976614"/>
                  <a:ext cx="24551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5556" t="-35000" r="-4444" b="-10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8F4CFDD-0A68-7A33-F014-DFEAD9FDD7C1}"/>
                    </a:ext>
                  </a:extLst>
                </p:cNvPr>
                <p:cNvSpPr txBox="1"/>
                <p:nvPr/>
              </p:nvSpPr>
              <p:spPr>
                <a:xfrm>
                  <a:off x="757084" y="1935259"/>
                  <a:ext cx="2508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8F4CFDD-0A68-7A33-F014-DFEAD9FDD7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084" y="1935259"/>
                  <a:ext cx="25083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5556" t="-34146" r="-2222" b="-73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A11B64B-AA41-ED93-B6DA-346210480154}"/>
                    </a:ext>
                  </a:extLst>
                </p:cNvPr>
                <p:cNvSpPr txBox="1"/>
                <p:nvPr/>
              </p:nvSpPr>
              <p:spPr>
                <a:xfrm>
                  <a:off x="654136" y="5189737"/>
                  <a:ext cx="2559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A11B64B-AA41-ED93-B6DA-346210480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36" y="5189737"/>
                  <a:ext cx="25590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556" t="-33333" r="-2222" b="-4762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8C872AD-B478-8316-554E-466EF87B5060}"/>
              </a:ext>
            </a:extLst>
          </p:cNvPr>
          <p:cNvGrpSpPr/>
          <p:nvPr/>
        </p:nvGrpSpPr>
        <p:grpSpPr>
          <a:xfrm>
            <a:off x="5719154" y="231223"/>
            <a:ext cx="1188874" cy="1205819"/>
            <a:chOff x="5719154" y="221391"/>
            <a:chExt cx="1188874" cy="1205819"/>
          </a:xfrm>
        </p:grpSpPr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A558B4EE-F391-3EBB-1AE6-4F4AAC7EE360}"/>
                </a:ext>
              </a:extLst>
            </p:cNvPr>
            <p:cNvSpPr/>
            <p:nvPr/>
          </p:nvSpPr>
          <p:spPr>
            <a:xfrm>
              <a:off x="5719154" y="221391"/>
              <a:ext cx="1173259" cy="120581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646C7A2-D2D8-12A6-934E-773E219920E0}"/>
                </a:ext>
              </a:extLst>
            </p:cNvPr>
            <p:cNvSpPr txBox="1"/>
            <p:nvPr/>
          </p:nvSpPr>
          <p:spPr>
            <a:xfrm>
              <a:off x="5767486" y="610028"/>
              <a:ext cx="1140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800" dirty="0"/>
                <a:t>Dynamic?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C3C633-4C7C-F2AC-1F8F-1D388C66E3F8}"/>
              </a:ext>
            </a:extLst>
          </p:cNvPr>
          <p:cNvGrpSpPr/>
          <p:nvPr/>
        </p:nvGrpSpPr>
        <p:grpSpPr>
          <a:xfrm>
            <a:off x="7263686" y="35343"/>
            <a:ext cx="1463759" cy="1577913"/>
            <a:chOff x="5719154" y="221391"/>
            <a:chExt cx="1173259" cy="1205819"/>
          </a:xfrm>
        </p:grpSpPr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B596932C-9A98-4354-8CBD-89F5925F211C}"/>
                </a:ext>
              </a:extLst>
            </p:cNvPr>
            <p:cNvSpPr/>
            <p:nvPr/>
          </p:nvSpPr>
          <p:spPr>
            <a:xfrm>
              <a:off x="5719154" y="221391"/>
              <a:ext cx="1173259" cy="120581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011878-9DFE-0F63-9F93-FC2724E94658}"/>
                </a:ext>
              </a:extLst>
            </p:cNvPr>
            <p:cNvSpPr txBox="1"/>
            <p:nvPr/>
          </p:nvSpPr>
          <p:spPr>
            <a:xfrm>
              <a:off x="5904356" y="613841"/>
              <a:ext cx="900866" cy="49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User provided the reference frame?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09316-5E2C-D3CD-98A2-7C414578E0B1}"/>
              </a:ext>
            </a:extLst>
          </p:cNvPr>
          <p:cNvSpPr/>
          <p:nvPr/>
        </p:nvSpPr>
        <p:spPr>
          <a:xfrm>
            <a:off x="9556955" y="393290"/>
            <a:ext cx="1386348" cy="88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Get the best frame containing max info. (saliency map)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6F0AA0-4218-D16B-0A91-DCBC2D31BD21}"/>
              </a:ext>
            </a:extLst>
          </p:cNvPr>
          <p:cNvCxnSpPr>
            <a:cxnSpLocks/>
          </p:cNvCxnSpPr>
          <p:nvPr/>
        </p:nvCxnSpPr>
        <p:spPr>
          <a:xfrm>
            <a:off x="6888364" y="824190"/>
            <a:ext cx="385154" cy="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0CC47A-EBDB-376B-2F73-50EBE3F7E0A8}"/>
              </a:ext>
            </a:extLst>
          </p:cNvPr>
          <p:cNvCxnSpPr/>
          <p:nvPr/>
        </p:nvCxnSpPr>
        <p:spPr>
          <a:xfrm>
            <a:off x="8731048" y="824190"/>
            <a:ext cx="84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C64BB5-75BC-F591-587D-A9BF1AE5F45C}"/>
              </a:ext>
            </a:extLst>
          </p:cNvPr>
          <p:cNvSpPr txBox="1"/>
          <p:nvPr/>
        </p:nvSpPr>
        <p:spPr>
          <a:xfrm>
            <a:off x="6792914" y="435194"/>
            <a:ext cx="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B2C481-32E0-4B75-3DD3-34A34D05E115}"/>
              </a:ext>
            </a:extLst>
          </p:cNvPr>
          <p:cNvSpPr txBox="1"/>
          <p:nvPr/>
        </p:nvSpPr>
        <p:spPr>
          <a:xfrm>
            <a:off x="8857064" y="460706"/>
            <a:ext cx="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492810B-F443-B688-92AE-142305BE2E73}"/>
                  </a:ext>
                </a:extLst>
              </p:cNvPr>
              <p:cNvSpPr/>
              <p:nvPr/>
            </p:nvSpPr>
            <p:spPr>
              <a:xfrm>
                <a:off x="7301769" y="1959651"/>
                <a:ext cx="1386348" cy="88490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Frame alignment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1200" dirty="0"/>
                  <a:t> as reference frame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492810B-F443-B688-92AE-142305BE2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69" y="1959651"/>
                <a:ext cx="1386348" cy="8849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3D62E2-C4B2-965B-B4AD-C4D50695471F}"/>
                  </a:ext>
                </a:extLst>
              </p:cNvPr>
              <p:cNvSpPr txBox="1"/>
              <p:nvPr/>
            </p:nvSpPr>
            <p:spPr>
              <a:xfrm>
                <a:off x="9360055" y="2073855"/>
                <a:ext cx="21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3D62E2-C4B2-965B-B4AD-C4D506954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0055" y="2073855"/>
                <a:ext cx="218137" cy="276999"/>
              </a:xfrm>
              <a:prstGeom prst="rect">
                <a:avLst/>
              </a:prstGeom>
              <a:blipFill>
                <a:blip r:embed="rId6"/>
                <a:stretch>
                  <a:fillRect l="-38889" t="-2174" r="-19444" b="-3260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5B76261-7769-35FA-BA51-8B504A4C365B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7994943" y="1613256"/>
            <a:ext cx="623" cy="346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2FC116-404A-1C21-10A5-2B464C34DCFA}"/>
              </a:ext>
            </a:extLst>
          </p:cNvPr>
          <p:cNvSpPr txBox="1"/>
          <p:nvPr/>
        </p:nvSpPr>
        <p:spPr>
          <a:xfrm>
            <a:off x="7532896" y="1524114"/>
            <a:ext cx="57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B665B4B-4749-0215-A7FB-89B71280500A}"/>
              </a:ext>
            </a:extLst>
          </p:cNvPr>
          <p:cNvCxnSpPr>
            <a:stCxn id="16" idx="2"/>
            <a:endCxn id="24" idx="3"/>
          </p:cNvCxnSpPr>
          <p:nvPr/>
        </p:nvCxnSpPr>
        <p:spPr>
          <a:xfrm rot="5400000">
            <a:off x="8907169" y="1059142"/>
            <a:ext cx="1123909" cy="15620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44CB038-641C-20C2-5CD4-B7787DC31E1B}"/>
                  </a:ext>
                </a:extLst>
              </p:cNvPr>
              <p:cNvSpPr/>
              <p:nvPr/>
            </p:nvSpPr>
            <p:spPr>
              <a:xfrm>
                <a:off x="4819518" y="1958297"/>
                <a:ext cx="1386348" cy="88490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/>
                  <a:t>Histogram matching lighting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IN" sz="12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44CB038-641C-20C2-5CD4-B7787DC31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18" y="1958297"/>
                <a:ext cx="1386348" cy="8849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D3845CB-61B5-EF27-BFB3-E352E3181B1B}"/>
              </a:ext>
            </a:extLst>
          </p:cNvPr>
          <p:cNvCxnSpPr>
            <a:stCxn id="24" idx="1"/>
            <a:endCxn id="32" idx="3"/>
          </p:cNvCxnSpPr>
          <p:nvPr/>
        </p:nvCxnSpPr>
        <p:spPr>
          <a:xfrm flipH="1" flipV="1">
            <a:off x="6205866" y="2400749"/>
            <a:ext cx="1095903" cy="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6D977E6-E560-54AD-323D-D469FDE1C27A}"/>
              </a:ext>
            </a:extLst>
          </p:cNvPr>
          <p:cNvSpPr/>
          <p:nvPr/>
        </p:nvSpPr>
        <p:spPr>
          <a:xfrm>
            <a:off x="2613026" y="1959697"/>
            <a:ext cx="1386348" cy="88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Compute fusion weights and weight normalization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0E0777-8EC9-CC3C-4AE5-71069B884D8E}"/>
              </a:ext>
            </a:extLst>
          </p:cNvPr>
          <p:cNvCxnSpPr>
            <a:stCxn id="32" idx="1"/>
            <a:endCxn id="35" idx="3"/>
          </p:cNvCxnSpPr>
          <p:nvPr/>
        </p:nvCxnSpPr>
        <p:spPr>
          <a:xfrm flipH="1">
            <a:off x="3999374" y="2400749"/>
            <a:ext cx="820144" cy="1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18B7A60-FC6A-FB01-DE6A-78E4DD5F56BC}"/>
              </a:ext>
            </a:extLst>
          </p:cNvPr>
          <p:cNvSpPr/>
          <p:nvPr/>
        </p:nvSpPr>
        <p:spPr>
          <a:xfrm>
            <a:off x="1189382" y="3162129"/>
            <a:ext cx="1029825" cy="769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Gaussian Pyramid of normalized wights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969F196-560D-3107-950C-5554F207C928}"/>
              </a:ext>
            </a:extLst>
          </p:cNvPr>
          <p:cNvSpPr/>
          <p:nvPr/>
        </p:nvSpPr>
        <p:spPr>
          <a:xfrm>
            <a:off x="3455396" y="3162129"/>
            <a:ext cx="1029825" cy="7693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Laplacian Pyramid of frames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C6EAAC-2781-8D6B-677A-699E320E8681}"/>
              </a:ext>
            </a:extLst>
          </p:cNvPr>
          <p:cNvSpPr/>
          <p:nvPr/>
        </p:nvSpPr>
        <p:spPr>
          <a:xfrm>
            <a:off x="2069048" y="4452175"/>
            <a:ext cx="1386348" cy="88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/>
              <a:t>Fused Pyramid and HDR generation and Tone mapping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92D4CB-978B-F352-9513-D674C9A091BA}"/>
              </a:ext>
            </a:extLst>
          </p:cNvPr>
          <p:cNvCxnSpPr>
            <a:stCxn id="4" idx="0"/>
            <a:endCxn id="11" idx="1"/>
          </p:cNvCxnSpPr>
          <p:nvPr/>
        </p:nvCxnSpPr>
        <p:spPr>
          <a:xfrm>
            <a:off x="5207045" y="794576"/>
            <a:ext cx="560441" cy="9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FE4AB1D4-D959-94EA-5B2A-723E74BF9F31}"/>
              </a:ext>
            </a:extLst>
          </p:cNvPr>
          <p:cNvCxnSpPr>
            <a:stCxn id="35" idx="1"/>
            <a:endCxn id="38" idx="0"/>
          </p:cNvCxnSpPr>
          <p:nvPr/>
        </p:nvCxnSpPr>
        <p:spPr>
          <a:xfrm rot="10800000" flipV="1">
            <a:off x="1704296" y="2402149"/>
            <a:ext cx="908731" cy="759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0E7CF1B-968E-416E-6A42-F00229519ECC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 rot="16200000" flipH="1">
            <a:off x="3479490" y="2671310"/>
            <a:ext cx="317528" cy="6641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CC025DB-1693-AB86-DD5F-35F84245B0BD}"/>
              </a:ext>
            </a:extLst>
          </p:cNvPr>
          <p:cNvCxnSpPr>
            <a:stCxn id="38" idx="2"/>
            <a:endCxn id="40" idx="0"/>
          </p:cNvCxnSpPr>
          <p:nvPr/>
        </p:nvCxnSpPr>
        <p:spPr>
          <a:xfrm rot="16200000" flipH="1">
            <a:off x="1972923" y="3662875"/>
            <a:ext cx="520671" cy="10579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3DA5BD6-C7D7-3F34-325D-8066794F016B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rot="5400000">
            <a:off x="3105931" y="3587796"/>
            <a:ext cx="520671" cy="120808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199A398-4F97-C90E-15D5-705B83F3D092}"/>
              </a:ext>
            </a:extLst>
          </p:cNvPr>
          <p:cNvSpPr txBox="1"/>
          <p:nvPr/>
        </p:nvSpPr>
        <p:spPr>
          <a:xfrm>
            <a:off x="147484" y="5360977"/>
            <a:ext cx="11537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User-Aligned Adaptive Fusion (UAAF)</a:t>
            </a:r>
            <a:r>
              <a:rPr lang="en-IN" dirty="0"/>
              <a:t> –</a:t>
            </a:r>
            <a:r>
              <a:rPr lang="en-US" dirty="0"/>
              <a:t>A system wherein the geometric alignment and photometric fusion of multi-exposure frames are independently controlled by user-selected reference and style 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interactive HDR generation interface allowing real-time adjustment of geometric and photometric fusion parameters based on user preferences.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CE1222-7C13-5268-6408-E16CDF622113}"/>
                  </a:ext>
                </a:extLst>
              </p:cNvPr>
              <p:cNvSpPr txBox="1"/>
              <p:nvPr/>
            </p:nvSpPr>
            <p:spPr>
              <a:xfrm>
                <a:off x="8009445" y="1570280"/>
                <a:ext cx="21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5CE1222-7C13-5268-6408-E16CDF622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445" y="1570280"/>
                <a:ext cx="218137" cy="276999"/>
              </a:xfrm>
              <a:prstGeom prst="rect">
                <a:avLst/>
              </a:prstGeom>
              <a:blipFill>
                <a:blip r:embed="rId8"/>
                <a:stretch>
                  <a:fillRect l="-38889" t="-4444" r="-19444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97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B4A0B03C42C44BAE226854B41864B3" ma:contentTypeVersion="17" ma:contentTypeDescription="Create a new document." ma:contentTypeScope="" ma:versionID="11feb39114f54cce8ec9293da41d54f7">
  <xsd:schema xmlns:xsd="http://www.w3.org/2001/XMLSchema" xmlns:xs="http://www.w3.org/2001/XMLSchema" xmlns:p="http://schemas.microsoft.com/office/2006/metadata/properties" xmlns:ns3="74dd4691-620f-461e-898e-5ebfd688e75b" xmlns:ns4="7a12f983-4b8d-4527-9a13-aba05162b6de" targetNamespace="http://schemas.microsoft.com/office/2006/metadata/properties" ma:root="true" ma:fieldsID="d8219f0c4006ed1da7bfbf334d381f3b" ns3:_="" ns4:_="">
    <xsd:import namespace="74dd4691-620f-461e-898e-5ebfd688e75b"/>
    <xsd:import namespace="7a12f983-4b8d-4527-9a13-aba05162b6d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dd4691-620f-461e-898e-5ebfd688e75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2f983-4b8d-4527-9a13-aba05162b6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a12f983-4b8d-4527-9a13-aba05162b6de" xsi:nil="true"/>
  </documentManagement>
</p:properties>
</file>

<file path=customXml/itemProps1.xml><?xml version="1.0" encoding="utf-8"?>
<ds:datastoreItem xmlns:ds="http://schemas.openxmlformats.org/officeDocument/2006/customXml" ds:itemID="{E3291AA7-33FF-4F10-86B4-2DDB8A1EC0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dd4691-620f-461e-898e-5ebfd688e75b"/>
    <ds:schemaRef ds:uri="7a12f983-4b8d-4527-9a13-aba05162b6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F66398-AA58-4F36-9E7B-CA2544BD3F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B99966-6433-4AD1-9806-C4E9BBD55F70}">
  <ds:schemaRefs>
    <ds:schemaRef ds:uri="74dd4691-620f-461e-898e-5ebfd688e75b"/>
    <ds:schemaRef ds:uri="7a12f983-4b8d-4527-9a13-aba05162b6d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111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Asim Manna</dc:creator>
  <cp:lastModifiedBy>Asim Manna</cp:lastModifiedBy>
  <cp:revision>2</cp:revision>
  <dcterms:created xsi:type="dcterms:W3CDTF">2025-05-10T04:42:14Z</dcterms:created>
  <dcterms:modified xsi:type="dcterms:W3CDTF">2025-05-10T15:47:25Z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0x010100F1B4A0B03C42C44BAE226854B41864B3</vt:lpwstr>
  </property>
</Properties>
</file>