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Average</a:t>
            </a:r>
            <a:r>
              <a:rPr lang="en-IN" baseline="0" dirty="0" smtClean="0"/>
              <a:t> price trends for last 30 days</a:t>
            </a:r>
            <a:endParaRPr lang="en-IN" dirty="0"/>
          </a:p>
        </c:rich>
      </c:tx>
      <c:layout>
        <c:manualLayout>
          <c:xMode val="edge"/>
          <c:yMode val="edge"/>
          <c:x val="0.27240532227957248"/>
          <c:y val="5.91965945153484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966094714256297E-2"/>
          <c:y val="0.14115284447854989"/>
          <c:w val="0.889428379733886"/>
          <c:h val="0.690913555799352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42856</c:v>
                </c:pt>
                <c:pt idx="1">
                  <c:v>42865</c:v>
                </c:pt>
                <c:pt idx="2">
                  <c:v>42870</c:v>
                </c:pt>
                <c:pt idx="3">
                  <c:v>42876</c:v>
                </c:pt>
                <c:pt idx="4">
                  <c:v>42885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7073208"/>
        <c:axId val="267072032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42856</c:v>
                </c:pt>
                <c:pt idx="1">
                  <c:v>42865</c:v>
                </c:pt>
                <c:pt idx="2">
                  <c:v>42870</c:v>
                </c:pt>
                <c:pt idx="3">
                  <c:v>42876</c:v>
                </c:pt>
                <c:pt idx="4">
                  <c:v>42885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42856</c:v>
                </c:pt>
                <c:pt idx="1">
                  <c:v>42865</c:v>
                </c:pt>
                <c:pt idx="2">
                  <c:v>42870</c:v>
                </c:pt>
                <c:pt idx="3">
                  <c:v>42876</c:v>
                </c:pt>
                <c:pt idx="4">
                  <c:v>42885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42856</c:v>
                </c:pt>
                <c:pt idx="1">
                  <c:v>42865</c:v>
                </c:pt>
                <c:pt idx="2">
                  <c:v>42870</c:v>
                </c:pt>
                <c:pt idx="3">
                  <c:v>42876</c:v>
                </c:pt>
                <c:pt idx="4">
                  <c:v>42885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42856</c:v>
                </c:pt>
                <c:pt idx="1">
                  <c:v>42865</c:v>
                </c:pt>
                <c:pt idx="2">
                  <c:v>42870</c:v>
                </c:pt>
                <c:pt idx="3">
                  <c:v>42876</c:v>
                </c:pt>
                <c:pt idx="4">
                  <c:v>42885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67076344"/>
        <c:axId val="267072424"/>
      </c:stockChart>
      <c:dateAx>
        <c:axId val="2670732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72032"/>
        <c:crosses val="autoZero"/>
        <c:auto val="1"/>
        <c:lblOffset val="100"/>
        <c:baseTimeUnit val="days"/>
      </c:dateAx>
      <c:valAx>
        <c:axId val="26707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73208"/>
        <c:crosses val="autoZero"/>
        <c:crossBetween val="between"/>
      </c:valAx>
      <c:valAx>
        <c:axId val="26707242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76344"/>
        <c:crosses val="max"/>
        <c:crossBetween val="between"/>
      </c:valAx>
      <c:dateAx>
        <c:axId val="2670763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6707242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refrigerator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refrigerator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demand</c:v>
                </c:pt>
                <c:pt idx="1">
                  <c:v>supply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7073600"/>
        <c:axId val="267075952"/>
      </c:barChart>
      <c:catAx>
        <c:axId val="26707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blipFill>
            <a:blip xmlns:r="http://schemas.openxmlformats.org/officeDocument/2006/relationships" r:embed="rId3"/>
            <a:tile tx="0" ty="0" sx="100000" sy="100000" flip="none" algn="tl"/>
          </a:blipFill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75952"/>
        <c:crosses val="autoZero"/>
        <c:auto val="1"/>
        <c:lblAlgn val="ctr"/>
        <c:lblOffset val="100"/>
        <c:noMultiLvlLbl val="0"/>
      </c:catAx>
      <c:valAx>
        <c:axId val="2670759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7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862068929512174"/>
          <c:y val="0.35385748905293002"/>
          <c:w val="0.29707547855120725"/>
          <c:h val="9.16331362245503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3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6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8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7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6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5CEA-FDB2-4580-80A8-04A7283A86A8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B6D2-C1B9-4E34-BD99-21270F304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062" y="0"/>
            <a:ext cx="4327301" cy="4430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7" y="1051372"/>
            <a:ext cx="1441483" cy="337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312" y="241319"/>
            <a:ext cx="186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One door refrigerator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below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      ₹13,000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307" y="1593794"/>
            <a:ext cx="128587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633" y="3005103"/>
            <a:ext cx="1419225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64832" y="2079569"/>
            <a:ext cx="1186647" cy="3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₹ 14,000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832" y="3576603"/>
            <a:ext cx="13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₹14,500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4091854304"/>
              </p:ext>
            </p:extLst>
          </p:nvPr>
        </p:nvGraphicFramePr>
        <p:xfrm>
          <a:off x="4632912" y="-155135"/>
          <a:ext cx="7559088" cy="458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30" name="Chart 1029"/>
          <p:cNvGraphicFramePr/>
          <p:nvPr>
            <p:extLst>
              <p:ext uri="{D42A27DB-BD31-4B8C-83A1-F6EECF244321}">
                <p14:modId xmlns:p14="http://schemas.microsoft.com/office/powerpoint/2010/main" val="1193858506"/>
              </p:ext>
            </p:extLst>
          </p:nvPr>
        </p:nvGraphicFramePr>
        <p:xfrm>
          <a:off x="206062" y="4745873"/>
          <a:ext cx="6704037" cy="200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896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0" y="805246"/>
            <a:ext cx="10016082" cy="5938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0630" y="218209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010" y="457201"/>
            <a:ext cx="117417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Owner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4010" y="1794165"/>
            <a:ext cx="117417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1491096" y="1039092"/>
            <a:ext cx="0" cy="75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3455" y="124709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 &amp; 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010" y="3297383"/>
            <a:ext cx="117417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products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  <a:endCxn id="7" idx="0"/>
          </p:cNvCxnSpPr>
          <p:nvPr/>
        </p:nvCxnSpPr>
        <p:spPr>
          <a:xfrm>
            <a:off x="1491096" y="2376056"/>
            <a:ext cx="0" cy="92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406" y="2676300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61560" y="3404758"/>
            <a:ext cx="1714500" cy="457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  <a:endParaRPr lang="en-US" dirty="0"/>
          </a:p>
        </p:txBody>
      </p:sp>
      <p:cxnSp>
        <p:nvCxnSpPr>
          <p:cNvPr id="14" name="Straight Connector 13"/>
          <p:cNvCxnSpPr>
            <a:stCxn id="7" idx="3"/>
          </p:cNvCxnSpPr>
          <p:nvPr/>
        </p:nvCxnSpPr>
        <p:spPr>
          <a:xfrm flipV="1">
            <a:off x="2078182" y="3588328"/>
            <a:ext cx="2078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1273" y="4612287"/>
            <a:ext cx="1319645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1491096" y="3879274"/>
            <a:ext cx="0" cy="73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  <a:endCxn id="12" idx="2"/>
          </p:cNvCxnSpPr>
          <p:nvPr/>
        </p:nvCxnSpPr>
        <p:spPr>
          <a:xfrm flipV="1">
            <a:off x="2150918" y="3861957"/>
            <a:ext cx="2867892" cy="115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18783" y="4649293"/>
            <a:ext cx="1719696" cy="7364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Competitor product Data store</a:t>
            </a:r>
            <a:endParaRPr lang="en-US" dirty="0"/>
          </a:p>
        </p:txBody>
      </p:sp>
      <p:cxnSp>
        <p:nvCxnSpPr>
          <p:cNvPr id="23" name="Straight Connector 22"/>
          <p:cNvCxnSpPr>
            <a:stCxn id="15" idx="3"/>
            <a:endCxn id="21" idx="1"/>
          </p:cNvCxnSpPr>
          <p:nvPr/>
        </p:nvCxnSpPr>
        <p:spPr>
          <a:xfrm flipV="1">
            <a:off x="2150918" y="5017532"/>
            <a:ext cx="26678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109237" y="3404758"/>
            <a:ext cx="1719696" cy="736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 Price List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109237" y="4704712"/>
            <a:ext cx="1719696" cy="736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Flipkart</a:t>
            </a:r>
            <a:endParaRPr lang="en-US" dirty="0"/>
          </a:p>
        </p:txBody>
      </p:sp>
      <p:cxnSp>
        <p:nvCxnSpPr>
          <p:cNvPr id="30" name="Straight Connector 29"/>
          <p:cNvCxnSpPr>
            <a:stCxn id="27" idx="1"/>
            <a:endCxn id="21" idx="3"/>
          </p:cNvCxnSpPr>
          <p:nvPr/>
        </p:nvCxnSpPr>
        <p:spPr>
          <a:xfrm flipH="1">
            <a:off x="6538479" y="3772997"/>
            <a:ext cx="1570758" cy="124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3"/>
            <a:endCxn id="28" idx="1"/>
          </p:cNvCxnSpPr>
          <p:nvPr/>
        </p:nvCxnSpPr>
        <p:spPr>
          <a:xfrm>
            <a:off x="6538479" y="5017532"/>
            <a:ext cx="1570758" cy="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0700" y="176645"/>
            <a:ext cx="45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Pricing comparison analysis Dashboard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331037" y="238991"/>
            <a:ext cx="268085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Home Work </a:t>
            </a:r>
          </a:p>
          <a:p>
            <a:endParaRPr lang="en-US" dirty="0"/>
          </a:p>
          <a:p>
            <a:r>
              <a:rPr lang="en-US" dirty="0" smtClean="0"/>
              <a:t>Due Date: 5/3/2018</a:t>
            </a:r>
          </a:p>
          <a:p>
            <a:endParaRPr lang="en-US" dirty="0" smtClean="0"/>
          </a:p>
          <a:p>
            <a:r>
              <a:rPr lang="en-US" dirty="0" smtClean="0"/>
              <a:t>Owner: Nitesh + </a:t>
            </a:r>
            <a:r>
              <a:rPr lang="en-US" dirty="0" err="1" smtClean="0"/>
              <a:t>Punit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9363" y="353291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1037" y="238991"/>
            <a:ext cx="268085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Home Work </a:t>
            </a:r>
          </a:p>
          <a:p>
            <a:endParaRPr lang="en-US" dirty="0"/>
          </a:p>
          <a:p>
            <a:r>
              <a:rPr lang="en-US" dirty="0" smtClean="0"/>
              <a:t>Due Date: 5/3/2018</a:t>
            </a:r>
          </a:p>
          <a:p>
            <a:endParaRPr lang="en-US" dirty="0" smtClean="0"/>
          </a:p>
          <a:p>
            <a:r>
              <a:rPr lang="en-US" dirty="0" smtClean="0"/>
              <a:t>Owner: Nitesh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0646" y="207818"/>
            <a:ext cx="268085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Home Work </a:t>
            </a:r>
          </a:p>
          <a:p>
            <a:endParaRPr lang="en-US" dirty="0"/>
          </a:p>
          <a:p>
            <a:r>
              <a:rPr lang="en-US" dirty="0" smtClean="0"/>
              <a:t>Due Date: 5/3/2018</a:t>
            </a:r>
          </a:p>
          <a:p>
            <a:endParaRPr lang="en-US" dirty="0" smtClean="0"/>
          </a:p>
          <a:p>
            <a:r>
              <a:rPr lang="en-US" dirty="0" smtClean="0"/>
              <a:t>Owner: </a:t>
            </a:r>
            <a:r>
              <a:rPr lang="en-US" dirty="0" err="1" smtClean="0"/>
              <a:t>Punit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9363" y="353291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 Diagram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3343" y="207818"/>
            <a:ext cx="2492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http://sneakpeekit.com/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0646" y="207818"/>
            <a:ext cx="268085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Home Work </a:t>
            </a:r>
          </a:p>
          <a:p>
            <a:endParaRPr lang="en-US" dirty="0"/>
          </a:p>
          <a:p>
            <a:r>
              <a:rPr lang="en-US" dirty="0" smtClean="0"/>
              <a:t>Due Date: 9/3/2018</a:t>
            </a:r>
          </a:p>
          <a:p>
            <a:endParaRPr lang="en-US" dirty="0" smtClean="0"/>
          </a:p>
          <a:p>
            <a:r>
              <a:rPr lang="en-US" dirty="0" smtClean="0"/>
              <a:t>Owner: Nitesh + </a:t>
            </a:r>
            <a:r>
              <a:rPr lang="en-US" dirty="0" err="1" smtClean="0"/>
              <a:t>Punit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181" y="1267691"/>
            <a:ext cx="24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Login Page </a:t>
            </a:r>
          </a:p>
          <a:p>
            <a:r>
              <a:rPr lang="en-US" dirty="0" smtClean="0"/>
              <a:t>2: Product list</a:t>
            </a:r>
          </a:p>
          <a:p>
            <a:r>
              <a:rPr lang="en-US" dirty="0" smtClean="0"/>
              <a:t>3: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</dc:creator>
  <cp:lastModifiedBy>Asim, Mohammed (Apps Transformation)</cp:lastModifiedBy>
  <cp:revision>16</cp:revision>
  <dcterms:created xsi:type="dcterms:W3CDTF">2018-03-04T03:41:58Z</dcterms:created>
  <dcterms:modified xsi:type="dcterms:W3CDTF">2018-03-04T06:41:14Z</dcterms:modified>
</cp:coreProperties>
</file>