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429" r:id="rId2"/>
    <p:sldId id="430" r:id="rId3"/>
    <p:sldId id="431" r:id="rId4"/>
    <p:sldId id="256" r:id="rId5"/>
    <p:sldId id="432" r:id="rId6"/>
    <p:sldId id="433" r:id="rId7"/>
    <p:sldId id="43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F72460-E951-46C1-8BDC-4DEC43E2034D}">
          <p14:sldIdLst/>
        </p14:section>
        <p14:section name="Untitled Section" id="{F3E6BA36-C669-4897-B15F-6E4086F4FB4F}">
          <p14:sldIdLst>
            <p14:sldId id="429"/>
            <p14:sldId id="430"/>
            <p14:sldId id="431"/>
            <p14:sldId id="256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6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9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9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49A7-026C-4394-99C3-7FDBFC95F6A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C4CCCF-53ED-4109-8900-0C844FF5D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1845-A815-42EB-B064-69D255C6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08B2-A755-4BD8-A53B-0CFC3F34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77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Millstone</a:t>
            </a:r>
          </a:p>
        </p:txBody>
      </p:sp>
    </p:spTree>
    <p:extLst>
      <p:ext uri="{BB962C8B-B14F-4D97-AF65-F5344CB8AC3E}">
        <p14:creationId xmlns:p14="http://schemas.microsoft.com/office/powerpoint/2010/main" val="420277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CC81-D140-4BFF-95AF-1FB287B2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58B87-C2EA-4130-A5E8-E40270A5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0"/>
            <a:ext cx="12192000" cy="6839049"/>
          </a:xfrm>
        </p:spPr>
      </p:pic>
    </p:spTree>
    <p:extLst>
      <p:ext uri="{BB962C8B-B14F-4D97-AF65-F5344CB8AC3E}">
        <p14:creationId xmlns:p14="http://schemas.microsoft.com/office/powerpoint/2010/main" val="9955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84EA-0A2A-4C5A-A751-F19C164E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E31F-9C9F-4A2B-B0B9-09A5EFC3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 Plan(Gantt Chart)</a:t>
            </a:r>
          </a:p>
        </p:txBody>
      </p:sp>
    </p:spTree>
    <p:extLst>
      <p:ext uri="{BB962C8B-B14F-4D97-AF65-F5344CB8AC3E}">
        <p14:creationId xmlns:p14="http://schemas.microsoft.com/office/powerpoint/2010/main" val="1662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880C93-E294-4631-B363-98D1F122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9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681D87-A5C1-4F6D-99BA-9C6BD4BD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2F15F-3C78-4357-98C4-B00425E2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77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Resources Management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A0A3F8-79FD-4EFB-A2DA-967716E7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325"/>
            <a:ext cx="12192000" cy="9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2797A05-FBAB-4E75-A67F-358B00FE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C4FAD-AD8B-4799-9D77-5DC8A128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77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31302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8F59-28C6-45DA-A2A7-593D1397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3F3-AA83-44F4-A617-D21126B9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Risk management is about maximizing your chances of project success by identifying risks early on and planning how to manage them.</a:t>
            </a:r>
          </a:p>
          <a:p>
            <a:r>
              <a:rPr lang="en-US" dirty="0"/>
              <a:t>Some risk are described as:-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 Activities are missing from scope</a:t>
            </a:r>
            <a:br>
              <a:rPr lang="en-US" dirty="0"/>
            </a:br>
            <a:r>
              <a:rPr lang="en-US" dirty="0"/>
              <a:t>	Required activities are missing from scope definition.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Design is infeasible</a:t>
            </a:r>
            <a:br>
              <a:rPr lang="en-US" dirty="0"/>
            </a:br>
            <a:r>
              <a:rPr lang="en-US" dirty="0"/>
              <a:t>   The design isn't possible, is excessively costly or doesn't support the requirements.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Delays to required infrastructure</a:t>
            </a:r>
            <a:br>
              <a:rPr lang="en-US" dirty="0"/>
            </a:br>
            <a:r>
              <a:rPr lang="en-US" dirty="0"/>
              <a:t>Delays to infrastructure such as hardware or software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Failure to integrate components</a:t>
            </a:r>
            <a:br>
              <a:rPr lang="en-US" dirty="0"/>
            </a:br>
            <a:r>
              <a:rPr lang="en-US" dirty="0"/>
              <a:t>The risk that product components will fail to integrate with each other.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Requirements are incomplete</a:t>
            </a:r>
            <a:br>
              <a:rPr lang="en-US" dirty="0"/>
            </a:br>
            <a:r>
              <a:rPr lang="en-US" dirty="0"/>
              <a:t>You can spot obvious holes in the requirements.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 Delays to stakeholder approvals impact the project</a:t>
            </a:r>
            <a:br>
              <a:rPr lang="en-US" dirty="0"/>
            </a:br>
            <a:r>
              <a:rPr lang="en-US" dirty="0"/>
              <a:t>The risk that approval deadlines will be exceeded.</a:t>
            </a:r>
          </a:p>
        </p:txBody>
      </p:sp>
    </p:spTree>
    <p:extLst>
      <p:ext uri="{BB962C8B-B14F-4D97-AF65-F5344CB8AC3E}">
        <p14:creationId xmlns:p14="http://schemas.microsoft.com/office/powerpoint/2010/main" val="1937887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245</TotalTime>
  <Words>147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management</vt:lpstr>
      <vt:lpstr>PowerPoint Presentation</vt:lpstr>
      <vt:lpstr>Project management</vt:lpstr>
      <vt:lpstr>PowerPoint Presentation</vt:lpstr>
      <vt:lpstr>Project management</vt:lpstr>
      <vt:lpstr>Project management</vt:lpstr>
      <vt:lpstr>Risk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Mirza</dc:creator>
  <cp:lastModifiedBy>Muhammad Asim</cp:lastModifiedBy>
  <cp:revision>120</cp:revision>
  <dcterms:created xsi:type="dcterms:W3CDTF">2020-02-02T19:32:24Z</dcterms:created>
  <dcterms:modified xsi:type="dcterms:W3CDTF">2020-06-07T09:11:56Z</dcterms:modified>
</cp:coreProperties>
</file>