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38"/>
    </p:embeddedFont>
    <p:embeddedFont>
      <p:font typeface="Cabin Sketch" panose="020B0503050202020004" pitchFamily="34" charset="77"/>
      <p:regular r:id="rId39"/>
      <p:bold r:id="rId40"/>
    </p:embeddedFont>
    <p:embeddedFont>
      <p:font typeface="Fira Sans" panose="020B0503050000020004" pitchFamily="34" charset="0"/>
      <p:regular r:id="rId41"/>
      <p:bold r:id="rId42"/>
      <p:italic r:id="rId43"/>
      <p:boldItalic r:id="rId44"/>
    </p:embeddedFont>
    <p:embeddedFont>
      <p:font typeface="Fira Sans Extra Condensed Medium" panose="020B0603050000020004" pitchFamily="34" charset="0"/>
      <p:regular r:id="rId45"/>
      <p:bold r:id="rId46"/>
      <p:italic r:id="rId47"/>
      <p:boldItalic r:id="rId48"/>
    </p:embeddedFont>
    <p:embeddedFont>
      <p:font typeface="Proxima Nova" panose="02000506030000020004" pitchFamily="2" charset="0"/>
      <p:regular r:id="rId49"/>
      <p:bold r:id="rId50"/>
      <p:italic r:id="rId51"/>
      <p:boldItalic r:id="rId52"/>
    </p:embeddedFont>
    <p:embeddedFont>
      <p:font typeface="Proxima Nova Semibold" panose="02000506030000020004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12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4198ad5c2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4198ad5c2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4198ad5c2_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4198ad5c2_0_1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94198ad5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94198ad5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943a8e9d2f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943a8e9d2f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94198ad5c2_0_3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94198ad5c2_0_3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4198ad5c2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4198ad5c2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4198ad5c2_0_2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4198ad5c2_0_2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94198ad5c2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94198ad5c2_0_2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94198ad5c2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94198ad5c2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4198ad5c2_0_2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4198ad5c2_0_2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3d0535010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3d0535010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4198ad5c2_0_3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4198ad5c2_0_3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4198ad5c2_0_3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4198ad5c2_0_3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943a8e9d2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943a8e9d2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94198ad5c2_0_3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94198ad5c2_0_3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94198ad5c2_0_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94198ad5c2_0_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943a8e9d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943a8e9d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94198ad5c2_0_3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94198ad5c2_0_3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943a8e9d2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943a8e9d2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943a8e9d2f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943a8e9d2f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943a8e9d2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943a8e9d2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4198ad5c2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4198ad5c2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943a8e9d2f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943a8e9d2f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943a8e9d2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943a8e9d2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SLIDES_API111786743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SLIDES_API111786743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SLIDES_API111786743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SLIDES_API111786743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943a8e9d2f_0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943a8e9d2f_0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3d0535010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3d0535010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3d0535010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3d0535010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d0535010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d0535010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3d0535010_1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3d0535010_1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4198ad5c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4198ad5c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4198ad5c2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4198ad5c2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97400" y="13566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Font typeface="Fira Sans Extra Condensed Medium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88600" y="33690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997400" y="13566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488600" y="33690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By Antonette Simms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57" name="Google Shape;57;p15"/>
          <p:cNvSpPr/>
          <p:nvPr/>
        </p:nvSpPr>
        <p:spPr>
          <a:xfrm>
            <a:off x="1927965" y="2401641"/>
            <a:ext cx="2649721" cy="3749641"/>
          </a:xfrm>
          <a:custGeom>
            <a:avLst/>
            <a:gdLst/>
            <a:ahLst/>
            <a:cxnLst/>
            <a:rect l="l" t="t" r="r" b="b"/>
            <a:pathLst>
              <a:path w="21115" h="29880" extrusionOk="0">
                <a:moveTo>
                  <a:pt x="1" y="1"/>
                </a:moveTo>
                <a:lnTo>
                  <a:pt x="1" y="21411"/>
                </a:lnTo>
                <a:cubicBezTo>
                  <a:pt x="1" y="26159"/>
                  <a:pt x="3813" y="29879"/>
                  <a:pt x="8469" y="29879"/>
                </a:cubicBezTo>
                <a:lnTo>
                  <a:pt x="21114" y="29879"/>
                </a:lnTo>
                <a:lnTo>
                  <a:pt x="21114" y="8469"/>
                </a:lnTo>
                <a:cubicBezTo>
                  <a:pt x="21114" y="3813"/>
                  <a:pt x="17417" y="1"/>
                  <a:pt x="12669" y="1"/>
                </a:cubicBezTo>
                <a:close/>
              </a:path>
            </a:pathLst>
          </a:custGeom>
          <a:solidFill>
            <a:srgbClr val="B25C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-1961775" y="2401641"/>
            <a:ext cx="3746629" cy="2649721"/>
          </a:xfrm>
          <a:custGeom>
            <a:avLst/>
            <a:gdLst/>
            <a:ahLst/>
            <a:cxnLst/>
            <a:rect l="l" t="t" r="r" b="b"/>
            <a:pathLst>
              <a:path w="29856" h="21115" extrusionOk="0">
                <a:moveTo>
                  <a:pt x="8468" y="1"/>
                </a:moveTo>
                <a:cubicBezTo>
                  <a:pt x="3812" y="1"/>
                  <a:pt x="0" y="3813"/>
                  <a:pt x="0" y="8469"/>
                </a:cubicBezTo>
                <a:lnTo>
                  <a:pt x="0" y="21114"/>
                </a:lnTo>
                <a:lnTo>
                  <a:pt x="21410" y="21114"/>
                </a:lnTo>
                <a:cubicBezTo>
                  <a:pt x="26067" y="21114"/>
                  <a:pt x="29856" y="17325"/>
                  <a:pt x="29856" y="12646"/>
                </a:cubicBezTo>
                <a:lnTo>
                  <a:pt x="29856" y="1"/>
                </a:lnTo>
                <a:close/>
              </a:path>
            </a:pathLst>
          </a:custGeom>
          <a:solidFill>
            <a:srgbClr val="D44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-864726" y="-1488100"/>
            <a:ext cx="2649596" cy="3746629"/>
          </a:xfrm>
          <a:custGeom>
            <a:avLst/>
            <a:gdLst/>
            <a:ahLst/>
            <a:cxnLst/>
            <a:rect l="l" t="t" r="r" b="b"/>
            <a:pathLst>
              <a:path w="21114" h="29856" extrusionOk="0">
                <a:moveTo>
                  <a:pt x="0" y="0"/>
                </a:moveTo>
                <a:lnTo>
                  <a:pt x="0" y="21387"/>
                </a:lnTo>
                <a:cubicBezTo>
                  <a:pt x="0" y="26067"/>
                  <a:pt x="3812" y="29856"/>
                  <a:pt x="8468" y="29856"/>
                </a:cubicBezTo>
                <a:lnTo>
                  <a:pt x="21114" y="29856"/>
                </a:lnTo>
                <a:lnTo>
                  <a:pt x="21114" y="8468"/>
                </a:lnTo>
                <a:cubicBezTo>
                  <a:pt x="21114" y="3698"/>
                  <a:pt x="17325" y="0"/>
                  <a:pt x="12668" y="0"/>
                </a:cubicBezTo>
                <a:close/>
              </a:path>
            </a:pathLst>
          </a:custGeom>
          <a:solidFill>
            <a:srgbClr val="63C3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1927965" y="-391052"/>
            <a:ext cx="3761061" cy="2649596"/>
          </a:xfrm>
          <a:custGeom>
            <a:avLst/>
            <a:gdLst/>
            <a:ahLst/>
            <a:cxnLst/>
            <a:rect l="l" t="t" r="r" b="b"/>
            <a:pathLst>
              <a:path w="29971" h="21114" extrusionOk="0">
                <a:moveTo>
                  <a:pt x="8560" y="0"/>
                </a:moveTo>
                <a:cubicBezTo>
                  <a:pt x="3813" y="0"/>
                  <a:pt x="1" y="3812"/>
                  <a:pt x="1" y="8468"/>
                </a:cubicBezTo>
                <a:lnTo>
                  <a:pt x="1" y="21114"/>
                </a:lnTo>
                <a:lnTo>
                  <a:pt x="21502" y="21114"/>
                </a:lnTo>
                <a:cubicBezTo>
                  <a:pt x="26159" y="21114"/>
                  <a:pt x="29970" y="17325"/>
                  <a:pt x="29970" y="12645"/>
                </a:cubicBezTo>
                <a:lnTo>
                  <a:pt x="29970" y="0"/>
                </a:lnTo>
                <a:close/>
              </a:path>
            </a:pathLst>
          </a:custGeom>
          <a:solidFill>
            <a:srgbClr val="818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96123" y="2401642"/>
            <a:ext cx="1588754" cy="1491989"/>
          </a:xfrm>
          <a:custGeom>
            <a:avLst/>
            <a:gdLst/>
            <a:ahLst/>
            <a:cxnLst/>
            <a:rect l="l" t="t" r="r" b="b"/>
            <a:pathLst>
              <a:path w="9884" h="9282" extrusionOk="0">
                <a:moveTo>
                  <a:pt x="2853" y="1"/>
                </a:moveTo>
                <a:cubicBezTo>
                  <a:pt x="959" y="1"/>
                  <a:pt x="0" y="2283"/>
                  <a:pt x="1324" y="3630"/>
                </a:cubicBezTo>
                <a:lnTo>
                  <a:pt x="6277" y="8652"/>
                </a:lnTo>
                <a:cubicBezTo>
                  <a:pt x="6705" y="9087"/>
                  <a:pt x="7233" y="9281"/>
                  <a:pt x="7751" y="9281"/>
                </a:cubicBezTo>
                <a:cubicBezTo>
                  <a:pt x="8838" y="9281"/>
                  <a:pt x="9884" y="8428"/>
                  <a:pt x="9884" y="7145"/>
                </a:cubicBezTo>
                <a:lnTo>
                  <a:pt x="9884" y="1"/>
                </a:lnTo>
                <a:close/>
              </a:path>
            </a:pathLst>
          </a:custGeom>
          <a:solidFill>
            <a:srgbClr val="9C3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226874" y="809711"/>
            <a:ext cx="1557977" cy="1448812"/>
          </a:xfrm>
          <a:custGeom>
            <a:avLst/>
            <a:gdLst/>
            <a:ahLst/>
            <a:cxnLst/>
            <a:rect l="l" t="t" r="r" b="b"/>
            <a:pathLst>
              <a:path w="9976" h="9277" extrusionOk="0">
                <a:moveTo>
                  <a:pt x="7670" y="1"/>
                </a:moveTo>
                <a:cubicBezTo>
                  <a:pt x="7086" y="1"/>
                  <a:pt x="6483" y="222"/>
                  <a:pt x="5981" y="717"/>
                </a:cubicBezTo>
                <a:lnTo>
                  <a:pt x="1416" y="5282"/>
                </a:lnTo>
                <a:cubicBezTo>
                  <a:pt x="1" y="6720"/>
                  <a:pt x="1051" y="9277"/>
                  <a:pt x="3128" y="9277"/>
                </a:cubicBezTo>
                <a:lnTo>
                  <a:pt x="9976" y="9277"/>
                </a:lnTo>
                <a:lnTo>
                  <a:pt x="9976" y="2338"/>
                </a:lnTo>
                <a:cubicBezTo>
                  <a:pt x="9976" y="927"/>
                  <a:pt x="8864" y="1"/>
                  <a:pt x="7670" y="1"/>
                </a:cubicBezTo>
                <a:close/>
              </a:path>
            </a:pathLst>
          </a:custGeom>
          <a:solidFill>
            <a:srgbClr val="3B8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1927967" y="806487"/>
            <a:ext cx="1588745" cy="1452069"/>
          </a:xfrm>
          <a:custGeom>
            <a:avLst/>
            <a:gdLst/>
            <a:ahLst/>
            <a:cxnLst/>
            <a:rect l="l" t="t" r="r" b="b"/>
            <a:pathLst>
              <a:path w="10181" h="9305" extrusionOk="0">
                <a:moveTo>
                  <a:pt x="2412" y="1"/>
                </a:moveTo>
                <a:cubicBezTo>
                  <a:pt x="1200" y="1"/>
                  <a:pt x="1" y="934"/>
                  <a:pt x="1" y="2366"/>
                </a:cubicBezTo>
                <a:lnTo>
                  <a:pt x="1" y="9305"/>
                </a:lnTo>
                <a:lnTo>
                  <a:pt x="7054" y="9305"/>
                </a:lnTo>
                <a:cubicBezTo>
                  <a:pt x="9131" y="9305"/>
                  <a:pt x="10181" y="6839"/>
                  <a:pt x="8674" y="5310"/>
                </a:cubicBezTo>
                <a:lnTo>
                  <a:pt x="3995" y="654"/>
                </a:lnTo>
                <a:cubicBezTo>
                  <a:pt x="3545" y="204"/>
                  <a:pt x="2977" y="1"/>
                  <a:pt x="2412" y="1"/>
                </a:cubicBezTo>
                <a:close/>
              </a:path>
            </a:pathLst>
          </a:custGeom>
          <a:solidFill>
            <a:srgbClr val="4F5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1927967" y="2401642"/>
            <a:ext cx="1588741" cy="1460699"/>
          </a:xfrm>
          <a:custGeom>
            <a:avLst/>
            <a:gdLst/>
            <a:ahLst/>
            <a:cxnLst/>
            <a:rect l="l" t="t" r="r" b="b"/>
            <a:pathLst>
              <a:path w="9999" h="9193" extrusionOk="0">
                <a:moveTo>
                  <a:pt x="206" y="1"/>
                </a:moveTo>
                <a:cubicBezTo>
                  <a:pt x="115" y="1"/>
                  <a:pt x="1" y="92"/>
                  <a:pt x="1" y="206"/>
                </a:cubicBezTo>
                <a:lnTo>
                  <a:pt x="1" y="6757"/>
                </a:lnTo>
                <a:cubicBezTo>
                  <a:pt x="1" y="8234"/>
                  <a:pt x="1172" y="9192"/>
                  <a:pt x="2404" y="9192"/>
                </a:cubicBezTo>
                <a:cubicBezTo>
                  <a:pt x="3000" y="9192"/>
                  <a:pt x="3611" y="8968"/>
                  <a:pt x="4109" y="8469"/>
                </a:cubicBezTo>
                <a:lnTo>
                  <a:pt x="8469" y="4087"/>
                </a:lnTo>
                <a:cubicBezTo>
                  <a:pt x="9998" y="2580"/>
                  <a:pt x="8948" y="1"/>
                  <a:pt x="6848" y="1"/>
                </a:cubicBezTo>
                <a:close/>
              </a:path>
            </a:pathLst>
          </a:custGeom>
          <a:solidFill>
            <a:srgbClr val="783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872683" y="1284807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</a:t>
            </a:r>
            <a:endParaRPr sz="4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331216" y="1284807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4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331216" y="2638644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</a:t>
            </a:r>
            <a:endParaRPr sz="4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72683" y="2638644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sz="4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449" name="Google Shape;449;p24"/>
          <p:cNvGrpSpPr/>
          <p:nvPr/>
        </p:nvGrpSpPr>
        <p:grpSpPr>
          <a:xfrm>
            <a:off x="2117199" y="1195632"/>
            <a:ext cx="1589311" cy="3538404"/>
            <a:chOff x="2117199" y="1195632"/>
            <a:chExt cx="1589311" cy="3538404"/>
          </a:xfrm>
        </p:grpSpPr>
        <p:sp>
          <p:nvSpPr>
            <p:cNvPr id="450" name="Google Shape;450;p24"/>
            <p:cNvSpPr/>
            <p:nvPr/>
          </p:nvSpPr>
          <p:spPr>
            <a:xfrm>
              <a:off x="2117199" y="2193680"/>
              <a:ext cx="1589100" cy="792600"/>
            </a:xfrm>
            <a:prstGeom prst="rect">
              <a:avLst/>
            </a:prstGeom>
            <a:solidFill>
              <a:srgbClr val="D46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2117199" y="1195632"/>
              <a:ext cx="1589311" cy="90614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2117199" y="3078193"/>
              <a:ext cx="1589100" cy="792600"/>
            </a:xfrm>
            <a:prstGeom prst="rect">
              <a:avLst/>
            </a:prstGeom>
            <a:solidFill>
              <a:srgbClr val="E18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2117205" y="3941436"/>
              <a:ext cx="1589100" cy="792600"/>
            </a:xfrm>
            <a:prstGeom prst="rect">
              <a:avLst/>
            </a:prstGeom>
            <a:solidFill>
              <a:srgbClr val="E3A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4"/>
          <p:cNvSpPr txBox="1"/>
          <p:nvPr/>
        </p:nvSpPr>
        <p:spPr>
          <a:xfrm>
            <a:off x="2212404" y="1471333"/>
            <a:ext cx="13989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2758914" y="2442372"/>
            <a:ext cx="305669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2759032" y="3362427"/>
            <a:ext cx="305669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2759032" y="4225669"/>
            <a:ext cx="305669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4"/>
          <p:cNvGrpSpPr/>
          <p:nvPr/>
        </p:nvGrpSpPr>
        <p:grpSpPr>
          <a:xfrm>
            <a:off x="3777351" y="1195632"/>
            <a:ext cx="1589406" cy="3538404"/>
            <a:chOff x="3777351" y="1195632"/>
            <a:chExt cx="1589406" cy="3538404"/>
          </a:xfrm>
        </p:grpSpPr>
        <p:sp>
          <p:nvSpPr>
            <p:cNvPr id="459" name="Google Shape;459;p24"/>
            <p:cNvSpPr/>
            <p:nvPr/>
          </p:nvSpPr>
          <p:spPr>
            <a:xfrm>
              <a:off x="3777351" y="2193680"/>
              <a:ext cx="1589400" cy="792600"/>
            </a:xfrm>
            <a:prstGeom prst="rect">
              <a:avLst/>
            </a:prstGeom>
            <a:solidFill>
              <a:srgbClr val="B87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3777351" y="3078193"/>
              <a:ext cx="1589400" cy="792600"/>
            </a:xfrm>
            <a:prstGeom prst="rect">
              <a:avLst/>
            </a:prstGeom>
            <a:solidFill>
              <a:srgbClr val="C98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777357" y="3941436"/>
              <a:ext cx="1589400" cy="792600"/>
            </a:xfrm>
            <a:prstGeom prst="rect">
              <a:avLst/>
            </a:prstGeom>
            <a:solidFill>
              <a:srgbClr val="DAA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3777351" y="1195632"/>
              <a:ext cx="1589311" cy="906144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4"/>
          <p:cNvSpPr txBox="1"/>
          <p:nvPr/>
        </p:nvSpPr>
        <p:spPr>
          <a:xfrm>
            <a:off x="3872557" y="1449000"/>
            <a:ext cx="1398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Assumptions</a:t>
            </a:r>
            <a:endParaRPr sz="1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4419172" y="2442365"/>
            <a:ext cx="305669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4419185" y="3349743"/>
            <a:ext cx="305669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4419185" y="4212985"/>
            <a:ext cx="305669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4"/>
          <p:cNvGrpSpPr/>
          <p:nvPr/>
        </p:nvGrpSpPr>
        <p:grpSpPr>
          <a:xfrm>
            <a:off x="5437504" y="1195632"/>
            <a:ext cx="1589406" cy="3538404"/>
            <a:chOff x="5437504" y="1195632"/>
            <a:chExt cx="1589406" cy="3538404"/>
          </a:xfrm>
        </p:grpSpPr>
        <p:sp>
          <p:nvSpPr>
            <p:cNvPr id="468" name="Google Shape;468;p24"/>
            <p:cNvSpPr/>
            <p:nvPr/>
          </p:nvSpPr>
          <p:spPr>
            <a:xfrm>
              <a:off x="5437504" y="2193680"/>
              <a:ext cx="1589400" cy="792600"/>
            </a:xfrm>
            <a:prstGeom prst="rect">
              <a:avLst/>
            </a:prstGeom>
            <a:solidFill>
              <a:srgbClr val="98A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437504" y="3078193"/>
              <a:ext cx="1589400" cy="792600"/>
            </a:xfrm>
            <a:prstGeom prst="rect">
              <a:avLst/>
            </a:prstGeom>
            <a:solidFill>
              <a:srgbClr val="ACB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437510" y="3941436"/>
              <a:ext cx="1589400" cy="792600"/>
            </a:xfrm>
            <a:prstGeom prst="rect">
              <a:avLst/>
            </a:prstGeom>
            <a:solidFill>
              <a:srgbClr val="CBD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5437504" y="1195632"/>
              <a:ext cx="1589311" cy="906144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24"/>
          <p:cNvSpPr txBox="1"/>
          <p:nvPr/>
        </p:nvSpPr>
        <p:spPr>
          <a:xfrm>
            <a:off x="5532710" y="1469296"/>
            <a:ext cx="1398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Issues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6079299" y="2442377"/>
            <a:ext cx="305669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6094881" y="3337148"/>
            <a:ext cx="274532" cy="274551"/>
          </a:xfrm>
          <a:custGeom>
            <a:avLst/>
            <a:gdLst/>
            <a:ahLst/>
            <a:cxnLst/>
            <a:rect l="l" t="t" r="r" b="b"/>
            <a:pathLst>
              <a:path w="6239" h="6093" extrusionOk="0">
                <a:moveTo>
                  <a:pt x="763" y="1"/>
                </a:moveTo>
                <a:cubicBezTo>
                  <a:pt x="598" y="1"/>
                  <a:pt x="430" y="60"/>
                  <a:pt x="301" y="189"/>
                </a:cubicBezTo>
                <a:cubicBezTo>
                  <a:pt x="34" y="422"/>
                  <a:pt x="34" y="889"/>
                  <a:pt x="301" y="1156"/>
                </a:cubicBezTo>
                <a:lnTo>
                  <a:pt x="2169" y="3057"/>
                </a:lnTo>
                <a:lnTo>
                  <a:pt x="268" y="4925"/>
                </a:lnTo>
                <a:cubicBezTo>
                  <a:pt x="1" y="5192"/>
                  <a:pt x="1" y="5593"/>
                  <a:pt x="234" y="5859"/>
                </a:cubicBezTo>
                <a:cubicBezTo>
                  <a:pt x="376" y="6001"/>
                  <a:pt x="565" y="6077"/>
                  <a:pt x="751" y="6077"/>
                </a:cubicBezTo>
                <a:cubicBezTo>
                  <a:pt x="915" y="6077"/>
                  <a:pt x="1076" y="6018"/>
                  <a:pt x="1202" y="5893"/>
                </a:cubicBezTo>
                <a:lnTo>
                  <a:pt x="3103" y="3991"/>
                </a:lnTo>
                <a:lnTo>
                  <a:pt x="4971" y="5893"/>
                </a:lnTo>
                <a:cubicBezTo>
                  <a:pt x="5104" y="6026"/>
                  <a:pt x="5280" y="6093"/>
                  <a:pt x="5455" y="6093"/>
                </a:cubicBezTo>
                <a:cubicBezTo>
                  <a:pt x="5630" y="6093"/>
                  <a:pt x="5805" y="6026"/>
                  <a:pt x="5938" y="5893"/>
                </a:cubicBezTo>
                <a:cubicBezTo>
                  <a:pt x="6205" y="5626"/>
                  <a:pt x="6205" y="5192"/>
                  <a:pt x="5938" y="4959"/>
                </a:cubicBezTo>
                <a:lnTo>
                  <a:pt x="4070" y="3057"/>
                </a:lnTo>
                <a:lnTo>
                  <a:pt x="5972" y="1189"/>
                </a:lnTo>
                <a:cubicBezTo>
                  <a:pt x="6239" y="923"/>
                  <a:pt x="6239" y="489"/>
                  <a:pt x="5972" y="222"/>
                </a:cubicBezTo>
                <a:cubicBezTo>
                  <a:pt x="5838" y="89"/>
                  <a:pt x="5663" y="22"/>
                  <a:pt x="5488" y="22"/>
                </a:cubicBezTo>
                <a:cubicBezTo>
                  <a:pt x="5313" y="22"/>
                  <a:pt x="5138" y="89"/>
                  <a:pt x="5004" y="222"/>
                </a:cubicBezTo>
                <a:lnTo>
                  <a:pt x="3136" y="2090"/>
                </a:lnTo>
                <a:lnTo>
                  <a:pt x="1235" y="189"/>
                </a:lnTo>
                <a:cubicBezTo>
                  <a:pt x="1114" y="68"/>
                  <a:pt x="940" y="1"/>
                  <a:pt x="7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6094905" y="4187657"/>
            <a:ext cx="274532" cy="274551"/>
          </a:xfrm>
          <a:custGeom>
            <a:avLst/>
            <a:gdLst/>
            <a:ahLst/>
            <a:cxnLst/>
            <a:rect l="l" t="t" r="r" b="b"/>
            <a:pathLst>
              <a:path w="6239" h="6093" extrusionOk="0">
                <a:moveTo>
                  <a:pt x="763" y="1"/>
                </a:moveTo>
                <a:cubicBezTo>
                  <a:pt x="598" y="1"/>
                  <a:pt x="430" y="60"/>
                  <a:pt x="301" y="189"/>
                </a:cubicBezTo>
                <a:cubicBezTo>
                  <a:pt x="34" y="422"/>
                  <a:pt x="34" y="889"/>
                  <a:pt x="301" y="1156"/>
                </a:cubicBezTo>
                <a:lnTo>
                  <a:pt x="2169" y="3057"/>
                </a:lnTo>
                <a:lnTo>
                  <a:pt x="268" y="4925"/>
                </a:lnTo>
                <a:cubicBezTo>
                  <a:pt x="1" y="5192"/>
                  <a:pt x="1" y="5593"/>
                  <a:pt x="234" y="5859"/>
                </a:cubicBezTo>
                <a:cubicBezTo>
                  <a:pt x="376" y="6001"/>
                  <a:pt x="565" y="6077"/>
                  <a:pt x="751" y="6077"/>
                </a:cubicBezTo>
                <a:cubicBezTo>
                  <a:pt x="915" y="6077"/>
                  <a:pt x="1076" y="6018"/>
                  <a:pt x="1202" y="5893"/>
                </a:cubicBezTo>
                <a:lnTo>
                  <a:pt x="3103" y="3991"/>
                </a:lnTo>
                <a:lnTo>
                  <a:pt x="4971" y="5893"/>
                </a:lnTo>
                <a:cubicBezTo>
                  <a:pt x="5104" y="6026"/>
                  <a:pt x="5280" y="6093"/>
                  <a:pt x="5455" y="6093"/>
                </a:cubicBezTo>
                <a:cubicBezTo>
                  <a:pt x="5630" y="6093"/>
                  <a:pt x="5805" y="6026"/>
                  <a:pt x="5938" y="5893"/>
                </a:cubicBezTo>
                <a:cubicBezTo>
                  <a:pt x="6205" y="5626"/>
                  <a:pt x="6205" y="5192"/>
                  <a:pt x="5938" y="4959"/>
                </a:cubicBezTo>
                <a:lnTo>
                  <a:pt x="4070" y="3057"/>
                </a:lnTo>
                <a:lnTo>
                  <a:pt x="5972" y="1189"/>
                </a:lnTo>
                <a:cubicBezTo>
                  <a:pt x="6239" y="923"/>
                  <a:pt x="6239" y="489"/>
                  <a:pt x="5972" y="222"/>
                </a:cubicBezTo>
                <a:cubicBezTo>
                  <a:pt x="5838" y="89"/>
                  <a:pt x="5663" y="22"/>
                  <a:pt x="5488" y="22"/>
                </a:cubicBezTo>
                <a:cubicBezTo>
                  <a:pt x="5313" y="22"/>
                  <a:pt x="5138" y="89"/>
                  <a:pt x="5004" y="222"/>
                </a:cubicBezTo>
                <a:lnTo>
                  <a:pt x="3136" y="2090"/>
                </a:lnTo>
                <a:lnTo>
                  <a:pt x="1235" y="189"/>
                </a:lnTo>
                <a:cubicBezTo>
                  <a:pt x="1114" y="68"/>
                  <a:pt x="940" y="1"/>
                  <a:pt x="7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4"/>
          <p:cNvGrpSpPr/>
          <p:nvPr/>
        </p:nvGrpSpPr>
        <p:grpSpPr>
          <a:xfrm>
            <a:off x="7097657" y="1195632"/>
            <a:ext cx="1589406" cy="3538404"/>
            <a:chOff x="7097657" y="1195632"/>
            <a:chExt cx="1589406" cy="3538404"/>
          </a:xfrm>
        </p:grpSpPr>
        <p:sp>
          <p:nvSpPr>
            <p:cNvPr id="477" name="Google Shape;477;p24"/>
            <p:cNvSpPr/>
            <p:nvPr/>
          </p:nvSpPr>
          <p:spPr>
            <a:xfrm>
              <a:off x="7097657" y="2193680"/>
              <a:ext cx="1589400" cy="792600"/>
            </a:xfrm>
            <a:prstGeom prst="rect">
              <a:avLst/>
            </a:prstGeom>
            <a:solidFill>
              <a:srgbClr val="8A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7097657" y="3078193"/>
              <a:ext cx="1589400" cy="792600"/>
            </a:xfrm>
            <a:prstGeom prst="rect">
              <a:avLst/>
            </a:prstGeom>
            <a:solidFill>
              <a:srgbClr val="A3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7097663" y="3941436"/>
              <a:ext cx="1589400" cy="792600"/>
            </a:xfrm>
            <a:prstGeom prst="rect">
              <a:avLst/>
            </a:prstGeom>
            <a:solidFill>
              <a:srgbClr val="C0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7097657" y="1195632"/>
              <a:ext cx="1589311" cy="906144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4"/>
          <p:cNvSpPr txBox="1"/>
          <p:nvPr/>
        </p:nvSpPr>
        <p:spPr>
          <a:xfrm>
            <a:off x="7192112" y="1469300"/>
            <a:ext cx="14004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Dependencies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7739465" y="2442365"/>
            <a:ext cx="305687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7755034" y="3337148"/>
            <a:ext cx="274532" cy="274551"/>
          </a:xfrm>
          <a:custGeom>
            <a:avLst/>
            <a:gdLst/>
            <a:ahLst/>
            <a:cxnLst/>
            <a:rect l="l" t="t" r="r" b="b"/>
            <a:pathLst>
              <a:path w="6239" h="6093" extrusionOk="0">
                <a:moveTo>
                  <a:pt x="763" y="1"/>
                </a:moveTo>
                <a:cubicBezTo>
                  <a:pt x="598" y="1"/>
                  <a:pt x="430" y="60"/>
                  <a:pt x="301" y="189"/>
                </a:cubicBezTo>
                <a:cubicBezTo>
                  <a:pt x="34" y="422"/>
                  <a:pt x="34" y="889"/>
                  <a:pt x="301" y="1156"/>
                </a:cubicBezTo>
                <a:lnTo>
                  <a:pt x="2169" y="3057"/>
                </a:lnTo>
                <a:lnTo>
                  <a:pt x="268" y="4925"/>
                </a:lnTo>
                <a:cubicBezTo>
                  <a:pt x="1" y="5192"/>
                  <a:pt x="1" y="5593"/>
                  <a:pt x="234" y="5859"/>
                </a:cubicBezTo>
                <a:cubicBezTo>
                  <a:pt x="376" y="6001"/>
                  <a:pt x="565" y="6077"/>
                  <a:pt x="751" y="6077"/>
                </a:cubicBezTo>
                <a:cubicBezTo>
                  <a:pt x="915" y="6077"/>
                  <a:pt x="1076" y="6018"/>
                  <a:pt x="1202" y="5893"/>
                </a:cubicBezTo>
                <a:lnTo>
                  <a:pt x="3103" y="3991"/>
                </a:lnTo>
                <a:lnTo>
                  <a:pt x="4971" y="5893"/>
                </a:lnTo>
                <a:cubicBezTo>
                  <a:pt x="5104" y="6026"/>
                  <a:pt x="5280" y="6093"/>
                  <a:pt x="5455" y="6093"/>
                </a:cubicBezTo>
                <a:cubicBezTo>
                  <a:pt x="5630" y="6093"/>
                  <a:pt x="5805" y="6026"/>
                  <a:pt x="5938" y="5893"/>
                </a:cubicBezTo>
                <a:cubicBezTo>
                  <a:pt x="6205" y="5626"/>
                  <a:pt x="6205" y="5192"/>
                  <a:pt x="5938" y="4959"/>
                </a:cubicBezTo>
                <a:lnTo>
                  <a:pt x="4070" y="3057"/>
                </a:lnTo>
                <a:lnTo>
                  <a:pt x="5972" y="1189"/>
                </a:lnTo>
                <a:cubicBezTo>
                  <a:pt x="6239" y="923"/>
                  <a:pt x="6239" y="489"/>
                  <a:pt x="5972" y="222"/>
                </a:cubicBezTo>
                <a:cubicBezTo>
                  <a:pt x="5838" y="89"/>
                  <a:pt x="5663" y="22"/>
                  <a:pt x="5488" y="22"/>
                </a:cubicBezTo>
                <a:cubicBezTo>
                  <a:pt x="5313" y="22"/>
                  <a:pt x="5138" y="89"/>
                  <a:pt x="5004" y="222"/>
                </a:cubicBezTo>
                <a:lnTo>
                  <a:pt x="3136" y="2090"/>
                </a:lnTo>
                <a:lnTo>
                  <a:pt x="1235" y="189"/>
                </a:lnTo>
                <a:cubicBezTo>
                  <a:pt x="1114" y="68"/>
                  <a:pt x="940" y="1"/>
                  <a:pt x="7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7755034" y="4187633"/>
            <a:ext cx="274532" cy="274551"/>
          </a:xfrm>
          <a:custGeom>
            <a:avLst/>
            <a:gdLst/>
            <a:ahLst/>
            <a:cxnLst/>
            <a:rect l="l" t="t" r="r" b="b"/>
            <a:pathLst>
              <a:path w="6239" h="6093" extrusionOk="0">
                <a:moveTo>
                  <a:pt x="763" y="1"/>
                </a:moveTo>
                <a:cubicBezTo>
                  <a:pt x="598" y="1"/>
                  <a:pt x="430" y="60"/>
                  <a:pt x="301" y="189"/>
                </a:cubicBezTo>
                <a:cubicBezTo>
                  <a:pt x="34" y="422"/>
                  <a:pt x="34" y="889"/>
                  <a:pt x="301" y="1156"/>
                </a:cubicBezTo>
                <a:lnTo>
                  <a:pt x="2169" y="3057"/>
                </a:lnTo>
                <a:lnTo>
                  <a:pt x="268" y="4925"/>
                </a:lnTo>
                <a:cubicBezTo>
                  <a:pt x="1" y="5192"/>
                  <a:pt x="1" y="5593"/>
                  <a:pt x="234" y="5859"/>
                </a:cubicBezTo>
                <a:cubicBezTo>
                  <a:pt x="376" y="6001"/>
                  <a:pt x="565" y="6077"/>
                  <a:pt x="751" y="6077"/>
                </a:cubicBezTo>
                <a:cubicBezTo>
                  <a:pt x="915" y="6077"/>
                  <a:pt x="1076" y="6018"/>
                  <a:pt x="1202" y="5893"/>
                </a:cubicBezTo>
                <a:lnTo>
                  <a:pt x="3103" y="3991"/>
                </a:lnTo>
                <a:lnTo>
                  <a:pt x="4971" y="5893"/>
                </a:lnTo>
                <a:cubicBezTo>
                  <a:pt x="5104" y="6026"/>
                  <a:pt x="5280" y="6093"/>
                  <a:pt x="5455" y="6093"/>
                </a:cubicBezTo>
                <a:cubicBezTo>
                  <a:pt x="5630" y="6093"/>
                  <a:pt x="5805" y="6026"/>
                  <a:pt x="5938" y="5893"/>
                </a:cubicBezTo>
                <a:cubicBezTo>
                  <a:pt x="6205" y="5626"/>
                  <a:pt x="6205" y="5192"/>
                  <a:pt x="5938" y="4959"/>
                </a:cubicBezTo>
                <a:lnTo>
                  <a:pt x="4070" y="3057"/>
                </a:lnTo>
                <a:lnTo>
                  <a:pt x="5972" y="1189"/>
                </a:lnTo>
                <a:cubicBezTo>
                  <a:pt x="6239" y="923"/>
                  <a:pt x="6239" y="489"/>
                  <a:pt x="5972" y="222"/>
                </a:cubicBezTo>
                <a:cubicBezTo>
                  <a:pt x="5838" y="89"/>
                  <a:pt x="5663" y="22"/>
                  <a:pt x="5488" y="22"/>
                </a:cubicBezTo>
                <a:cubicBezTo>
                  <a:pt x="5313" y="22"/>
                  <a:pt x="5138" y="89"/>
                  <a:pt x="5004" y="222"/>
                </a:cubicBezTo>
                <a:lnTo>
                  <a:pt x="3136" y="2090"/>
                </a:lnTo>
                <a:lnTo>
                  <a:pt x="1235" y="189"/>
                </a:lnTo>
                <a:cubicBezTo>
                  <a:pt x="1114" y="68"/>
                  <a:pt x="940" y="1"/>
                  <a:pt x="7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24"/>
          <p:cNvGrpSpPr/>
          <p:nvPr/>
        </p:nvGrpSpPr>
        <p:grpSpPr>
          <a:xfrm>
            <a:off x="457026" y="2214868"/>
            <a:ext cx="1589329" cy="2519067"/>
            <a:chOff x="457026" y="2214868"/>
            <a:chExt cx="1589329" cy="2519067"/>
          </a:xfrm>
        </p:grpSpPr>
        <p:grpSp>
          <p:nvGrpSpPr>
            <p:cNvPr id="486" name="Google Shape;486;p24"/>
            <p:cNvGrpSpPr/>
            <p:nvPr/>
          </p:nvGrpSpPr>
          <p:grpSpPr>
            <a:xfrm>
              <a:off x="457026" y="3078218"/>
              <a:ext cx="1589329" cy="792474"/>
              <a:chOff x="506222" y="3097997"/>
              <a:chExt cx="1570328" cy="78300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506222" y="3097997"/>
                <a:ext cx="1570200" cy="783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506350" y="3232550"/>
                <a:ext cx="1570200" cy="5139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High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89" name="Google Shape;489;p24"/>
            <p:cNvGrpSpPr/>
            <p:nvPr/>
          </p:nvGrpSpPr>
          <p:grpSpPr>
            <a:xfrm>
              <a:off x="457032" y="3941461"/>
              <a:ext cx="1589323" cy="792474"/>
              <a:chOff x="506228" y="3950920"/>
              <a:chExt cx="1570322" cy="783000"/>
            </a:xfrm>
          </p:grpSpPr>
          <p:sp>
            <p:nvSpPr>
              <p:cNvPr id="490" name="Google Shape;490;p24"/>
              <p:cNvSpPr/>
              <p:nvPr/>
            </p:nvSpPr>
            <p:spPr>
              <a:xfrm>
                <a:off x="506228" y="3950920"/>
                <a:ext cx="1570200" cy="7830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91" name="Google Shape;491;p24"/>
              <p:cNvSpPr txBox="1"/>
              <p:nvPr/>
            </p:nvSpPr>
            <p:spPr>
              <a:xfrm flipH="1">
                <a:off x="506350" y="4085475"/>
                <a:ext cx="1570200" cy="5139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Medium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92" name="Google Shape;492;p24"/>
            <p:cNvGrpSpPr/>
            <p:nvPr/>
          </p:nvGrpSpPr>
          <p:grpSpPr>
            <a:xfrm>
              <a:off x="457156" y="2214868"/>
              <a:ext cx="1589195" cy="792600"/>
              <a:chOff x="457156" y="2214868"/>
              <a:chExt cx="1589195" cy="792600"/>
            </a:xfrm>
          </p:grpSpPr>
          <p:sp>
            <p:nvSpPr>
              <p:cNvPr id="493" name="Google Shape;493;p24"/>
              <p:cNvSpPr/>
              <p:nvPr/>
            </p:nvSpPr>
            <p:spPr>
              <a:xfrm>
                <a:off x="457251" y="2214868"/>
                <a:ext cx="1589100" cy="7926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94" name="Google Shape;494;p24"/>
              <p:cNvSpPr txBox="1"/>
              <p:nvPr/>
            </p:nvSpPr>
            <p:spPr>
              <a:xfrm>
                <a:off x="457156" y="2351124"/>
                <a:ext cx="1589100" cy="52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Critical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5072560" y="2032671"/>
            <a:ext cx="24590" cy="22398"/>
          </a:xfrm>
          <a:custGeom>
            <a:avLst/>
            <a:gdLst/>
            <a:ahLst/>
            <a:cxnLst/>
            <a:rect l="l" t="t" r="r" b="b"/>
            <a:pathLst>
              <a:path w="1548" h="1410" extrusionOk="0">
                <a:moveTo>
                  <a:pt x="1015" y="1"/>
                </a:moveTo>
                <a:cubicBezTo>
                  <a:pt x="941" y="1"/>
                  <a:pt x="860" y="18"/>
                  <a:pt x="774" y="59"/>
                </a:cubicBezTo>
                <a:cubicBezTo>
                  <a:pt x="550" y="171"/>
                  <a:pt x="297" y="424"/>
                  <a:pt x="185" y="648"/>
                </a:cubicBezTo>
                <a:cubicBezTo>
                  <a:pt x="1" y="1038"/>
                  <a:pt x="193" y="1410"/>
                  <a:pt x="529" y="1410"/>
                </a:cubicBezTo>
                <a:cubicBezTo>
                  <a:pt x="604" y="1410"/>
                  <a:pt x="687" y="1391"/>
                  <a:pt x="774" y="1350"/>
                </a:cubicBezTo>
                <a:cubicBezTo>
                  <a:pt x="1139" y="1238"/>
                  <a:pt x="1251" y="1013"/>
                  <a:pt x="1364" y="648"/>
                </a:cubicBezTo>
                <a:cubicBezTo>
                  <a:pt x="1548" y="372"/>
                  <a:pt x="1354" y="1"/>
                  <a:pt x="1015" y="1"/>
                </a:cubicBezTo>
                <a:close/>
              </a:path>
            </a:pathLst>
          </a:custGeom>
          <a:solidFill>
            <a:srgbClr val="DDDB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4367727" y="2546456"/>
            <a:ext cx="102125" cy="35439"/>
          </a:xfrm>
          <a:custGeom>
            <a:avLst/>
            <a:gdLst/>
            <a:ahLst/>
            <a:cxnLst/>
            <a:rect l="l" t="t" r="r" b="b"/>
            <a:pathLst>
              <a:path w="6429" h="2231" extrusionOk="0">
                <a:moveTo>
                  <a:pt x="815" y="1"/>
                </a:moveTo>
                <a:cubicBezTo>
                  <a:pt x="226" y="1"/>
                  <a:pt x="1" y="702"/>
                  <a:pt x="450" y="955"/>
                </a:cubicBezTo>
                <a:cubicBezTo>
                  <a:pt x="2107" y="1769"/>
                  <a:pt x="3847" y="1994"/>
                  <a:pt x="5616" y="2218"/>
                </a:cubicBezTo>
                <a:cubicBezTo>
                  <a:pt x="5661" y="2226"/>
                  <a:pt x="5704" y="2230"/>
                  <a:pt x="5745" y="2230"/>
                </a:cubicBezTo>
                <a:cubicBezTo>
                  <a:pt x="6428" y="2230"/>
                  <a:pt x="6397" y="1167"/>
                  <a:pt x="5840" y="955"/>
                </a:cubicBezTo>
                <a:cubicBezTo>
                  <a:pt x="4212" y="478"/>
                  <a:pt x="2443" y="1"/>
                  <a:pt x="8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4809679" y="2541102"/>
            <a:ext cx="16" cy="1795"/>
          </a:xfrm>
          <a:custGeom>
            <a:avLst/>
            <a:gdLst/>
            <a:ahLst/>
            <a:cxnLst/>
            <a:rect l="l" t="t" r="r" b="b"/>
            <a:pathLst>
              <a:path w="1" h="113" extrusionOk="0">
                <a:moveTo>
                  <a:pt x="1" y="1"/>
                </a:moveTo>
                <a:lnTo>
                  <a:pt x="1" y="113"/>
                </a:lnTo>
                <a:close/>
              </a:path>
            </a:pathLst>
          </a:custGeom>
          <a:solidFill>
            <a:srgbClr val="F89A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4802547" y="2541102"/>
            <a:ext cx="16" cy="1795"/>
          </a:xfrm>
          <a:custGeom>
            <a:avLst/>
            <a:gdLst/>
            <a:ahLst/>
            <a:cxnLst/>
            <a:rect l="l" t="t" r="r" b="b"/>
            <a:pathLst>
              <a:path w="1" h="113" extrusionOk="0">
                <a:moveTo>
                  <a:pt x="1" y="1"/>
                </a:moveTo>
                <a:lnTo>
                  <a:pt x="1" y="113"/>
                </a:lnTo>
                <a:close/>
              </a:path>
            </a:pathLst>
          </a:custGeom>
          <a:solidFill>
            <a:srgbClr val="F89A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4724504" y="2551968"/>
            <a:ext cx="43986" cy="14297"/>
          </a:xfrm>
          <a:custGeom>
            <a:avLst/>
            <a:gdLst/>
            <a:ahLst/>
            <a:cxnLst/>
            <a:rect l="l" t="t" r="r" b="b"/>
            <a:pathLst>
              <a:path w="2769" h="900" extrusionOk="0">
                <a:moveTo>
                  <a:pt x="2324" y="1"/>
                </a:moveTo>
                <a:cubicBezTo>
                  <a:pt x="2290" y="1"/>
                  <a:pt x="2255" y="6"/>
                  <a:pt x="2219" y="19"/>
                </a:cubicBezTo>
                <a:cubicBezTo>
                  <a:pt x="1517" y="131"/>
                  <a:pt x="815" y="243"/>
                  <a:pt x="113" y="468"/>
                </a:cubicBezTo>
                <a:cubicBezTo>
                  <a:pt x="1" y="468"/>
                  <a:pt x="1" y="720"/>
                  <a:pt x="113" y="833"/>
                </a:cubicBezTo>
                <a:cubicBezTo>
                  <a:pt x="411" y="874"/>
                  <a:pt x="709" y="900"/>
                  <a:pt x="1002" y="900"/>
                </a:cubicBezTo>
                <a:cubicBezTo>
                  <a:pt x="1508" y="900"/>
                  <a:pt x="1998" y="822"/>
                  <a:pt x="2443" y="608"/>
                </a:cubicBezTo>
                <a:cubicBezTo>
                  <a:pt x="2769" y="383"/>
                  <a:pt x="2603" y="1"/>
                  <a:pt x="23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5072544" y="4147410"/>
            <a:ext cx="24590" cy="22398"/>
          </a:xfrm>
          <a:custGeom>
            <a:avLst/>
            <a:gdLst/>
            <a:ahLst/>
            <a:cxnLst/>
            <a:rect l="l" t="t" r="r" b="b"/>
            <a:pathLst>
              <a:path w="1548" h="1410" extrusionOk="0">
                <a:moveTo>
                  <a:pt x="1024" y="1"/>
                </a:moveTo>
                <a:cubicBezTo>
                  <a:pt x="948" y="1"/>
                  <a:pt x="864" y="19"/>
                  <a:pt x="775" y="61"/>
                </a:cubicBezTo>
                <a:cubicBezTo>
                  <a:pt x="551" y="173"/>
                  <a:pt x="298" y="398"/>
                  <a:pt x="186" y="651"/>
                </a:cubicBezTo>
                <a:cubicBezTo>
                  <a:pt x="1" y="1021"/>
                  <a:pt x="197" y="1410"/>
                  <a:pt x="538" y="1410"/>
                </a:cubicBezTo>
                <a:cubicBezTo>
                  <a:pt x="611" y="1410"/>
                  <a:pt x="691" y="1392"/>
                  <a:pt x="775" y="1353"/>
                </a:cubicBezTo>
                <a:cubicBezTo>
                  <a:pt x="1140" y="1240"/>
                  <a:pt x="1252" y="988"/>
                  <a:pt x="1365" y="651"/>
                </a:cubicBezTo>
                <a:cubicBezTo>
                  <a:pt x="1547" y="354"/>
                  <a:pt x="1358" y="1"/>
                  <a:pt x="1024" y="1"/>
                </a:cubicBezTo>
                <a:close/>
              </a:path>
            </a:pathLst>
          </a:custGeom>
          <a:solidFill>
            <a:srgbClr val="DDDB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3245229" y="3639074"/>
            <a:ext cx="101521" cy="35439"/>
          </a:xfrm>
          <a:custGeom>
            <a:avLst/>
            <a:gdLst/>
            <a:ahLst/>
            <a:cxnLst/>
            <a:rect l="l" t="t" r="r" b="b"/>
            <a:pathLst>
              <a:path w="6391" h="2231" extrusionOk="0">
                <a:moveTo>
                  <a:pt x="703" y="1"/>
                </a:moveTo>
                <a:cubicBezTo>
                  <a:pt x="225" y="1"/>
                  <a:pt x="1" y="703"/>
                  <a:pt x="478" y="955"/>
                </a:cubicBezTo>
                <a:cubicBezTo>
                  <a:pt x="2106" y="1657"/>
                  <a:pt x="3875" y="1994"/>
                  <a:pt x="5616" y="2219"/>
                </a:cubicBezTo>
                <a:cubicBezTo>
                  <a:pt x="5655" y="2226"/>
                  <a:pt x="5692" y="2230"/>
                  <a:pt x="5728" y="2230"/>
                </a:cubicBezTo>
                <a:cubicBezTo>
                  <a:pt x="6328" y="2230"/>
                  <a:pt x="6391" y="1167"/>
                  <a:pt x="5728" y="955"/>
                </a:cubicBezTo>
                <a:cubicBezTo>
                  <a:pt x="4212" y="478"/>
                  <a:pt x="2471" y="1"/>
                  <a:pt x="7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3685847" y="3633720"/>
            <a:ext cx="1795" cy="1811"/>
          </a:xfrm>
          <a:custGeom>
            <a:avLst/>
            <a:gdLst/>
            <a:ahLst/>
            <a:cxnLst/>
            <a:rect l="l" t="t" r="r" b="b"/>
            <a:pathLst>
              <a:path w="113" h="114" extrusionOk="0">
                <a:moveTo>
                  <a:pt x="113" y="1"/>
                </a:moveTo>
                <a:cubicBezTo>
                  <a:pt x="1" y="1"/>
                  <a:pt x="1" y="113"/>
                  <a:pt x="113" y="113"/>
                </a:cubicBezTo>
                <a:lnTo>
                  <a:pt x="113" y="1"/>
                </a:lnTo>
                <a:close/>
              </a:path>
            </a:pathLst>
          </a:custGeom>
          <a:solidFill>
            <a:srgbClr val="01BD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3680049" y="3633720"/>
            <a:ext cx="16" cy="1811"/>
          </a:xfrm>
          <a:custGeom>
            <a:avLst/>
            <a:gdLst/>
            <a:ahLst/>
            <a:cxnLst/>
            <a:rect l="l" t="t" r="r" b="b"/>
            <a:pathLst>
              <a:path w="1" h="114" extrusionOk="0">
                <a:moveTo>
                  <a:pt x="1" y="1"/>
                </a:moveTo>
                <a:lnTo>
                  <a:pt x="1" y="113"/>
                </a:lnTo>
                <a:close/>
              </a:path>
            </a:pathLst>
          </a:custGeom>
          <a:solidFill>
            <a:srgbClr val="01BD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3602006" y="3644586"/>
            <a:ext cx="44033" cy="13391"/>
          </a:xfrm>
          <a:custGeom>
            <a:avLst/>
            <a:gdLst/>
            <a:ahLst/>
            <a:cxnLst/>
            <a:rect l="l" t="t" r="r" b="b"/>
            <a:pathLst>
              <a:path w="2772" h="843" extrusionOk="0">
                <a:moveTo>
                  <a:pt x="2331" y="1"/>
                </a:moveTo>
                <a:cubicBezTo>
                  <a:pt x="2296" y="1"/>
                  <a:pt x="2258" y="7"/>
                  <a:pt x="2218" y="19"/>
                </a:cubicBezTo>
                <a:cubicBezTo>
                  <a:pt x="1517" y="131"/>
                  <a:pt x="815" y="243"/>
                  <a:pt x="113" y="356"/>
                </a:cubicBezTo>
                <a:cubicBezTo>
                  <a:pt x="1" y="468"/>
                  <a:pt x="1" y="721"/>
                  <a:pt x="113" y="721"/>
                </a:cubicBezTo>
                <a:cubicBezTo>
                  <a:pt x="424" y="806"/>
                  <a:pt x="739" y="843"/>
                  <a:pt x="1049" y="843"/>
                </a:cubicBezTo>
                <a:cubicBezTo>
                  <a:pt x="1550" y="843"/>
                  <a:pt x="2037" y="747"/>
                  <a:pt x="2471" y="608"/>
                </a:cubicBezTo>
                <a:cubicBezTo>
                  <a:pt x="2772" y="383"/>
                  <a:pt x="2625" y="1"/>
                  <a:pt x="2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25"/>
          <p:cNvGrpSpPr/>
          <p:nvPr/>
        </p:nvGrpSpPr>
        <p:grpSpPr>
          <a:xfrm>
            <a:off x="710263" y="1303238"/>
            <a:ext cx="7721813" cy="3494168"/>
            <a:chOff x="710263" y="1303238"/>
            <a:chExt cx="7721813" cy="3494168"/>
          </a:xfrm>
        </p:grpSpPr>
        <p:grpSp>
          <p:nvGrpSpPr>
            <p:cNvPr id="511" name="Google Shape;511;p25"/>
            <p:cNvGrpSpPr/>
            <p:nvPr/>
          </p:nvGrpSpPr>
          <p:grpSpPr>
            <a:xfrm>
              <a:off x="5313631" y="1948417"/>
              <a:ext cx="371757" cy="339177"/>
              <a:chOff x="5313631" y="1948417"/>
              <a:chExt cx="371757" cy="339177"/>
            </a:xfrm>
          </p:grpSpPr>
          <p:sp>
            <p:nvSpPr>
              <p:cNvPr id="512" name="Google Shape;512;p25"/>
              <p:cNvSpPr/>
              <p:nvPr/>
            </p:nvSpPr>
            <p:spPr>
              <a:xfrm>
                <a:off x="5313631" y="1948417"/>
                <a:ext cx="254224" cy="225027"/>
              </a:xfrm>
              <a:custGeom>
                <a:avLst/>
                <a:gdLst/>
                <a:ahLst/>
                <a:cxnLst/>
                <a:rect l="l" t="t" r="r" b="b"/>
                <a:pathLst>
                  <a:path w="16004" h="14166" extrusionOk="0">
                    <a:moveTo>
                      <a:pt x="702" y="0"/>
                    </a:moveTo>
                    <a:cubicBezTo>
                      <a:pt x="225" y="0"/>
                      <a:pt x="0" y="702"/>
                      <a:pt x="450" y="1039"/>
                    </a:cubicBezTo>
                    <a:cubicBezTo>
                      <a:pt x="3369" y="2667"/>
                      <a:pt x="6177" y="3847"/>
                      <a:pt x="8760" y="6177"/>
                    </a:cubicBezTo>
                    <a:cubicBezTo>
                      <a:pt x="9939" y="7356"/>
                      <a:pt x="10978" y="8760"/>
                      <a:pt x="11932" y="10163"/>
                    </a:cubicBezTo>
                    <a:cubicBezTo>
                      <a:pt x="12746" y="11455"/>
                      <a:pt x="13083" y="12859"/>
                      <a:pt x="14262" y="13897"/>
                    </a:cubicBezTo>
                    <a:cubicBezTo>
                      <a:pt x="14448" y="14083"/>
                      <a:pt x="14678" y="14165"/>
                      <a:pt x="14906" y="14165"/>
                    </a:cubicBezTo>
                    <a:cubicBezTo>
                      <a:pt x="15403" y="14165"/>
                      <a:pt x="15891" y="13773"/>
                      <a:pt x="15891" y="13195"/>
                    </a:cubicBezTo>
                    <a:cubicBezTo>
                      <a:pt x="16003" y="10051"/>
                      <a:pt x="12494" y="6654"/>
                      <a:pt x="10276" y="4661"/>
                    </a:cubicBezTo>
                    <a:cubicBezTo>
                      <a:pt x="7833" y="2330"/>
                      <a:pt x="4212" y="113"/>
                      <a:pt x="70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5421633" y="2089873"/>
                <a:ext cx="263755" cy="197721"/>
              </a:xfrm>
              <a:custGeom>
                <a:avLst/>
                <a:gdLst/>
                <a:ahLst/>
                <a:cxnLst/>
                <a:rect l="l" t="t" r="r" b="b"/>
                <a:pathLst>
                  <a:path w="16604" h="12447" extrusionOk="0">
                    <a:moveTo>
                      <a:pt x="15268" y="0"/>
                    </a:moveTo>
                    <a:cubicBezTo>
                      <a:pt x="14994" y="0"/>
                      <a:pt x="14714" y="100"/>
                      <a:pt x="14482" y="332"/>
                    </a:cubicBezTo>
                    <a:cubicBezTo>
                      <a:pt x="13191" y="1483"/>
                      <a:pt x="12489" y="3364"/>
                      <a:pt x="11675" y="4992"/>
                    </a:cubicBezTo>
                    <a:cubicBezTo>
                      <a:pt x="10860" y="6536"/>
                      <a:pt x="10159" y="8052"/>
                      <a:pt x="9457" y="9681"/>
                    </a:cubicBezTo>
                    <a:cubicBezTo>
                      <a:pt x="6537" y="8867"/>
                      <a:pt x="3842" y="7463"/>
                      <a:pt x="1034" y="6761"/>
                    </a:cubicBezTo>
                    <a:cubicBezTo>
                      <a:pt x="995" y="6755"/>
                      <a:pt x="956" y="6752"/>
                      <a:pt x="919" y="6752"/>
                    </a:cubicBezTo>
                    <a:cubicBezTo>
                      <a:pt x="294" y="6752"/>
                      <a:pt x="1" y="7596"/>
                      <a:pt x="557" y="7940"/>
                    </a:cubicBezTo>
                    <a:cubicBezTo>
                      <a:pt x="3252" y="9905"/>
                      <a:pt x="6537" y="10748"/>
                      <a:pt x="9569" y="12264"/>
                    </a:cubicBezTo>
                    <a:cubicBezTo>
                      <a:pt x="9778" y="12383"/>
                      <a:pt x="10030" y="12446"/>
                      <a:pt x="10278" y="12446"/>
                    </a:cubicBezTo>
                    <a:cubicBezTo>
                      <a:pt x="10728" y="12446"/>
                      <a:pt x="11165" y="12239"/>
                      <a:pt x="11310" y="11786"/>
                    </a:cubicBezTo>
                    <a:cubicBezTo>
                      <a:pt x="12264" y="10046"/>
                      <a:pt x="13078" y="8165"/>
                      <a:pt x="14005" y="6396"/>
                    </a:cubicBezTo>
                    <a:cubicBezTo>
                      <a:pt x="14819" y="4768"/>
                      <a:pt x="15998" y="3139"/>
                      <a:pt x="16363" y="1371"/>
                    </a:cubicBezTo>
                    <a:cubicBezTo>
                      <a:pt x="16604" y="628"/>
                      <a:pt x="15955" y="0"/>
                      <a:pt x="1526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4" name="Google Shape;514;p25"/>
            <p:cNvGrpSpPr/>
            <p:nvPr/>
          </p:nvGrpSpPr>
          <p:grpSpPr>
            <a:xfrm>
              <a:off x="5328340" y="3850725"/>
              <a:ext cx="342083" cy="364974"/>
              <a:chOff x="5328340" y="3850725"/>
              <a:chExt cx="342083" cy="364974"/>
            </a:xfrm>
          </p:grpSpPr>
          <p:sp>
            <p:nvSpPr>
              <p:cNvPr id="515" name="Google Shape;515;p25"/>
              <p:cNvSpPr/>
              <p:nvPr/>
            </p:nvSpPr>
            <p:spPr>
              <a:xfrm>
                <a:off x="5439837" y="3850725"/>
                <a:ext cx="230587" cy="249537"/>
              </a:xfrm>
              <a:custGeom>
                <a:avLst/>
                <a:gdLst/>
                <a:ahLst/>
                <a:cxnLst/>
                <a:rect l="l" t="t" r="r" b="b"/>
                <a:pathLst>
                  <a:path w="14516" h="15709" extrusionOk="0">
                    <a:moveTo>
                      <a:pt x="13904" y="0"/>
                    </a:moveTo>
                    <a:cubicBezTo>
                      <a:pt x="13716" y="0"/>
                      <a:pt x="13536" y="80"/>
                      <a:pt x="13448" y="265"/>
                    </a:cubicBezTo>
                    <a:cubicBezTo>
                      <a:pt x="11820" y="3185"/>
                      <a:pt x="10529" y="5992"/>
                      <a:pt x="8198" y="8547"/>
                    </a:cubicBezTo>
                    <a:cubicBezTo>
                      <a:pt x="7019" y="9726"/>
                      <a:pt x="5728" y="10793"/>
                      <a:pt x="4212" y="11719"/>
                    </a:cubicBezTo>
                    <a:cubicBezTo>
                      <a:pt x="3033" y="12534"/>
                      <a:pt x="1629" y="12899"/>
                      <a:pt x="590" y="13937"/>
                    </a:cubicBezTo>
                    <a:cubicBezTo>
                      <a:pt x="1" y="14639"/>
                      <a:pt x="338" y="15706"/>
                      <a:pt x="1292" y="15706"/>
                    </a:cubicBezTo>
                    <a:cubicBezTo>
                      <a:pt x="1341" y="15708"/>
                      <a:pt x="1391" y="15709"/>
                      <a:pt x="1440" y="15709"/>
                    </a:cubicBezTo>
                    <a:cubicBezTo>
                      <a:pt x="4543" y="15709"/>
                      <a:pt x="7865" y="12274"/>
                      <a:pt x="9827" y="10091"/>
                    </a:cubicBezTo>
                    <a:cubicBezTo>
                      <a:pt x="12045" y="7620"/>
                      <a:pt x="14263" y="3999"/>
                      <a:pt x="14515" y="489"/>
                    </a:cubicBezTo>
                    <a:cubicBezTo>
                      <a:pt x="14515" y="198"/>
                      <a:pt x="14200" y="0"/>
                      <a:pt x="1390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5328340" y="3959252"/>
                <a:ext cx="207252" cy="2564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6144" extrusionOk="0">
                    <a:moveTo>
                      <a:pt x="5225" y="1"/>
                    </a:moveTo>
                    <a:cubicBezTo>
                      <a:pt x="5025" y="1"/>
                      <a:pt x="4816" y="101"/>
                      <a:pt x="4689" y="311"/>
                    </a:cubicBezTo>
                    <a:cubicBezTo>
                      <a:pt x="2696" y="3006"/>
                      <a:pt x="1742" y="6291"/>
                      <a:pt x="226" y="9323"/>
                    </a:cubicBezTo>
                    <a:cubicBezTo>
                      <a:pt x="1" y="9913"/>
                      <a:pt x="113" y="10727"/>
                      <a:pt x="703" y="11092"/>
                    </a:cubicBezTo>
                    <a:cubicBezTo>
                      <a:pt x="2584" y="11906"/>
                      <a:pt x="4437" y="12833"/>
                      <a:pt x="6205" y="13787"/>
                    </a:cubicBezTo>
                    <a:cubicBezTo>
                      <a:pt x="7834" y="14601"/>
                      <a:pt x="9350" y="15752"/>
                      <a:pt x="11231" y="16117"/>
                    </a:cubicBezTo>
                    <a:cubicBezTo>
                      <a:pt x="11312" y="16135"/>
                      <a:pt x="11392" y="16143"/>
                      <a:pt x="11470" y="16143"/>
                    </a:cubicBezTo>
                    <a:cubicBezTo>
                      <a:pt x="12391" y="16143"/>
                      <a:pt x="13046" y="14987"/>
                      <a:pt x="12270" y="14236"/>
                    </a:cubicBezTo>
                    <a:cubicBezTo>
                      <a:pt x="11006" y="12945"/>
                      <a:pt x="9238" y="12243"/>
                      <a:pt x="7609" y="11429"/>
                    </a:cubicBezTo>
                    <a:cubicBezTo>
                      <a:pt x="6093" y="10615"/>
                      <a:pt x="4549" y="9913"/>
                      <a:pt x="2921" y="9211"/>
                    </a:cubicBezTo>
                    <a:cubicBezTo>
                      <a:pt x="3623" y="6291"/>
                      <a:pt x="5026" y="3596"/>
                      <a:pt x="5728" y="788"/>
                    </a:cubicBezTo>
                    <a:cubicBezTo>
                      <a:pt x="5869" y="279"/>
                      <a:pt x="5559" y="1"/>
                      <a:pt x="52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7" name="Google Shape;517;p25"/>
            <p:cNvGrpSpPr/>
            <p:nvPr/>
          </p:nvGrpSpPr>
          <p:grpSpPr>
            <a:xfrm>
              <a:off x="3542438" y="3876554"/>
              <a:ext cx="371757" cy="340511"/>
              <a:chOff x="3542438" y="3876554"/>
              <a:chExt cx="371757" cy="340511"/>
            </a:xfrm>
          </p:grpSpPr>
          <p:sp>
            <p:nvSpPr>
              <p:cNvPr id="518" name="Google Shape;518;p25"/>
              <p:cNvSpPr/>
              <p:nvPr/>
            </p:nvSpPr>
            <p:spPr>
              <a:xfrm>
                <a:off x="3659542" y="3991308"/>
                <a:ext cx="254652" cy="225758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14212" extrusionOk="0">
                    <a:moveTo>
                      <a:pt x="1082" y="1"/>
                    </a:moveTo>
                    <a:cubicBezTo>
                      <a:pt x="589" y="1"/>
                      <a:pt x="113" y="369"/>
                      <a:pt x="113" y="988"/>
                    </a:cubicBezTo>
                    <a:cubicBezTo>
                      <a:pt x="0" y="4161"/>
                      <a:pt x="3510" y="7558"/>
                      <a:pt x="5727" y="9523"/>
                    </a:cubicBezTo>
                    <a:cubicBezTo>
                      <a:pt x="8198" y="11769"/>
                      <a:pt x="11820" y="13987"/>
                      <a:pt x="15329" y="14212"/>
                    </a:cubicBezTo>
                    <a:cubicBezTo>
                      <a:pt x="15806" y="14212"/>
                      <a:pt x="16031" y="13397"/>
                      <a:pt x="15554" y="13173"/>
                    </a:cubicBezTo>
                    <a:cubicBezTo>
                      <a:pt x="12634" y="11404"/>
                      <a:pt x="9826" y="10225"/>
                      <a:pt x="7272" y="7895"/>
                    </a:cubicBezTo>
                    <a:cubicBezTo>
                      <a:pt x="6092" y="6716"/>
                      <a:pt x="5026" y="5452"/>
                      <a:pt x="4099" y="3908"/>
                    </a:cubicBezTo>
                    <a:cubicBezTo>
                      <a:pt x="3285" y="2757"/>
                      <a:pt x="2920" y="1241"/>
                      <a:pt x="1769" y="287"/>
                    </a:cubicBezTo>
                    <a:cubicBezTo>
                      <a:pt x="1574" y="91"/>
                      <a:pt x="1326" y="1"/>
                      <a:pt x="10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3542438" y="3876554"/>
                <a:ext cx="262897" cy="199055"/>
              </a:xfrm>
              <a:custGeom>
                <a:avLst/>
                <a:gdLst/>
                <a:ahLst/>
                <a:cxnLst/>
                <a:rect l="l" t="t" r="r" b="b"/>
                <a:pathLst>
                  <a:path w="16550" h="12531" extrusionOk="0">
                    <a:moveTo>
                      <a:pt x="6283" y="1"/>
                    </a:moveTo>
                    <a:cubicBezTo>
                      <a:pt x="5846" y="1"/>
                      <a:pt x="5425" y="165"/>
                      <a:pt x="5267" y="604"/>
                    </a:cubicBezTo>
                    <a:cubicBezTo>
                      <a:pt x="4340" y="2485"/>
                      <a:pt x="3526" y="4366"/>
                      <a:pt x="2571" y="6107"/>
                    </a:cubicBezTo>
                    <a:cubicBezTo>
                      <a:pt x="1757" y="7763"/>
                      <a:pt x="606" y="9279"/>
                      <a:pt x="241" y="11132"/>
                    </a:cubicBezTo>
                    <a:cubicBezTo>
                      <a:pt x="0" y="11896"/>
                      <a:pt x="651" y="12530"/>
                      <a:pt x="1339" y="12530"/>
                    </a:cubicBezTo>
                    <a:cubicBezTo>
                      <a:pt x="1612" y="12530"/>
                      <a:pt x="1891" y="12430"/>
                      <a:pt x="2122" y="12199"/>
                    </a:cubicBezTo>
                    <a:cubicBezTo>
                      <a:pt x="3414" y="10908"/>
                      <a:pt x="4116" y="9167"/>
                      <a:pt x="4930" y="7511"/>
                    </a:cubicBezTo>
                    <a:cubicBezTo>
                      <a:pt x="5744" y="5994"/>
                      <a:pt x="6446" y="4366"/>
                      <a:pt x="7148" y="2850"/>
                    </a:cubicBezTo>
                    <a:cubicBezTo>
                      <a:pt x="10067" y="3552"/>
                      <a:pt x="12763" y="4956"/>
                      <a:pt x="15570" y="5658"/>
                    </a:cubicBezTo>
                    <a:cubicBezTo>
                      <a:pt x="15644" y="5681"/>
                      <a:pt x="15714" y="5692"/>
                      <a:pt x="15779" y="5692"/>
                    </a:cubicBezTo>
                    <a:cubicBezTo>
                      <a:pt x="16333" y="5692"/>
                      <a:pt x="16550" y="4905"/>
                      <a:pt x="16047" y="4478"/>
                    </a:cubicBezTo>
                    <a:cubicBezTo>
                      <a:pt x="13352" y="2597"/>
                      <a:pt x="10067" y="1671"/>
                      <a:pt x="7035" y="155"/>
                    </a:cubicBezTo>
                    <a:cubicBezTo>
                      <a:pt x="6814" y="60"/>
                      <a:pt x="6546" y="1"/>
                      <a:pt x="628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20" name="Google Shape;520;p25"/>
            <p:cNvGrpSpPr/>
            <p:nvPr/>
          </p:nvGrpSpPr>
          <p:grpSpPr>
            <a:xfrm>
              <a:off x="3557417" y="1947909"/>
              <a:ext cx="342068" cy="366642"/>
              <a:chOff x="3557417" y="1947909"/>
              <a:chExt cx="342068" cy="366642"/>
            </a:xfrm>
          </p:grpSpPr>
          <p:sp>
            <p:nvSpPr>
              <p:cNvPr id="521" name="Google Shape;521;p25"/>
              <p:cNvSpPr/>
              <p:nvPr/>
            </p:nvSpPr>
            <p:spPr>
              <a:xfrm>
                <a:off x="3557417" y="2065220"/>
                <a:ext cx="230571" cy="249331"/>
              </a:xfrm>
              <a:custGeom>
                <a:avLst/>
                <a:gdLst/>
                <a:ahLst/>
                <a:cxnLst/>
                <a:rect l="l" t="t" r="r" b="b"/>
                <a:pathLst>
                  <a:path w="14515" h="15696" extrusionOk="0">
                    <a:moveTo>
                      <a:pt x="13074" y="0"/>
                    </a:moveTo>
                    <a:cubicBezTo>
                      <a:pt x="9946" y="0"/>
                      <a:pt x="6651" y="3433"/>
                      <a:pt x="4689" y="5506"/>
                    </a:cubicBezTo>
                    <a:cubicBezTo>
                      <a:pt x="2471" y="8088"/>
                      <a:pt x="225" y="11710"/>
                      <a:pt x="0" y="15107"/>
                    </a:cubicBezTo>
                    <a:cubicBezTo>
                      <a:pt x="0" y="15463"/>
                      <a:pt x="328" y="15695"/>
                      <a:pt x="632" y="15695"/>
                    </a:cubicBezTo>
                    <a:cubicBezTo>
                      <a:pt x="807" y="15695"/>
                      <a:pt x="975" y="15618"/>
                      <a:pt x="1067" y="15444"/>
                    </a:cubicBezTo>
                    <a:cubicBezTo>
                      <a:pt x="2695" y="12524"/>
                      <a:pt x="3987" y="9604"/>
                      <a:pt x="6317" y="7134"/>
                    </a:cubicBezTo>
                    <a:cubicBezTo>
                      <a:pt x="7496" y="5842"/>
                      <a:pt x="8788" y="4804"/>
                      <a:pt x="10304" y="3989"/>
                    </a:cubicBezTo>
                    <a:cubicBezTo>
                      <a:pt x="11455" y="3175"/>
                      <a:pt x="12858" y="2698"/>
                      <a:pt x="13925" y="1631"/>
                    </a:cubicBezTo>
                    <a:cubicBezTo>
                      <a:pt x="14515" y="1070"/>
                      <a:pt x="14150" y="3"/>
                      <a:pt x="13223" y="3"/>
                    </a:cubicBezTo>
                    <a:cubicBezTo>
                      <a:pt x="13174" y="1"/>
                      <a:pt x="13124" y="0"/>
                      <a:pt x="1307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3692313" y="1947909"/>
                <a:ext cx="207172" cy="257750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16226" extrusionOk="0">
                    <a:moveTo>
                      <a:pt x="1541" y="0"/>
                    </a:moveTo>
                    <a:cubicBezTo>
                      <a:pt x="616" y="0"/>
                      <a:pt x="1" y="1151"/>
                      <a:pt x="745" y="1998"/>
                    </a:cubicBezTo>
                    <a:cubicBezTo>
                      <a:pt x="2036" y="3289"/>
                      <a:pt x="3805" y="3991"/>
                      <a:pt x="5433" y="4805"/>
                    </a:cubicBezTo>
                    <a:cubicBezTo>
                      <a:pt x="6949" y="5647"/>
                      <a:pt x="8465" y="6349"/>
                      <a:pt x="10122" y="7051"/>
                    </a:cubicBezTo>
                    <a:cubicBezTo>
                      <a:pt x="9420" y="9971"/>
                      <a:pt x="8016" y="12526"/>
                      <a:pt x="7314" y="15473"/>
                    </a:cubicBezTo>
                    <a:cubicBezTo>
                      <a:pt x="7152" y="15925"/>
                      <a:pt x="7489" y="16225"/>
                      <a:pt x="7839" y="16225"/>
                    </a:cubicBezTo>
                    <a:cubicBezTo>
                      <a:pt x="8034" y="16225"/>
                      <a:pt x="8233" y="16133"/>
                      <a:pt x="8353" y="15923"/>
                    </a:cubicBezTo>
                    <a:cubicBezTo>
                      <a:pt x="10346" y="13227"/>
                      <a:pt x="11273" y="9858"/>
                      <a:pt x="12789" y="6911"/>
                    </a:cubicBezTo>
                    <a:cubicBezTo>
                      <a:pt x="13041" y="6349"/>
                      <a:pt x="12929" y="5395"/>
                      <a:pt x="12340" y="5170"/>
                    </a:cubicBezTo>
                    <a:cubicBezTo>
                      <a:pt x="10459" y="4244"/>
                      <a:pt x="8578" y="3401"/>
                      <a:pt x="6837" y="2475"/>
                    </a:cubicBezTo>
                    <a:cubicBezTo>
                      <a:pt x="5209" y="1661"/>
                      <a:pt x="3664" y="481"/>
                      <a:pt x="1812" y="32"/>
                    </a:cubicBezTo>
                    <a:cubicBezTo>
                      <a:pt x="1719" y="10"/>
                      <a:pt x="1629" y="0"/>
                      <a:pt x="154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23" name="Google Shape;523;p25"/>
            <p:cNvGrpSpPr/>
            <p:nvPr/>
          </p:nvGrpSpPr>
          <p:grpSpPr>
            <a:xfrm>
              <a:off x="5030894" y="2286694"/>
              <a:ext cx="3401181" cy="1387819"/>
              <a:chOff x="5030894" y="2286694"/>
              <a:chExt cx="3401181" cy="1387819"/>
            </a:xfrm>
          </p:grpSpPr>
          <p:grpSp>
            <p:nvGrpSpPr>
              <p:cNvPr id="524" name="Google Shape;524;p25"/>
              <p:cNvGrpSpPr/>
              <p:nvPr/>
            </p:nvGrpSpPr>
            <p:grpSpPr>
              <a:xfrm>
                <a:off x="5030894" y="2466475"/>
                <a:ext cx="1265669" cy="1208038"/>
                <a:chOff x="5030894" y="2466475"/>
                <a:chExt cx="1265669" cy="1208038"/>
              </a:xfrm>
            </p:grpSpPr>
            <p:grpSp>
              <p:nvGrpSpPr>
                <p:cNvPr id="525" name="Google Shape;525;p25"/>
                <p:cNvGrpSpPr/>
                <p:nvPr/>
              </p:nvGrpSpPr>
              <p:grpSpPr>
                <a:xfrm>
                  <a:off x="5030894" y="2466475"/>
                  <a:ext cx="1265669" cy="1208038"/>
                  <a:chOff x="5030894" y="2466475"/>
                  <a:chExt cx="1265669" cy="1208038"/>
                </a:xfrm>
              </p:grpSpPr>
              <p:grpSp>
                <p:nvGrpSpPr>
                  <p:cNvPr id="526" name="Google Shape;526;p25"/>
                  <p:cNvGrpSpPr/>
                  <p:nvPr/>
                </p:nvGrpSpPr>
                <p:grpSpPr>
                  <a:xfrm>
                    <a:off x="5030894" y="2466475"/>
                    <a:ext cx="1265669" cy="1208038"/>
                    <a:chOff x="5030894" y="2466475"/>
                    <a:chExt cx="1265669" cy="1208038"/>
                  </a:xfrm>
                </p:grpSpPr>
                <p:grpSp>
                  <p:nvGrpSpPr>
                    <p:cNvPr id="527" name="Google Shape;527;p25"/>
                    <p:cNvGrpSpPr/>
                    <p:nvPr/>
                  </p:nvGrpSpPr>
                  <p:grpSpPr>
                    <a:xfrm>
                      <a:off x="5030894" y="2466475"/>
                      <a:ext cx="1265669" cy="1208038"/>
                      <a:chOff x="5030894" y="2466475"/>
                      <a:chExt cx="1265669" cy="1208038"/>
                    </a:xfrm>
                  </p:grpSpPr>
                  <p:sp>
                    <p:nvSpPr>
                      <p:cNvPr id="528" name="Google Shape;528;p25"/>
                      <p:cNvSpPr/>
                      <p:nvPr/>
                    </p:nvSpPr>
                    <p:spPr>
                      <a:xfrm>
                        <a:off x="5030894" y="2501025"/>
                        <a:ext cx="1232215" cy="11406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7571" h="71806" extrusionOk="0">
                            <a:moveTo>
                              <a:pt x="40540" y="0"/>
                            </a:moveTo>
                            <a:cubicBezTo>
                              <a:pt x="39550" y="0"/>
                              <a:pt x="38557" y="54"/>
                              <a:pt x="37564" y="165"/>
                            </a:cubicBezTo>
                            <a:cubicBezTo>
                              <a:pt x="33100" y="755"/>
                              <a:pt x="28664" y="1822"/>
                              <a:pt x="24678" y="3562"/>
                            </a:cubicBezTo>
                            <a:cubicBezTo>
                              <a:pt x="14739" y="7661"/>
                              <a:pt x="6794" y="15382"/>
                              <a:pt x="3762" y="26612"/>
                            </a:cubicBezTo>
                            <a:cubicBezTo>
                              <a:pt x="0" y="41014"/>
                              <a:pt x="6092" y="57494"/>
                              <a:pt x="18361" y="65804"/>
                            </a:cubicBezTo>
                            <a:cubicBezTo>
                              <a:pt x="24297" y="69816"/>
                              <a:pt x="31457" y="71806"/>
                              <a:pt x="38617" y="71806"/>
                            </a:cubicBezTo>
                            <a:cubicBezTo>
                              <a:pt x="46290" y="71806"/>
                              <a:pt x="53964" y="69521"/>
                              <a:pt x="60136" y="64990"/>
                            </a:cubicBezTo>
                            <a:cubicBezTo>
                              <a:pt x="72068" y="56090"/>
                              <a:pt x="77571" y="39470"/>
                              <a:pt x="73107" y="25208"/>
                            </a:cubicBezTo>
                            <a:cubicBezTo>
                              <a:pt x="68954" y="11620"/>
                              <a:pt x="55058" y="0"/>
                              <a:pt x="4054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9" name="Google Shape;529;p25"/>
                      <p:cNvSpPr/>
                      <p:nvPr/>
                    </p:nvSpPr>
                    <p:spPr>
                      <a:xfrm>
                        <a:off x="5417535" y="2616223"/>
                        <a:ext cx="457139" cy="4223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778" h="26589" extrusionOk="0">
                            <a:moveTo>
                              <a:pt x="15109" y="1"/>
                            </a:moveTo>
                            <a:cubicBezTo>
                              <a:pt x="14715" y="1"/>
                              <a:pt x="14320" y="24"/>
                              <a:pt x="13926" y="72"/>
                            </a:cubicBezTo>
                            <a:cubicBezTo>
                              <a:pt x="12270" y="185"/>
                              <a:pt x="10641" y="634"/>
                              <a:pt x="9125" y="1223"/>
                            </a:cubicBezTo>
                            <a:cubicBezTo>
                              <a:pt x="5391" y="2740"/>
                              <a:pt x="2443" y="5687"/>
                              <a:pt x="1405" y="9899"/>
                            </a:cubicBezTo>
                            <a:cubicBezTo>
                              <a:pt x="1" y="15149"/>
                              <a:pt x="2219" y="21241"/>
                              <a:pt x="6795" y="24385"/>
                            </a:cubicBezTo>
                            <a:cubicBezTo>
                              <a:pt x="8983" y="25857"/>
                              <a:pt x="11633" y="26589"/>
                              <a:pt x="14290" y="26589"/>
                            </a:cubicBezTo>
                            <a:cubicBezTo>
                              <a:pt x="17157" y="26589"/>
                              <a:pt x="20032" y="25738"/>
                              <a:pt x="22348" y="24048"/>
                            </a:cubicBezTo>
                            <a:cubicBezTo>
                              <a:pt x="26672" y="20764"/>
                              <a:pt x="28777" y="14559"/>
                              <a:pt x="27149" y="9309"/>
                            </a:cubicBezTo>
                            <a:cubicBezTo>
                              <a:pt x="25607" y="4290"/>
                              <a:pt x="20437" y="1"/>
                              <a:pt x="15109" y="1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0" name="Google Shape;530;p25"/>
                      <p:cNvSpPr/>
                      <p:nvPr/>
                    </p:nvSpPr>
                    <p:spPr>
                      <a:xfrm>
                        <a:off x="5417535" y="2580577"/>
                        <a:ext cx="457139" cy="42432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778" h="26712" extrusionOk="0">
                            <a:moveTo>
                              <a:pt x="15078" y="1"/>
                            </a:moveTo>
                            <a:cubicBezTo>
                              <a:pt x="14695" y="1"/>
                              <a:pt x="14310" y="23"/>
                              <a:pt x="13926" y="70"/>
                            </a:cubicBezTo>
                            <a:cubicBezTo>
                              <a:pt x="12270" y="323"/>
                              <a:pt x="10641" y="660"/>
                              <a:pt x="9125" y="1362"/>
                            </a:cubicBezTo>
                            <a:cubicBezTo>
                              <a:pt x="5391" y="2878"/>
                              <a:pt x="2443" y="5685"/>
                              <a:pt x="1405" y="9897"/>
                            </a:cubicBezTo>
                            <a:cubicBezTo>
                              <a:pt x="1" y="15287"/>
                              <a:pt x="2219" y="21379"/>
                              <a:pt x="6795" y="24411"/>
                            </a:cubicBezTo>
                            <a:cubicBezTo>
                              <a:pt x="9004" y="25952"/>
                              <a:pt x="11684" y="26712"/>
                              <a:pt x="14368" y="26712"/>
                            </a:cubicBezTo>
                            <a:cubicBezTo>
                              <a:pt x="17209" y="26712"/>
                              <a:pt x="20053" y="25861"/>
                              <a:pt x="22348" y="24187"/>
                            </a:cubicBezTo>
                            <a:cubicBezTo>
                              <a:pt x="26672" y="20902"/>
                              <a:pt x="28777" y="14697"/>
                              <a:pt x="27149" y="9447"/>
                            </a:cubicBezTo>
                            <a:cubicBezTo>
                              <a:pt x="25604" y="4419"/>
                              <a:pt x="20418" y="1"/>
                              <a:pt x="15078" y="1"/>
                            </a:cubicBezTo>
                            <a:close/>
                          </a:path>
                        </a:pathLst>
                      </a:custGeom>
                      <a:solidFill>
                        <a:srgbClr val="EE485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1" name="Google Shape;531;p25"/>
                      <p:cNvSpPr/>
                      <p:nvPr/>
                    </p:nvSpPr>
                    <p:spPr>
                      <a:xfrm>
                        <a:off x="5417535" y="2580577"/>
                        <a:ext cx="457139" cy="42432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778" h="26712" extrusionOk="0">
                            <a:moveTo>
                              <a:pt x="15078" y="1"/>
                            </a:moveTo>
                            <a:cubicBezTo>
                              <a:pt x="14695" y="1"/>
                              <a:pt x="14310" y="23"/>
                              <a:pt x="13926" y="70"/>
                            </a:cubicBezTo>
                            <a:cubicBezTo>
                              <a:pt x="12270" y="323"/>
                              <a:pt x="10641" y="660"/>
                              <a:pt x="9125" y="1362"/>
                            </a:cubicBezTo>
                            <a:cubicBezTo>
                              <a:pt x="5391" y="2878"/>
                              <a:pt x="2443" y="5685"/>
                              <a:pt x="1405" y="9897"/>
                            </a:cubicBezTo>
                            <a:cubicBezTo>
                              <a:pt x="1" y="15287"/>
                              <a:pt x="2219" y="21379"/>
                              <a:pt x="6795" y="24411"/>
                            </a:cubicBezTo>
                            <a:cubicBezTo>
                              <a:pt x="9004" y="25952"/>
                              <a:pt x="11684" y="26712"/>
                              <a:pt x="14368" y="26712"/>
                            </a:cubicBezTo>
                            <a:cubicBezTo>
                              <a:pt x="17209" y="26712"/>
                              <a:pt x="20053" y="25861"/>
                              <a:pt x="22348" y="24187"/>
                            </a:cubicBezTo>
                            <a:cubicBezTo>
                              <a:pt x="26672" y="20902"/>
                              <a:pt x="28777" y="14697"/>
                              <a:pt x="27149" y="9447"/>
                            </a:cubicBezTo>
                            <a:cubicBezTo>
                              <a:pt x="25604" y="4419"/>
                              <a:pt x="20418" y="1"/>
                              <a:pt x="15078" y="1"/>
                            </a:cubicBezTo>
                            <a:close/>
                          </a:path>
                        </a:pathLst>
                      </a:custGeom>
                      <a:solidFill>
                        <a:srgbClr val="A3AF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2" name="Google Shape;532;p25"/>
                      <p:cNvSpPr/>
                      <p:nvPr/>
                    </p:nvSpPr>
                    <p:spPr>
                      <a:xfrm>
                        <a:off x="5421109" y="2752945"/>
                        <a:ext cx="445987" cy="2519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076" h="15861" extrusionOk="0">
                            <a:moveTo>
                              <a:pt x="955" y="0"/>
                            </a:moveTo>
                            <a:cubicBezTo>
                              <a:pt x="0" y="5138"/>
                              <a:pt x="2218" y="10640"/>
                              <a:pt x="6570" y="13560"/>
                            </a:cubicBezTo>
                            <a:cubicBezTo>
                              <a:pt x="8779" y="15101"/>
                              <a:pt x="11459" y="15861"/>
                              <a:pt x="14143" y="15861"/>
                            </a:cubicBezTo>
                            <a:cubicBezTo>
                              <a:pt x="16984" y="15861"/>
                              <a:pt x="19828" y="15010"/>
                              <a:pt x="22123" y="13336"/>
                            </a:cubicBezTo>
                            <a:cubicBezTo>
                              <a:pt x="26082" y="10276"/>
                              <a:pt x="28075" y="5026"/>
                              <a:pt x="27261" y="112"/>
                            </a:cubicBezTo>
                            <a:lnTo>
                              <a:pt x="27261" y="112"/>
                            </a:lnTo>
                            <a:cubicBezTo>
                              <a:pt x="26671" y="3510"/>
                              <a:pt x="24819" y="6654"/>
                              <a:pt x="22123" y="8759"/>
                            </a:cubicBezTo>
                            <a:cubicBezTo>
                              <a:pt x="19828" y="10448"/>
                              <a:pt x="16984" y="11299"/>
                              <a:pt x="14143" y="11299"/>
                            </a:cubicBezTo>
                            <a:cubicBezTo>
                              <a:pt x="11459" y="11299"/>
                              <a:pt x="8779" y="10540"/>
                              <a:pt x="6570" y="9012"/>
                            </a:cubicBezTo>
                            <a:cubicBezTo>
                              <a:pt x="3510" y="7019"/>
                              <a:pt x="1517" y="3622"/>
                              <a:pt x="95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3" name="Google Shape;533;p25"/>
                      <p:cNvSpPr/>
                      <p:nvPr/>
                    </p:nvSpPr>
                    <p:spPr>
                      <a:xfrm>
                        <a:off x="5053180" y="3001783"/>
                        <a:ext cx="1181828" cy="6398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4399" h="40282" extrusionOk="0">
                            <a:moveTo>
                              <a:pt x="1405" y="1"/>
                            </a:moveTo>
                            <a:lnTo>
                              <a:pt x="1405" y="1"/>
                            </a:lnTo>
                            <a:cubicBezTo>
                              <a:pt x="1" y="13112"/>
                              <a:pt x="6093" y="26896"/>
                              <a:pt x="16958" y="34280"/>
                            </a:cubicBezTo>
                            <a:cubicBezTo>
                              <a:pt x="22894" y="38292"/>
                              <a:pt x="30054" y="40282"/>
                              <a:pt x="37214" y="40282"/>
                            </a:cubicBezTo>
                            <a:cubicBezTo>
                              <a:pt x="44887" y="40282"/>
                              <a:pt x="52561" y="37997"/>
                              <a:pt x="58733" y="33466"/>
                            </a:cubicBezTo>
                            <a:cubicBezTo>
                              <a:pt x="68896" y="25858"/>
                              <a:pt x="74399" y="12522"/>
                              <a:pt x="72995" y="1"/>
                            </a:cubicBezTo>
                            <a:lnTo>
                              <a:pt x="72995" y="1"/>
                            </a:lnTo>
                            <a:cubicBezTo>
                              <a:pt x="71956" y="10052"/>
                              <a:pt x="66931" y="19653"/>
                              <a:pt x="58733" y="25633"/>
                            </a:cubicBezTo>
                            <a:cubicBezTo>
                              <a:pt x="52543" y="30236"/>
                              <a:pt x="44842" y="32549"/>
                              <a:pt x="37146" y="32549"/>
                            </a:cubicBezTo>
                            <a:cubicBezTo>
                              <a:pt x="30008" y="32549"/>
                              <a:pt x="22875" y="30559"/>
                              <a:pt x="16958" y="26560"/>
                            </a:cubicBezTo>
                            <a:cubicBezTo>
                              <a:pt x="8199" y="20580"/>
                              <a:pt x="2584" y="10529"/>
                              <a:pt x="1405" y="1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4" name="Google Shape;534;p25"/>
                      <p:cNvSpPr/>
                      <p:nvPr/>
                    </p:nvSpPr>
                    <p:spPr>
                      <a:xfrm>
                        <a:off x="5764956" y="3332446"/>
                        <a:ext cx="245328" cy="1340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44" h="8439" extrusionOk="0">
                            <a:moveTo>
                              <a:pt x="14434" y="0"/>
                            </a:moveTo>
                            <a:cubicBezTo>
                              <a:pt x="14304" y="0"/>
                              <a:pt x="14169" y="39"/>
                              <a:pt x="14037" y="129"/>
                            </a:cubicBezTo>
                            <a:cubicBezTo>
                              <a:pt x="11707" y="1308"/>
                              <a:pt x="9602" y="3048"/>
                              <a:pt x="7384" y="4340"/>
                            </a:cubicBezTo>
                            <a:cubicBezTo>
                              <a:pt x="5025" y="5631"/>
                              <a:pt x="2583" y="6670"/>
                              <a:pt x="365" y="7962"/>
                            </a:cubicBezTo>
                            <a:cubicBezTo>
                              <a:pt x="0" y="8074"/>
                              <a:pt x="225" y="8439"/>
                              <a:pt x="477" y="8439"/>
                            </a:cubicBezTo>
                            <a:cubicBezTo>
                              <a:pt x="3173" y="8074"/>
                              <a:pt x="5727" y="6923"/>
                              <a:pt x="8198" y="5744"/>
                            </a:cubicBezTo>
                            <a:cubicBezTo>
                              <a:pt x="10528" y="4564"/>
                              <a:pt x="13111" y="3161"/>
                              <a:pt x="14964" y="1308"/>
                            </a:cubicBezTo>
                            <a:cubicBezTo>
                              <a:pt x="15443" y="737"/>
                              <a:pt x="14995" y="0"/>
                              <a:pt x="14434" y="0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5" name="Google Shape;535;p25"/>
                      <p:cNvSpPr/>
                      <p:nvPr/>
                    </p:nvSpPr>
                    <p:spPr>
                      <a:xfrm>
                        <a:off x="6025279" y="3239915"/>
                        <a:ext cx="72992" cy="6592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95" h="4150" extrusionOk="0">
                            <a:moveTo>
                              <a:pt x="3887" y="0"/>
                            </a:moveTo>
                            <a:cubicBezTo>
                              <a:pt x="3793" y="0"/>
                              <a:pt x="3703" y="35"/>
                              <a:pt x="3629" y="114"/>
                            </a:cubicBezTo>
                            <a:cubicBezTo>
                              <a:pt x="2450" y="928"/>
                              <a:pt x="1524" y="1967"/>
                              <a:pt x="457" y="3034"/>
                            </a:cubicBezTo>
                            <a:cubicBezTo>
                              <a:pt x="0" y="3490"/>
                              <a:pt x="470" y="4149"/>
                              <a:pt x="966" y="4149"/>
                            </a:cubicBezTo>
                            <a:cubicBezTo>
                              <a:pt x="1110" y="4149"/>
                              <a:pt x="1257" y="4093"/>
                              <a:pt x="1383" y="3960"/>
                            </a:cubicBezTo>
                            <a:cubicBezTo>
                              <a:pt x="2450" y="2922"/>
                              <a:pt x="3377" y="1967"/>
                              <a:pt x="4331" y="816"/>
                            </a:cubicBezTo>
                            <a:cubicBezTo>
                              <a:pt x="4595" y="443"/>
                              <a:pt x="4223" y="0"/>
                              <a:pt x="3887" y="0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6" name="Google Shape;536;p25"/>
                      <p:cNvSpPr/>
                      <p:nvPr/>
                    </p:nvSpPr>
                    <p:spPr>
                      <a:xfrm>
                        <a:off x="5178402" y="3178313"/>
                        <a:ext cx="203868" cy="2148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834" h="13528" extrusionOk="0">
                            <a:moveTo>
                              <a:pt x="357" y="1"/>
                            </a:moveTo>
                            <a:cubicBezTo>
                              <a:pt x="167" y="1"/>
                              <a:pt x="0" y="125"/>
                              <a:pt x="91" y="342"/>
                            </a:cubicBezTo>
                            <a:cubicBezTo>
                              <a:pt x="1719" y="5733"/>
                              <a:pt x="6267" y="11235"/>
                              <a:pt x="11433" y="13453"/>
                            </a:cubicBezTo>
                            <a:cubicBezTo>
                              <a:pt x="11549" y="13505"/>
                              <a:pt x="11662" y="13528"/>
                              <a:pt x="11768" y="13528"/>
                            </a:cubicBezTo>
                            <a:cubicBezTo>
                              <a:pt x="12416" y="13528"/>
                              <a:pt x="12834" y="12684"/>
                              <a:pt x="12135" y="12274"/>
                            </a:cubicBezTo>
                            <a:cubicBezTo>
                              <a:pt x="10029" y="10646"/>
                              <a:pt x="7812" y="9130"/>
                              <a:pt x="5818" y="7249"/>
                            </a:cubicBezTo>
                            <a:cubicBezTo>
                              <a:pt x="3713" y="5143"/>
                              <a:pt x="2197" y="2701"/>
                              <a:pt x="653" y="118"/>
                            </a:cubicBezTo>
                            <a:cubicBezTo>
                              <a:pt x="573" y="38"/>
                              <a:pt x="462" y="1"/>
                              <a:pt x="357" y="1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7" name="Google Shape;537;p25"/>
                      <p:cNvSpPr/>
                      <p:nvPr/>
                    </p:nvSpPr>
                    <p:spPr>
                      <a:xfrm>
                        <a:off x="5432260" y="3420115"/>
                        <a:ext cx="85636" cy="334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91" h="2106" extrusionOk="0">
                            <a:moveTo>
                              <a:pt x="590" y="0"/>
                            </a:moveTo>
                            <a:cubicBezTo>
                              <a:pt x="253" y="0"/>
                              <a:pt x="0" y="702"/>
                              <a:pt x="365" y="926"/>
                            </a:cubicBezTo>
                            <a:cubicBezTo>
                              <a:pt x="1769" y="1628"/>
                              <a:pt x="3285" y="1853"/>
                              <a:pt x="4689" y="2106"/>
                            </a:cubicBezTo>
                            <a:cubicBezTo>
                              <a:pt x="5391" y="2106"/>
                              <a:pt x="5391" y="1151"/>
                              <a:pt x="4913" y="926"/>
                            </a:cubicBezTo>
                            <a:cubicBezTo>
                              <a:pt x="3510" y="449"/>
                              <a:pt x="2106" y="0"/>
                              <a:pt x="590" y="0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8" name="Google Shape;538;p25"/>
                      <p:cNvSpPr/>
                      <p:nvPr/>
                    </p:nvSpPr>
                    <p:spPr>
                      <a:xfrm>
                        <a:off x="6131550" y="3125289"/>
                        <a:ext cx="25098" cy="217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0" h="1372" extrusionOk="0">
                            <a:moveTo>
                              <a:pt x="1027" y="1"/>
                            </a:moveTo>
                            <a:cubicBezTo>
                              <a:pt x="952" y="1"/>
                              <a:pt x="871" y="18"/>
                              <a:pt x="786" y="59"/>
                            </a:cubicBezTo>
                            <a:cubicBezTo>
                              <a:pt x="561" y="171"/>
                              <a:pt x="308" y="424"/>
                              <a:pt x="196" y="648"/>
                            </a:cubicBezTo>
                            <a:cubicBezTo>
                              <a:pt x="1" y="1063"/>
                              <a:pt x="336" y="1372"/>
                              <a:pt x="648" y="1372"/>
                            </a:cubicBezTo>
                            <a:cubicBezTo>
                              <a:pt x="695" y="1372"/>
                              <a:pt x="742" y="1365"/>
                              <a:pt x="786" y="1350"/>
                            </a:cubicBezTo>
                            <a:cubicBezTo>
                              <a:pt x="1151" y="1126"/>
                              <a:pt x="1375" y="1013"/>
                              <a:pt x="1487" y="648"/>
                            </a:cubicBezTo>
                            <a:cubicBezTo>
                              <a:pt x="1580" y="372"/>
                              <a:pt x="1369" y="1"/>
                              <a:pt x="1027" y="1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9" name="Google Shape;539;p25"/>
                      <p:cNvSpPr/>
                      <p:nvPr/>
                    </p:nvSpPr>
                    <p:spPr>
                      <a:xfrm>
                        <a:off x="5807273" y="2919547"/>
                        <a:ext cx="68131" cy="787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289" h="4957" extrusionOk="0">
                            <a:moveTo>
                              <a:pt x="3805" y="1"/>
                            </a:moveTo>
                            <a:cubicBezTo>
                              <a:pt x="3705" y="1"/>
                              <a:pt x="3607" y="45"/>
                              <a:pt x="3541" y="152"/>
                            </a:cubicBezTo>
                            <a:cubicBezTo>
                              <a:pt x="2361" y="1444"/>
                              <a:pt x="1435" y="2960"/>
                              <a:pt x="256" y="4364"/>
                            </a:cubicBezTo>
                            <a:cubicBezTo>
                              <a:pt x="0" y="4619"/>
                              <a:pt x="197" y="4956"/>
                              <a:pt x="467" y="4956"/>
                            </a:cubicBezTo>
                            <a:cubicBezTo>
                              <a:pt x="552" y="4956"/>
                              <a:pt x="645" y="4922"/>
                              <a:pt x="733" y="4841"/>
                            </a:cubicBezTo>
                            <a:cubicBezTo>
                              <a:pt x="2137" y="3774"/>
                              <a:pt x="3541" y="2258"/>
                              <a:pt x="4130" y="489"/>
                            </a:cubicBezTo>
                            <a:cubicBezTo>
                              <a:pt x="4288" y="252"/>
                              <a:pt x="4042" y="1"/>
                              <a:pt x="3805" y="1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0" name="Google Shape;540;p25"/>
                      <p:cNvSpPr/>
                      <p:nvPr/>
                    </p:nvSpPr>
                    <p:spPr>
                      <a:xfrm>
                        <a:off x="5870988" y="2883265"/>
                        <a:ext cx="14837" cy="13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34" h="864" extrusionOk="0">
                            <a:moveTo>
                              <a:pt x="567" y="1"/>
                            </a:moveTo>
                            <a:cubicBezTo>
                              <a:pt x="489" y="1"/>
                              <a:pt x="410" y="31"/>
                              <a:pt x="344" y="106"/>
                            </a:cubicBezTo>
                            <a:lnTo>
                              <a:pt x="231" y="219"/>
                            </a:lnTo>
                            <a:cubicBezTo>
                              <a:pt x="1" y="592"/>
                              <a:pt x="253" y="864"/>
                              <a:pt x="498" y="864"/>
                            </a:cubicBezTo>
                            <a:cubicBezTo>
                              <a:pt x="640" y="864"/>
                              <a:pt x="780" y="772"/>
                              <a:pt x="821" y="555"/>
                            </a:cubicBezTo>
                            <a:lnTo>
                              <a:pt x="933" y="331"/>
                            </a:lnTo>
                            <a:cubicBezTo>
                              <a:pt x="933" y="173"/>
                              <a:pt x="753" y="1"/>
                              <a:pt x="567" y="1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1" name="Google Shape;541;p25"/>
                      <p:cNvSpPr/>
                      <p:nvPr/>
                    </p:nvSpPr>
                    <p:spPr>
                      <a:xfrm>
                        <a:off x="5419997" y="2895735"/>
                        <a:ext cx="44923" cy="719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28" h="4532" extrusionOk="0">
                            <a:moveTo>
                              <a:pt x="316" y="1"/>
                            </a:moveTo>
                            <a:cubicBezTo>
                              <a:pt x="159" y="1"/>
                              <a:pt x="1" y="108"/>
                              <a:pt x="70" y="248"/>
                            </a:cubicBezTo>
                            <a:cubicBezTo>
                              <a:pt x="323" y="1764"/>
                              <a:pt x="885" y="3392"/>
                              <a:pt x="2064" y="4459"/>
                            </a:cubicBezTo>
                            <a:cubicBezTo>
                              <a:pt x="2145" y="4509"/>
                              <a:pt x="2231" y="4531"/>
                              <a:pt x="2313" y="4531"/>
                            </a:cubicBezTo>
                            <a:cubicBezTo>
                              <a:pt x="2596" y="4531"/>
                              <a:pt x="2828" y="4265"/>
                              <a:pt x="2653" y="3982"/>
                            </a:cubicBezTo>
                            <a:cubicBezTo>
                              <a:pt x="1839" y="2690"/>
                              <a:pt x="1025" y="1539"/>
                              <a:pt x="548" y="135"/>
                            </a:cubicBezTo>
                            <a:cubicBezTo>
                              <a:pt x="505" y="40"/>
                              <a:pt x="411" y="1"/>
                              <a:pt x="316" y="1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2" name="Google Shape;542;p25"/>
                      <p:cNvSpPr/>
                      <p:nvPr/>
                    </p:nvSpPr>
                    <p:spPr>
                      <a:xfrm>
                        <a:off x="5473688" y="2993062"/>
                        <a:ext cx="24479" cy="213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1" h="1343" extrusionOk="0">
                            <a:moveTo>
                              <a:pt x="288" y="1"/>
                            </a:moveTo>
                            <a:cubicBezTo>
                              <a:pt x="115" y="1"/>
                              <a:pt x="1" y="239"/>
                              <a:pt x="88" y="325"/>
                            </a:cubicBezTo>
                            <a:cubicBezTo>
                              <a:pt x="200" y="550"/>
                              <a:pt x="312" y="662"/>
                              <a:pt x="565" y="915"/>
                            </a:cubicBezTo>
                            <a:cubicBezTo>
                              <a:pt x="677" y="1027"/>
                              <a:pt x="902" y="1139"/>
                              <a:pt x="1014" y="1252"/>
                            </a:cubicBezTo>
                            <a:cubicBezTo>
                              <a:pt x="1085" y="1314"/>
                              <a:pt x="1162" y="1342"/>
                              <a:pt x="1231" y="1342"/>
                            </a:cubicBezTo>
                            <a:cubicBezTo>
                              <a:pt x="1411" y="1342"/>
                              <a:pt x="1541" y="1158"/>
                              <a:pt x="1379" y="915"/>
                            </a:cubicBezTo>
                            <a:cubicBezTo>
                              <a:pt x="1267" y="774"/>
                              <a:pt x="1154" y="550"/>
                              <a:pt x="902" y="438"/>
                            </a:cubicBezTo>
                            <a:cubicBezTo>
                              <a:pt x="789" y="325"/>
                              <a:pt x="565" y="213"/>
                              <a:pt x="452" y="73"/>
                            </a:cubicBezTo>
                            <a:cubicBezTo>
                              <a:pt x="395" y="22"/>
                              <a:pt x="339" y="1"/>
                              <a:pt x="288" y="1"/>
                            </a:cubicBezTo>
                            <a:close/>
                          </a:path>
                        </a:pathLst>
                      </a:custGeom>
                      <a:solidFill>
                        <a:srgbClr val="DDDBC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3" name="Google Shape;543;p25"/>
                      <p:cNvSpPr/>
                      <p:nvPr/>
                    </p:nvSpPr>
                    <p:spPr>
                      <a:xfrm>
                        <a:off x="5493799" y="2834546"/>
                        <a:ext cx="107494" cy="798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67" h="5027" extrusionOk="0">
                            <a:moveTo>
                              <a:pt x="1" y="1"/>
                            </a:moveTo>
                            <a:cubicBezTo>
                              <a:pt x="1" y="1292"/>
                              <a:pt x="1517" y="2584"/>
                              <a:pt x="2443" y="3286"/>
                            </a:cubicBezTo>
                            <a:cubicBezTo>
                              <a:pt x="3510" y="4212"/>
                              <a:pt x="4914" y="4802"/>
                              <a:pt x="6317" y="5026"/>
                            </a:cubicBezTo>
                            <a:cubicBezTo>
                              <a:pt x="6767" y="5026"/>
                              <a:pt x="6767" y="4324"/>
                              <a:pt x="6430" y="4212"/>
                            </a:cubicBezTo>
                            <a:cubicBezTo>
                              <a:pt x="5138" y="3875"/>
                              <a:pt x="3959" y="3398"/>
                              <a:pt x="2920" y="2696"/>
                            </a:cubicBezTo>
                            <a:cubicBezTo>
                              <a:pt x="2331" y="2331"/>
                              <a:pt x="1854" y="1770"/>
                              <a:pt x="1404" y="1292"/>
                            </a:cubicBezTo>
                            <a:cubicBezTo>
                              <a:pt x="927" y="815"/>
                              <a:pt x="703" y="225"/>
                              <a:pt x="11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4" name="Google Shape;544;p25"/>
                      <p:cNvSpPr/>
                      <p:nvPr/>
                    </p:nvSpPr>
                    <p:spPr>
                      <a:xfrm>
                        <a:off x="5620005" y="2906632"/>
                        <a:ext cx="50419" cy="1604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4" h="1010" extrusionOk="0">
                            <a:moveTo>
                              <a:pt x="1638" y="0"/>
                            </a:moveTo>
                            <a:cubicBezTo>
                              <a:pt x="1298" y="0"/>
                              <a:pt x="960" y="39"/>
                              <a:pt x="590" y="39"/>
                            </a:cubicBezTo>
                            <a:cubicBezTo>
                              <a:pt x="113" y="39"/>
                              <a:pt x="1" y="741"/>
                              <a:pt x="478" y="741"/>
                            </a:cubicBezTo>
                            <a:cubicBezTo>
                              <a:pt x="992" y="905"/>
                              <a:pt x="1445" y="1010"/>
                              <a:pt x="1927" y="1010"/>
                            </a:cubicBezTo>
                            <a:cubicBezTo>
                              <a:pt x="2103" y="1010"/>
                              <a:pt x="2283" y="996"/>
                              <a:pt x="2471" y="965"/>
                            </a:cubicBezTo>
                            <a:cubicBezTo>
                              <a:pt x="2921" y="965"/>
                              <a:pt x="3173" y="264"/>
                              <a:pt x="2584" y="151"/>
                            </a:cubicBezTo>
                            <a:cubicBezTo>
                              <a:pt x="2251" y="32"/>
                              <a:pt x="1944" y="0"/>
                              <a:pt x="163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5" name="Google Shape;545;p25"/>
                      <p:cNvSpPr/>
                      <p:nvPr/>
                    </p:nvSpPr>
                    <p:spPr>
                      <a:xfrm>
                        <a:off x="5726704" y="2845364"/>
                        <a:ext cx="76740" cy="49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31" h="3086" extrusionOk="0">
                            <a:moveTo>
                              <a:pt x="4003" y="0"/>
                            </a:moveTo>
                            <a:cubicBezTo>
                              <a:pt x="3939" y="0"/>
                              <a:pt x="3874" y="7"/>
                              <a:pt x="3812" y="22"/>
                            </a:cubicBezTo>
                            <a:cubicBezTo>
                              <a:pt x="3110" y="387"/>
                              <a:pt x="2520" y="948"/>
                              <a:pt x="1931" y="1425"/>
                            </a:cubicBezTo>
                            <a:cubicBezTo>
                              <a:pt x="1369" y="1790"/>
                              <a:pt x="667" y="2127"/>
                              <a:pt x="190" y="2605"/>
                            </a:cubicBezTo>
                            <a:cubicBezTo>
                              <a:pt x="0" y="2795"/>
                              <a:pt x="132" y="3085"/>
                              <a:pt x="313" y="3085"/>
                            </a:cubicBezTo>
                            <a:cubicBezTo>
                              <a:pt x="346" y="3085"/>
                              <a:pt x="380" y="3075"/>
                              <a:pt x="415" y="3054"/>
                            </a:cubicBezTo>
                            <a:cubicBezTo>
                              <a:pt x="1229" y="2941"/>
                              <a:pt x="1931" y="2605"/>
                              <a:pt x="2633" y="2127"/>
                            </a:cubicBezTo>
                            <a:cubicBezTo>
                              <a:pt x="3335" y="1790"/>
                              <a:pt x="4036" y="1425"/>
                              <a:pt x="4514" y="724"/>
                            </a:cubicBezTo>
                            <a:cubicBezTo>
                              <a:pt x="4831" y="309"/>
                              <a:pt x="4427" y="0"/>
                              <a:pt x="400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6" name="Google Shape;546;p25"/>
                      <p:cNvSpPr/>
                      <p:nvPr/>
                    </p:nvSpPr>
                    <p:spPr>
                      <a:xfrm>
                        <a:off x="5797917" y="2812259"/>
                        <a:ext cx="26369" cy="263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60" h="1656" extrusionOk="0">
                            <a:moveTo>
                              <a:pt x="1098" y="0"/>
                            </a:moveTo>
                            <a:cubicBezTo>
                              <a:pt x="620" y="225"/>
                              <a:pt x="255" y="590"/>
                              <a:pt x="143" y="1067"/>
                            </a:cubicBezTo>
                            <a:cubicBezTo>
                              <a:pt x="0" y="1423"/>
                              <a:pt x="276" y="1655"/>
                              <a:pt x="554" y="1655"/>
                            </a:cubicBezTo>
                            <a:cubicBezTo>
                              <a:pt x="714" y="1655"/>
                              <a:pt x="875" y="1578"/>
                              <a:pt x="957" y="1404"/>
                            </a:cubicBezTo>
                            <a:cubicBezTo>
                              <a:pt x="1210" y="1179"/>
                              <a:pt x="1322" y="1067"/>
                              <a:pt x="1547" y="814"/>
                            </a:cubicBezTo>
                            <a:cubicBezTo>
                              <a:pt x="1659" y="590"/>
                              <a:pt x="1659" y="477"/>
                              <a:pt x="1547" y="225"/>
                            </a:cubicBezTo>
                            <a:cubicBezTo>
                              <a:pt x="1547" y="112"/>
                              <a:pt x="1322" y="0"/>
                              <a:pt x="109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7" name="Google Shape;547;p25"/>
                      <p:cNvSpPr/>
                      <p:nvPr/>
                    </p:nvSpPr>
                    <p:spPr>
                      <a:xfrm>
                        <a:off x="5414803" y="2623704"/>
                        <a:ext cx="24685" cy="180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54" h="1135" extrusionOk="0">
                            <a:moveTo>
                              <a:pt x="484" y="0"/>
                            </a:moveTo>
                            <a:cubicBezTo>
                              <a:pt x="197" y="0"/>
                              <a:pt x="1" y="451"/>
                              <a:pt x="285" y="640"/>
                            </a:cubicBezTo>
                            <a:cubicBezTo>
                              <a:pt x="397" y="752"/>
                              <a:pt x="510" y="752"/>
                              <a:pt x="650" y="865"/>
                            </a:cubicBezTo>
                            <a:cubicBezTo>
                              <a:pt x="762" y="1005"/>
                              <a:pt x="875" y="1117"/>
                              <a:pt x="1099" y="1117"/>
                            </a:cubicBezTo>
                            <a:cubicBezTo>
                              <a:pt x="1125" y="1129"/>
                              <a:pt x="1151" y="1134"/>
                              <a:pt x="1176" y="1134"/>
                            </a:cubicBezTo>
                            <a:cubicBezTo>
                              <a:pt x="1393" y="1134"/>
                              <a:pt x="1554" y="729"/>
                              <a:pt x="1352" y="528"/>
                            </a:cubicBezTo>
                            <a:cubicBezTo>
                              <a:pt x="1212" y="303"/>
                              <a:pt x="875" y="163"/>
                              <a:pt x="650" y="51"/>
                            </a:cubicBezTo>
                            <a:cubicBezTo>
                              <a:pt x="593" y="16"/>
                              <a:pt x="537" y="0"/>
                              <a:pt x="48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8" name="Google Shape;548;p25"/>
                      <p:cNvSpPr/>
                      <p:nvPr/>
                    </p:nvSpPr>
                    <p:spPr>
                      <a:xfrm>
                        <a:off x="5377139" y="2721000"/>
                        <a:ext cx="25702" cy="150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8" h="945" extrusionOk="0">
                            <a:moveTo>
                              <a:pt x="444" y="0"/>
                            </a:moveTo>
                            <a:cubicBezTo>
                              <a:pt x="166" y="0"/>
                              <a:pt x="1" y="370"/>
                              <a:pt x="326" y="495"/>
                            </a:cubicBezTo>
                            <a:cubicBezTo>
                              <a:pt x="438" y="607"/>
                              <a:pt x="551" y="720"/>
                              <a:pt x="775" y="832"/>
                            </a:cubicBezTo>
                            <a:cubicBezTo>
                              <a:pt x="916" y="832"/>
                              <a:pt x="1028" y="944"/>
                              <a:pt x="1252" y="944"/>
                            </a:cubicBezTo>
                            <a:cubicBezTo>
                              <a:pt x="1477" y="944"/>
                              <a:pt x="1617" y="607"/>
                              <a:pt x="1477" y="355"/>
                            </a:cubicBezTo>
                            <a:cubicBezTo>
                              <a:pt x="1252" y="242"/>
                              <a:pt x="1140" y="242"/>
                              <a:pt x="1028" y="130"/>
                            </a:cubicBezTo>
                            <a:cubicBezTo>
                              <a:pt x="775" y="130"/>
                              <a:pt x="663" y="18"/>
                              <a:pt x="551" y="18"/>
                            </a:cubicBezTo>
                            <a:cubicBezTo>
                              <a:pt x="514" y="6"/>
                              <a:pt x="478" y="0"/>
                              <a:pt x="44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9" name="Google Shape;549;p25"/>
                      <p:cNvSpPr/>
                      <p:nvPr/>
                    </p:nvSpPr>
                    <p:spPr>
                      <a:xfrm>
                        <a:off x="5372946" y="2823045"/>
                        <a:ext cx="29355" cy="125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8" h="792" extrusionOk="0">
                            <a:moveTo>
                              <a:pt x="1424" y="1"/>
                            </a:moveTo>
                            <a:cubicBezTo>
                              <a:pt x="1382" y="1"/>
                              <a:pt x="1338" y="8"/>
                              <a:pt x="1292" y="23"/>
                            </a:cubicBezTo>
                            <a:cubicBezTo>
                              <a:pt x="1039" y="23"/>
                              <a:pt x="702" y="248"/>
                              <a:pt x="337" y="248"/>
                            </a:cubicBezTo>
                            <a:cubicBezTo>
                              <a:pt x="0" y="248"/>
                              <a:pt x="0" y="725"/>
                              <a:pt x="225" y="725"/>
                            </a:cubicBezTo>
                            <a:cubicBezTo>
                              <a:pt x="441" y="766"/>
                              <a:pt x="642" y="792"/>
                              <a:pt x="826" y="792"/>
                            </a:cubicBezTo>
                            <a:cubicBezTo>
                              <a:pt x="1145" y="792"/>
                              <a:pt x="1415" y="714"/>
                              <a:pt x="1629" y="500"/>
                            </a:cubicBezTo>
                            <a:cubicBezTo>
                              <a:pt x="1847" y="282"/>
                              <a:pt x="1688" y="1"/>
                              <a:pt x="142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0" name="Google Shape;550;p25"/>
                      <p:cNvSpPr/>
                      <p:nvPr/>
                    </p:nvSpPr>
                    <p:spPr>
                      <a:xfrm>
                        <a:off x="5395693" y="2930587"/>
                        <a:ext cx="31230" cy="233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66" h="1472" extrusionOk="0">
                            <a:moveTo>
                              <a:pt x="1588" y="1"/>
                            </a:moveTo>
                            <a:cubicBezTo>
                              <a:pt x="1554" y="1"/>
                              <a:pt x="1521" y="14"/>
                              <a:pt x="1488" y="47"/>
                            </a:cubicBezTo>
                            <a:cubicBezTo>
                              <a:pt x="899" y="159"/>
                              <a:pt x="449" y="637"/>
                              <a:pt x="197" y="974"/>
                            </a:cubicBezTo>
                            <a:cubicBezTo>
                              <a:pt x="1" y="1169"/>
                              <a:pt x="146" y="1472"/>
                              <a:pt x="429" y="1472"/>
                            </a:cubicBezTo>
                            <a:cubicBezTo>
                              <a:pt x="470" y="1472"/>
                              <a:pt x="515" y="1465"/>
                              <a:pt x="562" y="1451"/>
                            </a:cubicBezTo>
                            <a:cubicBezTo>
                              <a:pt x="1011" y="1339"/>
                              <a:pt x="1488" y="974"/>
                              <a:pt x="1853" y="637"/>
                            </a:cubicBezTo>
                            <a:cubicBezTo>
                              <a:pt x="1853" y="496"/>
                              <a:pt x="1965" y="384"/>
                              <a:pt x="1853" y="159"/>
                            </a:cubicBezTo>
                            <a:cubicBezTo>
                              <a:pt x="1754" y="80"/>
                              <a:pt x="1669" y="1"/>
                              <a:pt x="158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1" name="Google Shape;551;p25"/>
                      <p:cNvSpPr/>
                      <p:nvPr/>
                    </p:nvSpPr>
                    <p:spPr>
                      <a:xfrm>
                        <a:off x="5854325" y="2623704"/>
                        <a:ext cx="24860" cy="180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65" h="1135" extrusionOk="0">
                            <a:moveTo>
                              <a:pt x="1081" y="0"/>
                            </a:moveTo>
                            <a:cubicBezTo>
                              <a:pt x="1028" y="0"/>
                              <a:pt x="972" y="16"/>
                              <a:pt x="916" y="51"/>
                            </a:cubicBezTo>
                            <a:cubicBezTo>
                              <a:pt x="579" y="163"/>
                              <a:pt x="354" y="303"/>
                              <a:pt x="101" y="528"/>
                            </a:cubicBezTo>
                            <a:cubicBezTo>
                              <a:pt x="1" y="729"/>
                              <a:pt x="81" y="1134"/>
                              <a:pt x="362" y="1134"/>
                            </a:cubicBezTo>
                            <a:cubicBezTo>
                              <a:pt x="394" y="1134"/>
                              <a:pt x="429" y="1129"/>
                              <a:pt x="466" y="1117"/>
                            </a:cubicBezTo>
                            <a:cubicBezTo>
                              <a:pt x="579" y="1117"/>
                              <a:pt x="803" y="1005"/>
                              <a:pt x="916" y="865"/>
                            </a:cubicBezTo>
                            <a:cubicBezTo>
                              <a:pt x="1056" y="752"/>
                              <a:pt x="1168" y="752"/>
                              <a:pt x="1280" y="640"/>
                            </a:cubicBezTo>
                            <a:cubicBezTo>
                              <a:pt x="1565" y="451"/>
                              <a:pt x="1369" y="0"/>
                              <a:pt x="108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2" name="Google Shape;552;p25"/>
                      <p:cNvSpPr/>
                      <p:nvPr/>
                    </p:nvSpPr>
                    <p:spPr>
                      <a:xfrm>
                        <a:off x="5889367" y="2721000"/>
                        <a:ext cx="25893" cy="150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0" h="945" extrusionOk="0">
                            <a:moveTo>
                              <a:pt x="1283" y="0"/>
                            </a:moveTo>
                            <a:cubicBezTo>
                              <a:pt x="1251" y="0"/>
                              <a:pt x="1217" y="6"/>
                              <a:pt x="1180" y="18"/>
                            </a:cubicBezTo>
                            <a:cubicBezTo>
                              <a:pt x="1068" y="18"/>
                              <a:pt x="815" y="130"/>
                              <a:pt x="703" y="130"/>
                            </a:cubicBezTo>
                            <a:cubicBezTo>
                              <a:pt x="478" y="242"/>
                              <a:pt x="366" y="242"/>
                              <a:pt x="254" y="355"/>
                            </a:cubicBezTo>
                            <a:cubicBezTo>
                              <a:pt x="1" y="607"/>
                              <a:pt x="254" y="944"/>
                              <a:pt x="478" y="944"/>
                            </a:cubicBezTo>
                            <a:cubicBezTo>
                              <a:pt x="591" y="944"/>
                              <a:pt x="815" y="832"/>
                              <a:pt x="955" y="832"/>
                            </a:cubicBezTo>
                            <a:cubicBezTo>
                              <a:pt x="1068" y="720"/>
                              <a:pt x="1292" y="607"/>
                              <a:pt x="1405" y="495"/>
                            </a:cubicBezTo>
                            <a:cubicBezTo>
                              <a:pt x="1630" y="370"/>
                              <a:pt x="1543" y="0"/>
                              <a:pt x="128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3" name="Google Shape;553;p25"/>
                      <p:cNvSpPr/>
                      <p:nvPr/>
                    </p:nvSpPr>
                    <p:spPr>
                      <a:xfrm>
                        <a:off x="5891702" y="2823045"/>
                        <a:ext cx="29355" cy="125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8" h="792" extrusionOk="0">
                            <a:moveTo>
                              <a:pt x="352" y="1"/>
                            </a:moveTo>
                            <a:cubicBezTo>
                              <a:pt x="160" y="1"/>
                              <a:pt x="1" y="282"/>
                              <a:pt x="219" y="500"/>
                            </a:cubicBezTo>
                            <a:cubicBezTo>
                              <a:pt x="433" y="714"/>
                              <a:pt x="703" y="792"/>
                              <a:pt x="993" y="792"/>
                            </a:cubicBezTo>
                            <a:cubicBezTo>
                              <a:pt x="1161" y="792"/>
                              <a:pt x="1336" y="766"/>
                              <a:pt x="1510" y="725"/>
                            </a:cubicBezTo>
                            <a:cubicBezTo>
                              <a:pt x="1847" y="725"/>
                              <a:pt x="1735" y="248"/>
                              <a:pt x="1510" y="248"/>
                            </a:cubicBezTo>
                            <a:cubicBezTo>
                              <a:pt x="1145" y="248"/>
                              <a:pt x="808" y="23"/>
                              <a:pt x="444" y="23"/>
                            </a:cubicBezTo>
                            <a:cubicBezTo>
                              <a:pt x="413" y="8"/>
                              <a:pt x="382" y="1"/>
                              <a:pt x="35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4" name="Google Shape;554;p25"/>
                      <p:cNvSpPr/>
                      <p:nvPr/>
                    </p:nvSpPr>
                    <p:spPr>
                      <a:xfrm>
                        <a:off x="5867080" y="2930587"/>
                        <a:ext cx="31214" cy="233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65" h="1472" extrusionOk="0">
                            <a:moveTo>
                              <a:pt x="353" y="1"/>
                            </a:moveTo>
                            <a:cubicBezTo>
                              <a:pt x="239" y="1"/>
                              <a:pt x="113" y="80"/>
                              <a:pt x="113" y="159"/>
                            </a:cubicBezTo>
                            <a:cubicBezTo>
                              <a:pt x="0" y="384"/>
                              <a:pt x="0" y="496"/>
                              <a:pt x="113" y="637"/>
                            </a:cubicBezTo>
                            <a:cubicBezTo>
                              <a:pt x="477" y="974"/>
                              <a:pt x="955" y="1339"/>
                              <a:pt x="1404" y="1451"/>
                            </a:cubicBezTo>
                            <a:cubicBezTo>
                              <a:pt x="1436" y="1465"/>
                              <a:pt x="1470" y="1472"/>
                              <a:pt x="1504" y="1472"/>
                            </a:cubicBezTo>
                            <a:cubicBezTo>
                              <a:pt x="1734" y="1472"/>
                              <a:pt x="1965" y="1169"/>
                              <a:pt x="1769" y="974"/>
                            </a:cubicBezTo>
                            <a:cubicBezTo>
                              <a:pt x="1516" y="637"/>
                              <a:pt x="955" y="159"/>
                              <a:pt x="477" y="47"/>
                            </a:cubicBezTo>
                            <a:cubicBezTo>
                              <a:pt x="445" y="14"/>
                              <a:pt x="400" y="1"/>
                              <a:pt x="35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5" name="Google Shape;555;p25"/>
                      <p:cNvSpPr/>
                      <p:nvPr/>
                    </p:nvSpPr>
                    <p:spPr>
                      <a:xfrm>
                        <a:off x="5083060" y="2591569"/>
                        <a:ext cx="199452" cy="26777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556" h="16857" extrusionOk="0">
                            <a:moveTo>
                              <a:pt x="11743" y="0"/>
                            </a:moveTo>
                            <a:cubicBezTo>
                              <a:pt x="11650" y="0"/>
                              <a:pt x="11553" y="25"/>
                              <a:pt x="11455" y="80"/>
                            </a:cubicBezTo>
                            <a:cubicBezTo>
                              <a:pt x="6093" y="3842"/>
                              <a:pt x="1882" y="10384"/>
                              <a:pt x="1" y="16588"/>
                            </a:cubicBezTo>
                            <a:cubicBezTo>
                              <a:pt x="1" y="16753"/>
                              <a:pt x="121" y="16857"/>
                              <a:pt x="230" y="16857"/>
                            </a:cubicBezTo>
                            <a:cubicBezTo>
                              <a:pt x="269" y="16857"/>
                              <a:pt x="308" y="16843"/>
                              <a:pt x="338" y="16813"/>
                            </a:cubicBezTo>
                            <a:cubicBezTo>
                              <a:pt x="1882" y="13893"/>
                              <a:pt x="3510" y="11198"/>
                              <a:pt x="5391" y="8503"/>
                            </a:cubicBezTo>
                            <a:cubicBezTo>
                              <a:pt x="7356" y="5836"/>
                              <a:pt x="9827" y="3477"/>
                              <a:pt x="12157" y="923"/>
                            </a:cubicBezTo>
                            <a:cubicBezTo>
                              <a:pt x="12556" y="618"/>
                              <a:pt x="12211" y="0"/>
                              <a:pt x="1174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6" name="Google Shape;556;p25"/>
                      <p:cNvSpPr/>
                      <p:nvPr/>
                    </p:nvSpPr>
                    <p:spPr>
                      <a:xfrm>
                        <a:off x="5325513" y="2505584"/>
                        <a:ext cx="115452" cy="6176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68" h="3888" extrusionOk="0">
                            <a:moveTo>
                              <a:pt x="6620" y="0"/>
                            </a:moveTo>
                            <a:cubicBezTo>
                              <a:pt x="6580" y="0"/>
                              <a:pt x="6538" y="6"/>
                              <a:pt x="6496" y="19"/>
                            </a:cubicBezTo>
                            <a:cubicBezTo>
                              <a:pt x="4166" y="580"/>
                              <a:pt x="2172" y="1872"/>
                              <a:pt x="291" y="3388"/>
                            </a:cubicBezTo>
                            <a:cubicBezTo>
                              <a:pt x="0" y="3606"/>
                              <a:pt x="296" y="3887"/>
                              <a:pt x="545" y="3887"/>
                            </a:cubicBezTo>
                            <a:cubicBezTo>
                              <a:pt x="584" y="3887"/>
                              <a:pt x="622" y="3880"/>
                              <a:pt x="656" y="3865"/>
                            </a:cubicBezTo>
                            <a:cubicBezTo>
                              <a:pt x="2762" y="2939"/>
                              <a:pt x="4867" y="1984"/>
                              <a:pt x="6833" y="833"/>
                            </a:cubicBezTo>
                            <a:cubicBezTo>
                              <a:pt x="7267" y="603"/>
                              <a:pt x="7027" y="0"/>
                              <a:pt x="662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7" name="Google Shape;557;p25"/>
                      <p:cNvSpPr/>
                      <p:nvPr/>
                    </p:nvSpPr>
                    <p:spPr>
                      <a:xfrm>
                        <a:off x="5823111" y="2466475"/>
                        <a:ext cx="178404" cy="10460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31" h="6585" extrusionOk="0">
                            <a:moveTo>
                              <a:pt x="800" y="1"/>
                            </a:moveTo>
                            <a:cubicBezTo>
                              <a:pt x="188" y="1"/>
                              <a:pt x="1" y="839"/>
                              <a:pt x="663" y="1077"/>
                            </a:cubicBezTo>
                            <a:cubicBezTo>
                              <a:pt x="4284" y="2228"/>
                              <a:pt x="7092" y="4334"/>
                              <a:pt x="10264" y="6439"/>
                            </a:cubicBezTo>
                            <a:cubicBezTo>
                              <a:pt x="10390" y="6541"/>
                              <a:pt x="10510" y="6584"/>
                              <a:pt x="10616" y="6584"/>
                            </a:cubicBezTo>
                            <a:cubicBezTo>
                              <a:pt x="11010" y="6584"/>
                              <a:pt x="11231" y="6000"/>
                              <a:pt x="10966" y="5625"/>
                            </a:cubicBezTo>
                            <a:cubicBezTo>
                              <a:pt x="8495" y="2705"/>
                              <a:pt x="4649" y="937"/>
                              <a:pt x="915" y="10"/>
                            </a:cubicBezTo>
                            <a:cubicBezTo>
                              <a:pt x="875" y="4"/>
                              <a:pt x="837" y="1"/>
                              <a:pt x="80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8" name="Google Shape;558;p25"/>
                      <p:cNvSpPr/>
                      <p:nvPr/>
                    </p:nvSpPr>
                    <p:spPr>
                      <a:xfrm>
                        <a:off x="6021387" y="2579211"/>
                        <a:ext cx="29896" cy="323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2" h="2038" extrusionOk="0">
                            <a:moveTo>
                              <a:pt x="538" y="1"/>
                            </a:moveTo>
                            <a:cubicBezTo>
                              <a:pt x="483" y="1"/>
                              <a:pt x="424" y="15"/>
                              <a:pt x="365" y="44"/>
                            </a:cubicBezTo>
                            <a:cubicBezTo>
                              <a:pt x="112" y="44"/>
                              <a:pt x="0" y="409"/>
                              <a:pt x="0" y="634"/>
                            </a:cubicBezTo>
                            <a:cubicBezTo>
                              <a:pt x="112" y="858"/>
                              <a:pt x="225" y="1223"/>
                              <a:pt x="365" y="1448"/>
                            </a:cubicBezTo>
                            <a:cubicBezTo>
                              <a:pt x="590" y="1813"/>
                              <a:pt x="927" y="2037"/>
                              <a:pt x="1404" y="2037"/>
                            </a:cubicBezTo>
                            <a:cubicBezTo>
                              <a:pt x="1516" y="2037"/>
                              <a:pt x="1769" y="1925"/>
                              <a:pt x="1769" y="1813"/>
                            </a:cubicBezTo>
                            <a:cubicBezTo>
                              <a:pt x="1881" y="1560"/>
                              <a:pt x="1881" y="1336"/>
                              <a:pt x="1769" y="1223"/>
                            </a:cubicBezTo>
                            <a:cubicBezTo>
                              <a:pt x="1516" y="858"/>
                              <a:pt x="1067" y="634"/>
                              <a:pt x="814" y="297"/>
                            </a:cubicBezTo>
                            <a:cubicBezTo>
                              <a:pt x="814" y="111"/>
                              <a:pt x="692" y="1"/>
                              <a:pt x="53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9" name="Google Shape;559;p25"/>
                      <p:cNvSpPr/>
                      <p:nvPr/>
                    </p:nvSpPr>
                    <p:spPr>
                      <a:xfrm>
                        <a:off x="6241410" y="2904361"/>
                        <a:ext cx="55153" cy="2579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72" h="16238" extrusionOk="0">
                            <a:moveTo>
                              <a:pt x="427" y="1"/>
                            </a:moveTo>
                            <a:cubicBezTo>
                              <a:pt x="229" y="1"/>
                              <a:pt x="0" y="205"/>
                              <a:pt x="74" y="519"/>
                            </a:cubicBezTo>
                            <a:cubicBezTo>
                              <a:pt x="1001" y="5657"/>
                              <a:pt x="1590" y="10457"/>
                              <a:pt x="1253" y="15735"/>
                            </a:cubicBezTo>
                            <a:cubicBezTo>
                              <a:pt x="1253" y="16058"/>
                              <a:pt x="1531" y="16238"/>
                              <a:pt x="1800" y="16238"/>
                            </a:cubicBezTo>
                            <a:cubicBezTo>
                              <a:pt x="2023" y="16238"/>
                              <a:pt x="2241" y="16115"/>
                              <a:pt x="2292" y="15848"/>
                            </a:cubicBezTo>
                            <a:cubicBezTo>
                              <a:pt x="3471" y="10822"/>
                              <a:pt x="3106" y="4842"/>
                              <a:pt x="664" y="182"/>
                            </a:cubicBezTo>
                            <a:cubicBezTo>
                              <a:pt x="625" y="57"/>
                              <a:pt x="530" y="1"/>
                              <a:pt x="427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0" name="Google Shape;560;p25"/>
                      <p:cNvSpPr/>
                      <p:nvPr/>
                    </p:nvSpPr>
                    <p:spPr>
                      <a:xfrm>
                        <a:off x="6251942" y="3213324"/>
                        <a:ext cx="25893" cy="5289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0" h="3330" extrusionOk="0">
                            <a:moveTo>
                              <a:pt x="1022" y="1"/>
                            </a:moveTo>
                            <a:cubicBezTo>
                              <a:pt x="844" y="1"/>
                              <a:pt x="675" y="74"/>
                              <a:pt x="590" y="244"/>
                            </a:cubicBezTo>
                            <a:cubicBezTo>
                              <a:pt x="225" y="1086"/>
                              <a:pt x="113" y="1900"/>
                              <a:pt x="1" y="2827"/>
                            </a:cubicBezTo>
                            <a:cubicBezTo>
                              <a:pt x="1" y="3149"/>
                              <a:pt x="278" y="3329"/>
                              <a:pt x="548" y="3329"/>
                            </a:cubicBezTo>
                            <a:cubicBezTo>
                              <a:pt x="771" y="3329"/>
                              <a:pt x="989" y="3206"/>
                              <a:pt x="1039" y="2939"/>
                            </a:cubicBezTo>
                            <a:cubicBezTo>
                              <a:pt x="1404" y="2125"/>
                              <a:pt x="1629" y="1311"/>
                              <a:pt x="1629" y="497"/>
                            </a:cubicBezTo>
                            <a:cubicBezTo>
                              <a:pt x="1629" y="200"/>
                              <a:pt x="1314" y="1"/>
                              <a:pt x="102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1" name="Google Shape;561;p25"/>
                      <p:cNvSpPr/>
                      <p:nvPr/>
                    </p:nvSpPr>
                    <p:spPr>
                      <a:xfrm>
                        <a:off x="5124615" y="3386772"/>
                        <a:ext cx="258481" cy="24008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272" h="15114" extrusionOk="0">
                            <a:moveTo>
                              <a:pt x="315" y="0"/>
                            </a:moveTo>
                            <a:cubicBezTo>
                              <a:pt x="144" y="0"/>
                              <a:pt x="1" y="172"/>
                              <a:pt x="80" y="330"/>
                            </a:cubicBezTo>
                            <a:cubicBezTo>
                              <a:pt x="3224" y="6647"/>
                              <a:pt x="9092" y="12150"/>
                              <a:pt x="15409" y="15070"/>
                            </a:cubicBezTo>
                            <a:cubicBezTo>
                              <a:pt x="15484" y="15100"/>
                              <a:pt x="15555" y="15113"/>
                              <a:pt x="15622" y="15113"/>
                            </a:cubicBezTo>
                            <a:cubicBezTo>
                              <a:pt x="16053" y="15113"/>
                              <a:pt x="16271" y="14547"/>
                              <a:pt x="15858" y="14255"/>
                            </a:cubicBezTo>
                            <a:cubicBezTo>
                              <a:pt x="13051" y="12487"/>
                              <a:pt x="10243" y="10521"/>
                              <a:pt x="7688" y="8275"/>
                            </a:cubicBezTo>
                            <a:cubicBezTo>
                              <a:pt x="4881" y="5833"/>
                              <a:pt x="2775" y="3025"/>
                              <a:pt x="529" y="106"/>
                            </a:cubicBezTo>
                            <a:cubicBezTo>
                              <a:pt x="463" y="31"/>
                              <a:pt x="386" y="0"/>
                              <a:pt x="31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2" name="Google Shape;562;p25"/>
                      <p:cNvSpPr/>
                      <p:nvPr/>
                    </p:nvSpPr>
                    <p:spPr>
                      <a:xfrm>
                        <a:off x="5428686" y="3639074"/>
                        <a:ext cx="101521" cy="354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391" h="2231" extrusionOk="0">
                            <a:moveTo>
                              <a:pt x="703" y="1"/>
                            </a:moveTo>
                            <a:cubicBezTo>
                              <a:pt x="225" y="1"/>
                              <a:pt x="1" y="703"/>
                              <a:pt x="478" y="955"/>
                            </a:cubicBezTo>
                            <a:cubicBezTo>
                              <a:pt x="1994" y="1657"/>
                              <a:pt x="3847" y="1994"/>
                              <a:pt x="5616" y="2219"/>
                            </a:cubicBezTo>
                            <a:cubicBezTo>
                              <a:pt x="5655" y="2226"/>
                              <a:pt x="5692" y="2230"/>
                              <a:pt x="5728" y="2230"/>
                            </a:cubicBezTo>
                            <a:cubicBezTo>
                              <a:pt x="6328" y="2230"/>
                              <a:pt x="6391" y="1167"/>
                              <a:pt x="5728" y="955"/>
                            </a:cubicBezTo>
                            <a:cubicBezTo>
                              <a:pt x="4100" y="478"/>
                              <a:pt x="2331" y="1"/>
                              <a:pt x="70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3" name="Google Shape;563;p25"/>
                      <p:cNvSpPr/>
                      <p:nvPr/>
                    </p:nvSpPr>
                    <p:spPr>
                      <a:xfrm>
                        <a:off x="5868859" y="3633720"/>
                        <a:ext cx="2240" cy="18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1" h="114" extrusionOk="0">
                            <a:moveTo>
                              <a:pt x="1" y="1"/>
                            </a:moveTo>
                            <a:lnTo>
                              <a:pt x="1" y="113"/>
                            </a:lnTo>
                            <a:cubicBezTo>
                              <a:pt x="141" y="113"/>
                              <a:pt x="141" y="1"/>
                              <a:pt x="1" y="1"/>
                            </a:cubicBezTo>
                            <a:close/>
                          </a:path>
                        </a:pathLst>
                      </a:custGeom>
                      <a:solidFill>
                        <a:srgbClr val="EE485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4" name="Google Shape;564;p25"/>
                      <p:cNvSpPr/>
                      <p:nvPr/>
                    </p:nvSpPr>
                    <p:spPr>
                      <a:xfrm>
                        <a:off x="5861727" y="3633720"/>
                        <a:ext cx="1795" cy="18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" h="114" extrusionOk="0">
                            <a:moveTo>
                              <a:pt x="0" y="1"/>
                            </a:moveTo>
                            <a:lnTo>
                              <a:pt x="0" y="113"/>
                            </a:lnTo>
                            <a:cubicBezTo>
                              <a:pt x="113" y="113"/>
                              <a:pt x="113" y="1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EE485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5" name="Google Shape;565;p25"/>
                      <p:cNvSpPr/>
                      <p:nvPr/>
                    </p:nvSpPr>
                    <p:spPr>
                      <a:xfrm>
                        <a:off x="5868859" y="3441337"/>
                        <a:ext cx="268742" cy="19062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918" h="12000" extrusionOk="0">
                            <a:moveTo>
                              <a:pt x="16309" y="1"/>
                            </a:moveTo>
                            <a:cubicBezTo>
                              <a:pt x="16183" y="1"/>
                              <a:pt x="16047" y="52"/>
                              <a:pt x="15919" y="180"/>
                            </a:cubicBezTo>
                            <a:cubicBezTo>
                              <a:pt x="11483" y="5318"/>
                              <a:pt x="5980" y="8602"/>
                              <a:pt x="1" y="11859"/>
                            </a:cubicBezTo>
                            <a:lnTo>
                              <a:pt x="1" y="12000"/>
                            </a:lnTo>
                            <a:cubicBezTo>
                              <a:pt x="1404" y="12000"/>
                              <a:pt x="2696" y="11298"/>
                              <a:pt x="3875" y="10708"/>
                            </a:cubicBezTo>
                            <a:cubicBezTo>
                              <a:pt x="5615" y="9894"/>
                              <a:pt x="7272" y="9052"/>
                              <a:pt x="8900" y="8125"/>
                            </a:cubicBezTo>
                            <a:cubicBezTo>
                              <a:pt x="12073" y="6244"/>
                              <a:pt x="14992" y="3914"/>
                              <a:pt x="16733" y="629"/>
                            </a:cubicBezTo>
                            <a:cubicBezTo>
                              <a:pt x="16918" y="383"/>
                              <a:pt x="16652" y="1"/>
                              <a:pt x="1630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6" name="Google Shape;566;p25"/>
                      <p:cNvSpPr/>
                      <p:nvPr/>
                    </p:nvSpPr>
                    <p:spPr>
                      <a:xfrm>
                        <a:off x="6156854" y="3368870"/>
                        <a:ext cx="34725" cy="3791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86" h="2387" extrusionOk="0">
                            <a:moveTo>
                              <a:pt x="1823" y="0"/>
                            </a:moveTo>
                            <a:cubicBezTo>
                              <a:pt x="1720" y="0"/>
                              <a:pt x="1610" y="50"/>
                              <a:pt x="1523" y="166"/>
                            </a:cubicBezTo>
                            <a:cubicBezTo>
                              <a:pt x="1186" y="643"/>
                              <a:pt x="821" y="1233"/>
                              <a:pt x="372" y="1682"/>
                            </a:cubicBezTo>
                            <a:cubicBezTo>
                              <a:pt x="0" y="1966"/>
                              <a:pt x="275" y="2386"/>
                              <a:pt x="574" y="2386"/>
                            </a:cubicBezTo>
                            <a:cubicBezTo>
                              <a:pt x="659" y="2386"/>
                              <a:pt x="746" y="2352"/>
                              <a:pt x="821" y="2271"/>
                            </a:cubicBezTo>
                            <a:cubicBezTo>
                              <a:pt x="1411" y="1682"/>
                              <a:pt x="1888" y="1120"/>
                              <a:pt x="2112" y="419"/>
                            </a:cubicBezTo>
                            <a:cubicBezTo>
                              <a:pt x="2186" y="179"/>
                              <a:pt x="2018" y="0"/>
                              <a:pt x="182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7" name="Google Shape;567;p25"/>
                      <p:cNvSpPr/>
                      <p:nvPr/>
                    </p:nvSpPr>
                    <p:spPr>
                      <a:xfrm>
                        <a:off x="5783684" y="3644586"/>
                        <a:ext cx="45765" cy="133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81" h="843" extrusionOk="0">
                            <a:moveTo>
                              <a:pt x="2407" y="1"/>
                            </a:moveTo>
                            <a:cubicBezTo>
                              <a:pt x="2381" y="1"/>
                              <a:pt x="2355" y="7"/>
                              <a:pt x="2330" y="19"/>
                            </a:cubicBezTo>
                            <a:cubicBezTo>
                              <a:pt x="1629" y="131"/>
                              <a:pt x="927" y="243"/>
                              <a:pt x="225" y="356"/>
                            </a:cubicBezTo>
                            <a:cubicBezTo>
                              <a:pt x="0" y="468"/>
                              <a:pt x="0" y="721"/>
                              <a:pt x="225" y="721"/>
                            </a:cubicBezTo>
                            <a:cubicBezTo>
                              <a:pt x="536" y="806"/>
                              <a:pt x="830" y="843"/>
                              <a:pt x="1121" y="843"/>
                            </a:cubicBezTo>
                            <a:cubicBezTo>
                              <a:pt x="1592" y="843"/>
                              <a:pt x="2052" y="747"/>
                              <a:pt x="2555" y="608"/>
                            </a:cubicBezTo>
                            <a:cubicBezTo>
                              <a:pt x="2881" y="383"/>
                              <a:pt x="2625" y="1"/>
                              <a:pt x="2407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8" name="Google Shape;568;p25"/>
                      <p:cNvSpPr/>
                      <p:nvPr/>
                    </p:nvSpPr>
                    <p:spPr>
                      <a:xfrm>
                        <a:off x="6000864" y="3103908"/>
                        <a:ext cx="68703" cy="23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325" h="1451" extrusionOk="0">
                            <a:moveTo>
                              <a:pt x="815" y="1"/>
                            </a:moveTo>
                            <a:cubicBezTo>
                              <a:pt x="253" y="1"/>
                              <a:pt x="1" y="1068"/>
                              <a:pt x="703" y="1180"/>
                            </a:cubicBezTo>
                            <a:cubicBezTo>
                              <a:pt x="1430" y="1257"/>
                              <a:pt x="2144" y="1451"/>
                              <a:pt x="2864" y="1451"/>
                            </a:cubicBezTo>
                            <a:cubicBezTo>
                              <a:pt x="3199" y="1451"/>
                              <a:pt x="3536" y="1409"/>
                              <a:pt x="3875" y="1292"/>
                            </a:cubicBezTo>
                            <a:cubicBezTo>
                              <a:pt x="4324" y="1180"/>
                              <a:pt x="4324" y="478"/>
                              <a:pt x="3875" y="366"/>
                            </a:cubicBezTo>
                            <a:cubicBezTo>
                              <a:pt x="2920" y="1"/>
                              <a:pt x="1882" y="113"/>
                              <a:pt x="81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9" name="Google Shape;569;p25"/>
                      <p:cNvSpPr/>
                      <p:nvPr/>
                    </p:nvSpPr>
                    <p:spPr>
                      <a:xfrm>
                        <a:off x="5999641" y="3034284"/>
                        <a:ext cx="50562" cy="4457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83" h="2806" extrusionOk="0">
                            <a:moveTo>
                              <a:pt x="2515" y="0"/>
                            </a:moveTo>
                            <a:cubicBezTo>
                              <a:pt x="2439" y="0"/>
                              <a:pt x="2363" y="19"/>
                              <a:pt x="2296" y="60"/>
                            </a:cubicBezTo>
                            <a:cubicBezTo>
                              <a:pt x="1481" y="538"/>
                              <a:pt x="780" y="1352"/>
                              <a:pt x="190" y="2166"/>
                            </a:cubicBezTo>
                            <a:cubicBezTo>
                              <a:pt x="0" y="2356"/>
                              <a:pt x="231" y="2806"/>
                              <a:pt x="510" y="2806"/>
                            </a:cubicBezTo>
                            <a:cubicBezTo>
                              <a:pt x="562" y="2806"/>
                              <a:pt x="615" y="2791"/>
                              <a:pt x="667" y="2756"/>
                            </a:cubicBezTo>
                            <a:cubicBezTo>
                              <a:pt x="1481" y="2054"/>
                              <a:pt x="2296" y="1577"/>
                              <a:pt x="2885" y="650"/>
                            </a:cubicBezTo>
                            <a:cubicBezTo>
                              <a:pt x="3182" y="353"/>
                              <a:pt x="2847" y="0"/>
                              <a:pt x="251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" name="Google Shape;570;p25"/>
                      <p:cNvSpPr/>
                      <p:nvPr/>
                    </p:nvSpPr>
                    <p:spPr>
                      <a:xfrm>
                        <a:off x="5992476" y="3153342"/>
                        <a:ext cx="46622" cy="3534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35" h="2225" extrusionOk="0">
                            <a:moveTo>
                              <a:pt x="657" y="0"/>
                            </a:moveTo>
                            <a:cubicBezTo>
                              <a:pt x="280" y="0"/>
                              <a:pt x="0" y="460"/>
                              <a:pt x="304" y="763"/>
                            </a:cubicBezTo>
                            <a:cubicBezTo>
                              <a:pt x="894" y="1353"/>
                              <a:pt x="1483" y="1914"/>
                              <a:pt x="2185" y="2167"/>
                            </a:cubicBezTo>
                            <a:cubicBezTo>
                              <a:pt x="2264" y="2207"/>
                              <a:pt x="2341" y="2224"/>
                              <a:pt x="2411" y="2224"/>
                            </a:cubicBezTo>
                            <a:cubicBezTo>
                              <a:pt x="2740" y="2224"/>
                              <a:pt x="2935" y="1835"/>
                              <a:pt x="2634" y="1465"/>
                            </a:cubicBezTo>
                            <a:cubicBezTo>
                              <a:pt x="2185" y="876"/>
                              <a:pt x="1483" y="398"/>
                              <a:pt x="894" y="61"/>
                            </a:cubicBezTo>
                            <a:cubicBezTo>
                              <a:pt x="813" y="19"/>
                              <a:pt x="733" y="0"/>
                              <a:pt x="65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571" name="Google Shape;571;p25"/>
                      <p:cNvGrpSpPr/>
                      <p:nvPr/>
                    </p:nvGrpSpPr>
                    <p:grpSpPr>
                      <a:xfrm>
                        <a:off x="5516101" y="2631917"/>
                        <a:ext cx="260006" cy="298972"/>
                        <a:chOff x="5516101" y="2631917"/>
                        <a:chExt cx="260006" cy="298972"/>
                      </a:xfrm>
                    </p:grpSpPr>
                    <p:sp>
                      <p:nvSpPr>
                        <p:cNvPr id="572" name="Google Shape;572;p25"/>
                        <p:cNvSpPr/>
                        <p:nvPr/>
                      </p:nvSpPr>
                      <p:spPr>
                        <a:xfrm>
                          <a:off x="5597718" y="2858247"/>
                          <a:ext cx="85636" cy="250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391" h="1580" extrusionOk="0">
                              <a:moveTo>
                                <a:pt x="4117" y="0"/>
                              </a:moveTo>
                              <a:cubicBezTo>
                                <a:pt x="3790" y="0"/>
                                <a:pt x="3445" y="82"/>
                                <a:pt x="3032" y="137"/>
                              </a:cubicBezTo>
                              <a:cubicBezTo>
                                <a:pt x="2106" y="137"/>
                                <a:pt x="1179" y="278"/>
                                <a:pt x="365" y="502"/>
                              </a:cubicBezTo>
                              <a:cubicBezTo>
                                <a:pt x="0" y="614"/>
                                <a:pt x="0" y="1092"/>
                                <a:pt x="365" y="1204"/>
                              </a:cubicBezTo>
                              <a:cubicBezTo>
                                <a:pt x="1067" y="1429"/>
                                <a:pt x="1993" y="1429"/>
                                <a:pt x="2695" y="1429"/>
                              </a:cubicBezTo>
                              <a:cubicBezTo>
                                <a:pt x="3110" y="1486"/>
                                <a:pt x="3555" y="1580"/>
                                <a:pt x="3984" y="1580"/>
                              </a:cubicBezTo>
                              <a:cubicBezTo>
                                <a:pt x="4396" y="1580"/>
                                <a:pt x="4794" y="1493"/>
                                <a:pt x="5138" y="1204"/>
                              </a:cubicBezTo>
                              <a:cubicBezTo>
                                <a:pt x="5390" y="979"/>
                                <a:pt x="5390" y="502"/>
                                <a:pt x="5138" y="390"/>
                              </a:cubicBezTo>
                              <a:cubicBezTo>
                                <a:pt x="4780" y="89"/>
                                <a:pt x="4458" y="0"/>
                                <a:pt x="411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3" name="Google Shape;573;p25"/>
                        <p:cNvSpPr/>
                        <p:nvPr/>
                      </p:nvSpPr>
                      <p:spPr>
                        <a:xfrm>
                          <a:off x="5608854" y="2889858"/>
                          <a:ext cx="72722" cy="2249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578" h="1416" extrusionOk="0">
                              <a:moveTo>
                                <a:pt x="3089" y="0"/>
                              </a:moveTo>
                              <a:cubicBezTo>
                                <a:pt x="2780" y="0"/>
                                <a:pt x="2457" y="28"/>
                                <a:pt x="2107" y="28"/>
                              </a:cubicBezTo>
                              <a:cubicBezTo>
                                <a:pt x="1517" y="140"/>
                                <a:pt x="703" y="28"/>
                                <a:pt x="226" y="393"/>
                              </a:cubicBezTo>
                              <a:cubicBezTo>
                                <a:pt x="1" y="393"/>
                                <a:pt x="1" y="618"/>
                                <a:pt x="226" y="730"/>
                              </a:cubicBezTo>
                              <a:cubicBezTo>
                                <a:pt x="703" y="1095"/>
                                <a:pt x="1405" y="1095"/>
                                <a:pt x="1994" y="1207"/>
                              </a:cubicBezTo>
                              <a:cubicBezTo>
                                <a:pt x="2401" y="1285"/>
                                <a:pt x="2861" y="1416"/>
                                <a:pt x="3301" y="1416"/>
                              </a:cubicBezTo>
                              <a:cubicBezTo>
                                <a:pt x="3499" y="1416"/>
                                <a:pt x="3692" y="1389"/>
                                <a:pt x="3875" y="1320"/>
                              </a:cubicBezTo>
                              <a:cubicBezTo>
                                <a:pt x="4324" y="1207"/>
                                <a:pt x="4577" y="393"/>
                                <a:pt x="3988" y="140"/>
                              </a:cubicBezTo>
                              <a:cubicBezTo>
                                <a:pt x="3693" y="28"/>
                                <a:pt x="3398" y="0"/>
                                <a:pt x="308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4" name="Google Shape;574;p25"/>
                        <p:cNvSpPr/>
                        <p:nvPr/>
                      </p:nvSpPr>
                      <p:spPr>
                        <a:xfrm>
                          <a:off x="5631156" y="2915591"/>
                          <a:ext cx="25877" cy="1529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29" h="963" extrusionOk="0">
                              <a:moveTo>
                                <a:pt x="777" y="0"/>
                              </a:moveTo>
                              <a:cubicBezTo>
                                <a:pt x="464" y="0"/>
                                <a:pt x="172" y="150"/>
                                <a:pt x="113" y="401"/>
                              </a:cubicBezTo>
                              <a:cubicBezTo>
                                <a:pt x="1" y="514"/>
                                <a:pt x="113" y="626"/>
                                <a:pt x="113" y="738"/>
                              </a:cubicBezTo>
                              <a:cubicBezTo>
                                <a:pt x="366" y="879"/>
                                <a:pt x="478" y="879"/>
                                <a:pt x="703" y="879"/>
                              </a:cubicBezTo>
                              <a:cubicBezTo>
                                <a:pt x="815" y="935"/>
                                <a:pt x="934" y="963"/>
                                <a:pt x="1053" y="963"/>
                              </a:cubicBezTo>
                              <a:cubicBezTo>
                                <a:pt x="1173" y="963"/>
                                <a:pt x="1292" y="935"/>
                                <a:pt x="1404" y="879"/>
                              </a:cubicBezTo>
                              <a:cubicBezTo>
                                <a:pt x="1517" y="738"/>
                                <a:pt x="1629" y="514"/>
                                <a:pt x="1517" y="401"/>
                              </a:cubicBezTo>
                              <a:cubicBezTo>
                                <a:pt x="1357" y="122"/>
                                <a:pt x="1059" y="0"/>
                                <a:pt x="77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5" name="Google Shape;575;p25"/>
                        <p:cNvSpPr/>
                        <p:nvPr/>
                      </p:nvSpPr>
                      <p:spPr>
                        <a:xfrm>
                          <a:off x="5562485" y="2681923"/>
                          <a:ext cx="167253" cy="17271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529" h="10873" extrusionOk="0">
                              <a:moveTo>
                                <a:pt x="5278" y="1"/>
                              </a:moveTo>
                              <a:cubicBezTo>
                                <a:pt x="3345" y="1"/>
                                <a:pt x="1265" y="1369"/>
                                <a:pt x="590" y="3180"/>
                              </a:cubicBezTo>
                              <a:cubicBezTo>
                                <a:pt x="112" y="4359"/>
                                <a:pt x="112" y="5398"/>
                                <a:pt x="477" y="6689"/>
                              </a:cubicBezTo>
                              <a:cubicBezTo>
                                <a:pt x="814" y="8317"/>
                                <a:pt x="2583" y="9019"/>
                                <a:pt x="2808" y="10788"/>
                              </a:cubicBezTo>
                              <a:cubicBezTo>
                                <a:pt x="2808" y="10844"/>
                                <a:pt x="2864" y="10872"/>
                                <a:pt x="2920" y="10872"/>
                              </a:cubicBezTo>
                              <a:cubicBezTo>
                                <a:pt x="2976" y="10872"/>
                                <a:pt x="3032" y="10844"/>
                                <a:pt x="3032" y="10788"/>
                              </a:cubicBezTo>
                              <a:cubicBezTo>
                                <a:pt x="3510" y="9384"/>
                                <a:pt x="2583" y="8430"/>
                                <a:pt x="1741" y="7279"/>
                              </a:cubicBezTo>
                              <a:cubicBezTo>
                                <a:pt x="0" y="4808"/>
                                <a:pt x="1881" y="1776"/>
                                <a:pt x="4548" y="962"/>
                              </a:cubicBezTo>
                              <a:cubicBezTo>
                                <a:pt x="4874" y="861"/>
                                <a:pt x="5200" y="816"/>
                                <a:pt x="5523" y="816"/>
                              </a:cubicBezTo>
                              <a:cubicBezTo>
                                <a:pt x="6369" y="816"/>
                                <a:pt x="7194" y="1125"/>
                                <a:pt x="7945" y="1551"/>
                              </a:cubicBezTo>
                              <a:cubicBezTo>
                                <a:pt x="9939" y="2815"/>
                                <a:pt x="9714" y="5061"/>
                                <a:pt x="8759" y="6801"/>
                              </a:cubicBezTo>
                              <a:cubicBezTo>
                                <a:pt x="7945" y="8317"/>
                                <a:pt x="7019" y="8795"/>
                                <a:pt x="7131" y="10535"/>
                              </a:cubicBezTo>
                              <a:cubicBezTo>
                                <a:pt x="7131" y="10605"/>
                                <a:pt x="7159" y="10641"/>
                                <a:pt x="7187" y="10641"/>
                              </a:cubicBezTo>
                              <a:cubicBezTo>
                                <a:pt x="7215" y="10641"/>
                                <a:pt x="7243" y="10605"/>
                                <a:pt x="7243" y="10535"/>
                              </a:cubicBezTo>
                              <a:cubicBezTo>
                                <a:pt x="7356" y="9272"/>
                                <a:pt x="9124" y="7868"/>
                                <a:pt x="9826" y="6689"/>
                              </a:cubicBezTo>
                              <a:cubicBezTo>
                                <a:pt x="10416" y="5622"/>
                                <a:pt x="10528" y="4471"/>
                                <a:pt x="10304" y="3292"/>
                              </a:cubicBezTo>
                              <a:cubicBezTo>
                                <a:pt x="9826" y="1186"/>
                                <a:pt x="7356" y="148"/>
                                <a:pt x="5503" y="7"/>
                              </a:cubicBezTo>
                              <a:cubicBezTo>
                                <a:pt x="5428" y="3"/>
                                <a:pt x="5353" y="1"/>
                                <a:pt x="5278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6" name="Google Shape;576;p25"/>
                        <p:cNvSpPr/>
                        <p:nvPr/>
                      </p:nvSpPr>
                      <p:spPr>
                        <a:xfrm>
                          <a:off x="5651680" y="2709960"/>
                          <a:ext cx="42429" cy="3118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671" h="1963" extrusionOk="0">
                              <a:moveTo>
                                <a:pt x="178" y="1"/>
                              </a:moveTo>
                              <a:cubicBezTo>
                                <a:pt x="117" y="1"/>
                                <a:pt x="58" y="4"/>
                                <a:pt x="0" y="11"/>
                              </a:cubicBezTo>
                              <a:lnTo>
                                <a:pt x="0" y="123"/>
                              </a:lnTo>
                              <a:cubicBezTo>
                                <a:pt x="337" y="348"/>
                                <a:pt x="702" y="488"/>
                                <a:pt x="1039" y="713"/>
                              </a:cubicBezTo>
                              <a:cubicBezTo>
                                <a:pt x="1516" y="1050"/>
                                <a:pt x="1741" y="1527"/>
                                <a:pt x="2106" y="1892"/>
                              </a:cubicBezTo>
                              <a:cubicBezTo>
                                <a:pt x="2155" y="1942"/>
                                <a:pt x="2212" y="1962"/>
                                <a:pt x="2268" y="1962"/>
                              </a:cubicBezTo>
                              <a:cubicBezTo>
                                <a:pt x="2468" y="1962"/>
                                <a:pt x="2671" y="1702"/>
                                <a:pt x="2583" y="1527"/>
                              </a:cubicBezTo>
                              <a:cubicBezTo>
                                <a:pt x="2241" y="764"/>
                                <a:pt x="1085" y="1"/>
                                <a:pt x="178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7" name="Google Shape;577;p25"/>
                        <p:cNvSpPr/>
                        <p:nvPr/>
                      </p:nvSpPr>
                      <p:spPr>
                        <a:xfrm>
                          <a:off x="5689311" y="2747083"/>
                          <a:ext cx="14551" cy="189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16" h="1194" extrusionOk="0">
                              <a:moveTo>
                                <a:pt x="341" y="1"/>
                              </a:moveTo>
                              <a:cubicBezTo>
                                <a:pt x="178" y="1"/>
                                <a:pt x="0" y="131"/>
                                <a:pt x="74" y="369"/>
                              </a:cubicBezTo>
                              <a:cubicBezTo>
                                <a:pt x="214" y="594"/>
                                <a:pt x="326" y="818"/>
                                <a:pt x="439" y="1071"/>
                              </a:cubicBezTo>
                              <a:cubicBezTo>
                                <a:pt x="481" y="1157"/>
                                <a:pt x="561" y="1193"/>
                                <a:pt x="643" y="1193"/>
                              </a:cubicBezTo>
                              <a:cubicBezTo>
                                <a:pt x="776" y="1193"/>
                                <a:pt x="916" y="1098"/>
                                <a:pt x="916" y="959"/>
                              </a:cubicBezTo>
                              <a:cubicBezTo>
                                <a:pt x="775" y="594"/>
                                <a:pt x="663" y="369"/>
                                <a:pt x="551" y="116"/>
                              </a:cubicBezTo>
                              <a:cubicBezTo>
                                <a:pt x="512" y="38"/>
                                <a:pt x="428" y="1"/>
                                <a:pt x="34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8" name="Google Shape;578;p25"/>
                        <p:cNvSpPr/>
                        <p:nvPr/>
                      </p:nvSpPr>
                      <p:spPr>
                        <a:xfrm>
                          <a:off x="5614652" y="2788003"/>
                          <a:ext cx="53532" cy="3140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370" h="1977" extrusionOk="0">
                              <a:moveTo>
                                <a:pt x="2352" y="1"/>
                              </a:moveTo>
                              <a:cubicBezTo>
                                <a:pt x="2215" y="1"/>
                                <a:pt x="2053" y="97"/>
                                <a:pt x="1966" y="236"/>
                              </a:cubicBezTo>
                              <a:cubicBezTo>
                                <a:pt x="1854" y="601"/>
                                <a:pt x="1742" y="938"/>
                                <a:pt x="1629" y="1415"/>
                              </a:cubicBezTo>
                              <a:cubicBezTo>
                                <a:pt x="1264" y="1050"/>
                                <a:pt x="927" y="713"/>
                                <a:pt x="562" y="236"/>
                              </a:cubicBezTo>
                              <a:cubicBezTo>
                                <a:pt x="530" y="203"/>
                                <a:pt x="487" y="189"/>
                                <a:pt x="443" y="189"/>
                              </a:cubicBezTo>
                              <a:cubicBezTo>
                                <a:pt x="338" y="189"/>
                                <a:pt x="226" y="269"/>
                                <a:pt x="226" y="348"/>
                              </a:cubicBezTo>
                              <a:cubicBezTo>
                                <a:pt x="113" y="713"/>
                                <a:pt x="1" y="938"/>
                                <a:pt x="1" y="1303"/>
                              </a:cubicBezTo>
                              <a:cubicBezTo>
                                <a:pt x="1" y="1415"/>
                                <a:pt x="113" y="1415"/>
                                <a:pt x="226" y="1415"/>
                              </a:cubicBezTo>
                              <a:cubicBezTo>
                                <a:pt x="338" y="1190"/>
                                <a:pt x="450" y="1050"/>
                                <a:pt x="562" y="825"/>
                              </a:cubicBezTo>
                              <a:cubicBezTo>
                                <a:pt x="927" y="1190"/>
                                <a:pt x="1264" y="1527"/>
                                <a:pt x="1517" y="1892"/>
                              </a:cubicBezTo>
                              <a:cubicBezTo>
                                <a:pt x="1573" y="1948"/>
                                <a:pt x="1657" y="1976"/>
                                <a:pt x="1728" y="1976"/>
                              </a:cubicBezTo>
                              <a:cubicBezTo>
                                <a:pt x="1798" y="1976"/>
                                <a:pt x="1854" y="1948"/>
                                <a:pt x="1854" y="1892"/>
                              </a:cubicBezTo>
                              <a:cubicBezTo>
                                <a:pt x="2107" y="1527"/>
                                <a:pt x="2219" y="1190"/>
                                <a:pt x="2331" y="938"/>
                              </a:cubicBezTo>
                              <a:cubicBezTo>
                                <a:pt x="2556" y="1190"/>
                                <a:pt x="2668" y="1415"/>
                                <a:pt x="2921" y="1639"/>
                              </a:cubicBezTo>
                              <a:cubicBezTo>
                                <a:pt x="2981" y="1669"/>
                                <a:pt x="3041" y="1683"/>
                                <a:pt x="3097" y="1683"/>
                              </a:cubicBezTo>
                              <a:cubicBezTo>
                                <a:pt x="3250" y="1683"/>
                                <a:pt x="3370" y="1579"/>
                                <a:pt x="3370" y="1415"/>
                              </a:cubicBezTo>
                              <a:cubicBezTo>
                                <a:pt x="3145" y="938"/>
                                <a:pt x="2808" y="601"/>
                                <a:pt x="2556" y="123"/>
                              </a:cubicBezTo>
                              <a:cubicBezTo>
                                <a:pt x="2513" y="38"/>
                                <a:pt x="2437" y="1"/>
                                <a:pt x="2352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9" name="Google Shape;579;p25"/>
                        <p:cNvSpPr/>
                        <p:nvPr/>
                      </p:nvSpPr>
                      <p:spPr>
                        <a:xfrm>
                          <a:off x="5627598" y="2826969"/>
                          <a:ext cx="11151" cy="2080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02" h="1310" extrusionOk="0">
                              <a:moveTo>
                                <a:pt x="0" y="1"/>
                              </a:moveTo>
                              <a:lnTo>
                                <a:pt x="0" y="141"/>
                              </a:lnTo>
                              <a:cubicBezTo>
                                <a:pt x="0" y="253"/>
                                <a:pt x="112" y="478"/>
                                <a:pt x="112" y="590"/>
                              </a:cubicBezTo>
                              <a:cubicBezTo>
                                <a:pt x="112" y="843"/>
                                <a:pt x="225" y="1067"/>
                                <a:pt x="337" y="1180"/>
                              </a:cubicBezTo>
                              <a:cubicBezTo>
                                <a:pt x="384" y="1275"/>
                                <a:pt x="457" y="1309"/>
                                <a:pt x="525" y="1309"/>
                              </a:cubicBezTo>
                              <a:cubicBezTo>
                                <a:pt x="618" y="1309"/>
                                <a:pt x="702" y="1245"/>
                                <a:pt x="702" y="1180"/>
                              </a:cubicBezTo>
                              <a:cubicBezTo>
                                <a:pt x="702" y="702"/>
                                <a:pt x="337" y="253"/>
                                <a:pt x="0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0" name="Google Shape;580;p25"/>
                        <p:cNvSpPr/>
                        <p:nvPr/>
                      </p:nvSpPr>
                      <p:spPr>
                        <a:xfrm>
                          <a:off x="5648105" y="2825047"/>
                          <a:ext cx="11167" cy="2417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03" h="1522" extrusionOk="0">
                              <a:moveTo>
                                <a:pt x="331" y="1"/>
                              </a:moveTo>
                              <a:cubicBezTo>
                                <a:pt x="272" y="1"/>
                                <a:pt x="225" y="38"/>
                                <a:pt x="225" y="122"/>
                              </a:cubicBezTo>
                              <a:cubicBezTo>
                                <a:pt x="113" y="599"/>
                                <a:pt x="1" y="964"/>
                                <a:pt x="225" y="1413"/>
                              </a:cubicBezTo>
                              <a:cubicBezTo>
                                <a:pt x="260" y="1492"/>
                                <a:pt x="320" y="1522"/>
                                <a:pt x="385" y="1522"/>
                              </a:cubicBezTo>
                              <a:cubicBezTo>
                                <a:pt x="530" y="1522"/>
                                <a:pt x="702" y="1378"/>
                                <a:pt x="702" y="1301"/>
                              </a:cubicBezTo>
                              <a:cubicBezTo>
                                <a:pt x="702" y="964"/>
                                <a:pt x="562" y="599"/>
                                <a:pt x="562" y="262"/>
                              </a:cubicBezTo>
                              <a:cubicBezTo>
                                <a:pt x="562" y="104"/>
                                <a:pt x="430" y="1"/>
                                <a:pt x="33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1" name="Google Shape;581;p25"/>
                        <p:cNvSpPr/>
                        <p:nvPr/>
                      </p:nvSpPr>
                      <p:spPr>
                        <a:xfrm>
                          <a:off x="5551747" y="2830511"/>
                          <a:ext cx="29070" cy="2573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30" h="1620" extrusionOk="0">
                              <a:moveTo>
                                <a:pt x="1400" y="0"/>
                              </a:moveTo>
                              <a:cubicBezTo>
                                <a:pt x="1353" y="0"/>
                                <a:pt x="1307" y="10"/>
                                <a:pt x="1266" y="30"/>
                              </a:cubicBezTo>
                              <a:cubicBezTo>
                                <a:pt x="788" y="255"/>
                                <a:pt x="452" y="732"/>
                                <a:pt x="87" y="1181"/>
                              </a:cubicBezTo>
                              <a:cubicBezTo>
                                <a:pt x="0" y="1376"/>
                                <a:pt x="113" y="1620"/>
                                <a:pt x="285" y="1620"/>
                              </a:cubicBezTo>
                              <a:cubicBezTo>
                                <a:pt x="337" y="1620"/>
                                <a:pt x="393" y="1598"/>
                                <a:pt x="452" y="1546"/>
                              </a:cubicBezTo>
                              <a:cubicBezTo>
                                <a:pt x="901" y="1181"/>
                                <a:pt x="1378" y="844"/>
                                <a:pt x="1715" y="367"/>
                              </a:cubicBezTo>
                              <a:cubicBezTo>
                                <a:pt x="1830" y="184"/>
                                <a:pt x="1607" y="0"/>
                                <a:pt x="140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2" name="Google Shape;582;p25"/>
                        <p:cNvSpPr/>
                        <p:nvPr/>
                      </p:nvSpPr>
                      <p:spPr>
                        <a:xfrm>
                          <a:off x="5516101" y="2782046"/>
                          <a:ext cx="27211" cy="141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13" h="891" extrusionOk="0">
                              <a:moveTo>
                                <a:pt x="1377" y="0"/>
                              </a:moveTo>
                              <a:cubicBezTo>
                                <a:pt x="1349" y="0"/>
                                <a:pt x="1321" y="7"/>
                                <a:pt x="1292" y="21"/>
                              </a:cubicBezTo>
                              <a:cubicBezTo>
                                <a:pt x="1039" y="21"/>
                                <a:pt x="927" y="161"/>
                                <a:pt x="702" y="274"/>
                              </a:cubicBezTo>
                              <a:cubicBezTo>
                                <a:pt x="590" y="386"/>
                                <a:pt x="337" y="498"/>
                                <a:pt x="113" y="611"/>
                              </a:cubicBezTo>
                              <a:cubicBezTo>
                                <a:pt x="0" y="611"/>
                                <a:pt x="0" y="863"/>
                                <a:pt x="225" y="863"/>
                              </a:cubicBezTo>
                              <a:cubicBezTo>
                                <a:pt x="306" y="882"/>
                                <a:pt x="386" y="891"/>
                                <a:pt x="465" y="891"/>
                              </a:cubicBezTo>
                              <a:cubicBezTo>
                                <a:pt x="852" y="891"/>
                                <a:pt x="1213" y="685"/>
                                <a:pt x="1516" y="498"/>
                              </a:cubicBezTo>
                              <a:cubicBezTo>
                                <a:pt x="1712" y="303"/>
                                <a:pt x="1567" y="0"/>
                                <a:pt x="137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3" name="Google Shape;583;p25"/>
                        <p:cNvSpPr/>
                        <p:nvPr/>
                      </p:nvSpPr>
                      <p:spPr>
                        <a:xfrm>
                          <a:off x="5526140" y="2698491"/>
                          <a:ext cx="23414" cy="1521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74" h="958" extrusionOk="0">
                              <a:moveTo>
                                <a:pt x="222" y="1"/>
                              </a:moveTo>
                              <a:cubicBezTo>
                                <a:pt x="113" y="1"/>
                                <a:pt x="1" y="165"/>
                                <a:pt x="183" y="256"/>
                              </a:cubicBezTo>
                              <a:cubicBezTo>
                                <a:pt x="407" y="508"/>
                                <a:pt x="772" y="845"/>
                                <a:pt x="1109" y="958"/>
                              </a:cubicBezTo>
                              <a:cubicBezTo>
                                <a:pt x="1362" y="958"/>
                                <a:pt x="1474" y="733"/>
                                <a:pt x="1362" y="508"/>
                              </a:cubicBezTo>
                              <a:cubicBezTo>
                                <a:pt x="1109" y="256"/>
                                <a:pt x="660" y="143"/>
                                <a:pt x="295" y="31"/>
                              </a:cubicBezTo>
                              <a:cubicBezTo>
                                <a:pt x="273" y="10"/>
                                <a:pt x="248" y="1"/>
                                <a:pt x="222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4" name="Google Shape;584;p25"/>
                        <p:cNvSpPr/>
                        <p:nvPr/>
                      </p:nvSpPr>
                      <p:spPr>
                        <a:xfrm>
                          <a:off x="5579562" y="2636746"/>
                          <a:ext cx="27004" cy="320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00" h="2018" extrusionOk="0">
                              <a:moveTo>
                                <a:pt x="314" y="0"/>
                              </a:moveTo>
                              <a:cubicBezTo>
                                <a:pt x="172" y="0"/>
                                <a:pt x="1" y="110"/>
                                <a:pt x="104" y="296"/>
                              </a:cubicBezTo>
                              <a:cubicBezTo>
                                <a:pt x="217" y="521"/>
                                <a:pt x="329" y="886"/>
                                <a:pt x="553" y="1111"/>
                              </a:cubicBezTo>
                              <a:cubicBezTo>
                                <a:pt x="666" y="1448"/>
                                <a:pt x="918" y="1700"/>
                                <a:pt x="1255" y="1925"/>
                              </a:cubicBezTo>
                              <a:cubicBezTo>
                                <a:pt x="1329" y="1991"/>
                                <a:pt x="1401" y="2018"/>
                                <a:pt x="1462" y="2018"/>
                              </a:cubicBezTo>
                              <a:cubicBezTo>
                                <a:pt x="1611" y="2018"/>
                                <a:pt x="1700" y="1859"/>
                                <a:pt x="1620" y="1700"/>
                              </a:cubicBezTo>
                              <a:cubicBezTo>
                                <a:pt x="1255" y="1111"/>
                                <a:pt x="918" y="521"/>
                                <a:pt x="441" y="44"/>
                              </a:cubicBezTo>
                              <a:cubicBezTo>
                                <a:pt x="412" y="14"/>
                                <a:pt x="365" y="0"/>
                                <a:pt x="31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5" name="Google Shape;585;p25"/>
                        <p:cNvSpPr/>
                        <p:nvPr/>
                      </p:nvSpPr>
                      <p:spPr>
                        <a:xfrm>
                          <a:off x="5668168" y="2631917"/>
                          <a:ext cx="14503" cy="3736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13" h="2352" extrusionOk="0">
                              <a:moveTo>
                                <a:pt x="601" y="1"/>
                              </a:moveTo>
                              <a:cubicBezTo>
                                <a:pt x="505" y="1"/>
                                <a:pt x="409" y="37"/>
                                <a:pt x="366" y="123"/>
                              </a:cubicBezTo>
                              <a:cubicBezTo>
                                <a:pt x="141" y="825"/>
                                <a:pt x="1" y="1639"/>
                                <a:pt x="366" y="2229"/>
                              </a:cubicBezTo>
                              <a:cubicBezTo>
                                <a:pt x="452" y="2315"/>
                                <a:pt x="558" y="2351"/>
                                <a:pt x="650" y="2351"/>
                              </a:cubicBezTo>
                              <a:cubicBezTo>
                                <a:pt x="800" y="2351"/>
                                <a:pt x="913" y="2255"/>
                                <a:pt x="843" y="2117"/>
                              </a:cubicBezTo>
                              <a:cubicBezTo>
                                <a:pt x="843" y="1527"/>
                                <a:pt x="703" y="937"/>
                                <a:pt x="843" y="235"/>
                              </a:cubicBezTo>
                              <a:cubicBezTo>
                                <a:pt x="913" y="97"/>
                                <a:pt x="757" y="1"/>
                                <a:pt x="60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6" name="Google Shape;586;p25"/>
                        <p:cNvSpPr/>
                        <p:nvPr/>
                      </p:nvSpPr>
                      <p:spPr>
                        <a:xfrm>
                          <a:off x="5739746" y="2678460"/>
                          <a:ext cx="17632" cy="23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10" h="1464" extrusionOk="0">
                              <a:moveTo>
                                <a:pt x="885" y="1"/>
                              </a:moveTo>
                              <a:cubicBezTo>
                                <a:pt x="773" y="1"/>
                                <a:pt x="661" y="113"/>
                                <a:pt x="661" y="225"/>
                              </a:cubicBezTo>
                              <a:cubicBezTo>
                                <a:pt x="661" y="188"/>
                                <a:pt x="648" y="175"/>
                                <a:pt x="632" y="175"/>
                              </a:cubicBezTo>
                              <a:cubicBezTo>
                                <a:pt x="598" y="175"/>
                                <a:pt x="548" y="225"/>
                                <a:pt x="548" y="225"/>
                              </a:cubicBezTo>
                              <a:cubicBezTo>
                                <a:pt x="408" y="366"/>
                                <a:pt x="408" y="478"/>
                                <a:pt x="296" y="590"/>
                              </a:cubicBezTo>
                              <a:cubicBezTo>
                                <a:pt x="183" y="703"/>
                                <a:pt x="71" y="927"/>
                                <a:pt x="71" y="1180"/>
                              </a:cubicBezTo>
                              <a:cubicBezTo>
                                <a:pt x="0" y="1322"/>
                                <a:pt x="109" y="1464"/>
                                <a:pt x="262" y="1464"/>
                              </a:cubicBezTo>
                              <a:cubicBezTo>
                                <a:pt x="351" y="1464"/>
                                <a:pt x="455" y="1416"/>
                                <a:pt x="548" y="1292"/>
                              </a:cubicBezTo>
                              <a:cubicBezTo>
                                <a:pt x="661" y="1180"/>
                                <a:pt x="773" y="927"/>
                                <a:pt x="885" y="703"/>
                              </a:cubicBezTo>
                              <a:cubicBezTo>
                                <a:pt x="998" y="590"/>
                                <a:pt x="1110" y="366"/>
                                <a:pt x="1110" y="113"/>
                              </a:cubicBezTo>
                              <a:cubicBezTo>
                                <a:pt x="1110" y="113"/>
                                <a:pt x="998" y="1"/>
                                <a:pt x="885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7" name="Google Shape;587;p25"/>
                        <p:cNvSpPr/>
                        <p:nvPr/>
                      </p:nvSpPr>
                      <p:spPr>
                        <a:xfrm>
                          <a:off x="5748801" y="2739999"/>
                          <a:ext cx="27306" cy="2073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19" h="1305" extrusionOk="0">
                              <a:moveTo>
                                <a:pt x="1242" y="1"/>
                              </a:moveTo>
                              <a:cubicBezTo>
                                <a:pt x="792" y="1"/>
                                <a:pt x="203" y="450"/>
                                <a:pt x="91" y="927"/>
                              </a:cubicBezTo>
                              <a:cubicBezTo>
                                <a:pt x="1" y="1107"/>
                                <a:pt x="198" y="1305"/>
                                <a:pt x="396" y="1305"/>
                              </a:cubicBezTo>
                              <a:cubicBezTo>
                                <a:pt x="445" y="1305"/>
                                <a:pt x="495" y="1292"/>
                                <a:pt x="540" y="1264"/>
                              </a:cubicBezTo>
                              <a:cubicBezTo>
                                <a:pt x="680" y="1152"/>
                                <a:pt x="905" y="1040"/>
                                <a:pt x="1017" y="815"/>
                              </a:cubicBezTo>
                              <a:cubicBezTo>
                                <a:pt x="1129" y="703"/>
                                <a:pt x="1382" y="562"/>
                                <a:pt x="1494" y="450"/>
                              </a:cubicBezTo>
                              <a:cubicBezTo>
                                <a:pt x="1719" y="226"/>
                                <a:pt x="1607" y="1"/>
                                <a:pt x="1242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8" name="Google Shape;588;p25"/>
                        <p:cNvSpPr/>
                        <p:nvPr/>
                      </p:nvSpPr>
                      <p:spPr>
                        <a:xfrm>
                          <a:off x="5726149" y="2812259"/>
                          <a:ext cx="33041" cy="1721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80" h="1084" extrusionOk="0">
                              <a:moveTo>
                                <a:pt x="450" y="0"/>
                              </a:moveTo>
                              <a:cubicBezTo>
                                <a:pt x="113" y="0"/>
                                <a:pt x="1" y="365"/>
                                <a:pt x="225" y="477"/>
                              </a:cubicBezTo>
                              <a:cubicBezTo>
                                <a:pt x="562" y="814"/>
                                <a:pt x="1039" y="927"/>
                                <a:pt x="1629" y="1067"/>
                              </a:cubicBezTo>
                              <a:cubicBezTo>
                                <a:pt x="1664" y="1079"/>
                                <a:pt x="1697" y="1084"/>
                                <a:pt x="1727" y="1084"/>
                              </a:cubicBezTo>
                              <a:cubicBezTo>
                                <a:pt x="1991" y="1084"/>
                                <a:pt x="2080" y="690"/>
                                <a:pt x="1854" y="590"/>
                              </a:cubicBezTo>
                              <a:cubicBezTo>
                                <a:pt x="1404" y="225"/>
                                <a:pt x="927" y="112"/>
                                <a:pt x="45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9" name="Google Shape;589;p25"/>
                        <p:cNvSpPr/>
                        <p:nvPr/>
                      </p:nvSpPr>
                      <p:spPr>
                        <a:xfrm>
                          <a:off x="5700319" y="2844998"/>
                          <a:ext cx="18268" cy="1944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50" h="1224" extrusionOk="0">
                              <a:moveTo>
                                <a:pt x="317" y="1"/>
                              </a:moveTo>
                              <a:cubicBezTo>
                                <a:pt x="174" y="1"/>
                                <a:pt x="0" y="105"/>
                                <a:pt x="82" y="269"/>
                              </a:cubicBezTo>
                              <a:cubicBezTo>
                                <a:pt x="223" y="634"/>
                                <a:pt x="447" y="1224"/>
                                <a:pt x="925" y="1224"/>
                              </a:cubicBezTo>
                              <a:cubicBezTo>
                                <a:pt x="1037" y="1224"/>
                                <a:pt x="1149" y="1112"/>
                                <a:pt x="1149" y="971"/>
                              </a:cubicBezTo>
                              <a:cubicBezTo>
                                <a:pt x="1149" y="634"/>
                                <a:pt x="672" y="410"/>
                                <a:pt x="447" y="45"/>
                              </a:cubicBezTo>
                              <a:cubicBezTo>
                                <a:pt x="417" y="15"/>
                                <a:pt x="369" y="1"/>
                                <a:pt x="31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590" name="Google Shape;590;p25"/>
                    <p:cNvSpPr/>
                    <p:nvPr/>
                  </p:nvSpPr>
                  <p:spPr>
                    <a:xfrm>
                      <a:off x="5135894" y="3096363"/>
                      <a:ext cx="32072" cy="493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9" h="3108" extrusionOk="0">
                          <a:moveTo>
                            <a:pt x="540" y="0"/>
                          </a:moveTo>
                          <a:cubicBezTo>
                            <a:pt x="257" y="0"/>
                            <a:pt x="1" y="232"/>
                            <a:pt x="72" y="588"/>
                          </a:cubicBezTo>
                          <a:cubicBezTo>
                            <a:pt x="296" y="1431"/>
                            <a:pt x="774" y="2132"/>
                            <a:pt x="1111" y="2947"/>
                          </a:cubicBezTo>
                          <a:cubicBezTo>
                            <a:pt x="1194" y="3058"/>
                            <a:pt x="1326" y="3108"/>
                            <a:pt x="1461" y="3108"/>
                          </a:cubicBezTo>
                          <a:cubicBezTo>
                            <a:pt x="1735" y="3108"/>
                            <a:pt x="2019" y="2901"/>
                            <a:pt x="1925" y="2582"/>
                          </a:cubicBezTo>
                          <a:cubicBezTo>
                            <a:pt x="1700" y="1767"/>
                            <a:pt x="1476" y="953"/>
                            <a:pt x="998" y="251"/>
                          </a:cubicBezTo>
                          <a:cubicBezTo>
                            <a:pt x="875" y="77"/>
                            <a:pt x="703" y="0"/>
                            <a:pt x="540" y="0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91" name="Google Shape;591;p25"/>
                  <p:cNvSpPr txBox="1"/>
                  <p:nvPr/>
                </p:nvSpPr>
                <p:spPr>
                  <a:xfrm>
                    <a:off x="5477878" y="2993831"/>
                    <a:ext cx="371700" cy="48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400">
                        <a:solidFill>
                          <a:schemeClr val="accent3"/>
                        </a:solidFill>
                        <a:latin typeface="Cabin Sketch"/>
                        <a:ea typeface="Cabin Sketch"/>
                        <a:cs typeface="Cabin Sketch"/>
                        <a:sym typeface="Cabin Sketch"/>
                      </a:rPr>
                      <a:t>A</a:t>
                    </a:r>
                    <a:endParaRPr sz="2400">
                      <a:solidFill>
                        <a:schemeClr val="accent3"/>
                      </a:solidFill>
                      <a:latin typeface="Cabin Sketch"/>
                      <a:ea typeface="Cabin Sketch"/>
                      <a:cs typeface="Cabin Sketch"/>
                      <a:sym typeface="Cabin Sketch"/>
                    </a:endParaRPr>
                  </a:p>
                </p:txBody>
              </p:sp>
            </p:grpSp>
            <p:sp>
              <p:nvSpPr>
                <p:cNvPr id="592" name="Google Shape;592;p25"/>
                <p:cNvSpPr/>
                <p:nvPr/>
              </p:nvSpPr>
              <p:spPr>
                <a:xfrm>
                  <a:off x="5229790" y="3096045"/>
                  <a:ext cx="66908" cy="24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" h="1563" extrusionOk="0">
                      <a:moveTo>
                        <a:pt x="1426" y="1"/>
                      </a:moveTo>
                      <a:cubicBezTo>
                        <a:pt x="1093" y="1"/>
                        <a:pt x="772" y="43"/>
                        <a:pt x="478" y="159"/>
                      </a:cubicBezTo>
                      <a:cubicBezTo>
                        <a:pt x="0" y="271"/>
                        <a:pt x="0" y="973"/>
                        <a:pt x="478" y="1086"/>
                      </a:cubicBezTo>
                      <a:cubicBezTo>
                        <a:pt x="1404" y="1563"/>
                        <a:pt x="2471" y="1310"/>
                        <a:pt x="3397" y="1451"/>
                      </a:cubicBezTo>
                      <a:cubicBezTo>
                        <a:pt x="4099" y="1451"/>
                        <a:pt x="4212" y="384"/>
                        <a:pt x="3622" y="271"/>
                      </a:cubicBezTo>
                      <a:cubicBezTo>
                        <a:pt x="2914" y="195"/>
                        <a:pt x="2140" y="1"/>
                        <a:pt x="14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5249154" y="3144113"/>
                  <a:ext cx="50546" cy="44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" h="2807" extrusionOk="0">
                      <a:moveTo>
                        <a:pt x="2687" y="1"/>
                      </a:moveTo>
                      <a:cubicBezTo>
                        <a:pt x="2632" y="1"/>
                        <a:pt x="2574" y="17"/>
                        <a:pt x="2515" y="53"/>
                      </a:cubicBezTo>
                      <a:cubicBezTo>
                        <a:pt x="1701" y="755"/>
                        <a:pt x="775" y="1344"/>
                        <a:pt x="185" y="2158"/>
                      </a:cubicBezTo>
                      <a:cubicBezTo>
                        <a:pt x="1" y="2435"/>
                        <a:pt x="365" y="2806"/>
                        <a:pt x="688" y="2806"/>
                      </a:cubicBezTo>
                      <a:cubicBezTo>
                        <a:pt x="758" y="2806"/>
                        <a:pt x="827" y="2788"/>
                        <a:pt x="887" y="2748"/>
                      </a:cubicBezTo>
                      <a:cubicBezTo>
                        <a:pt x="1701" y="2271"/>
                        <a:pt x="2291" y="1457"/>
                        <a:pt x="2993" y="642"/>
                      </a:cubicBezTo>
                      <a:cubicBezTo>
                        <a:pt x="3181" y="430"/>
                        <a:pt x="2974" y="1"/>
                        <a:pt x="268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5"/>
                <p:cNvSpPr/>
                <p:nvPr/>
              </p:nvSpPr>
              <p:spPr>
                <a:xfrm>
                  <a:off x="5258859" y="3034284"/>
                  <a:ext cx="48147" cy="3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2218" extrusionOk="0">
                      <a:moveTo>
                        <a:pt x="611" y="1"/>
                      </a:moveTo>
                      <a:cubicBezTo>
                        <a:pt x="250" y="1"/>
                        <a:pt x="1" y="372"/>
                        <a:pt x="276" y="762"/>
                      </a:cubicBezTo>
                      <a:cubicBezTo>
                        <a:pt x="753" y="1352"/>
                        <a:pt x="1455" y="1829"/>
                        <a:pt x="2157" y="2166"/>
                      </a:cubicBezTo>
                      <a:cubicBezTo>
                        <a:pt x="2228" y="2202"/>
                        <a:pt x="2300" y="2218"/>
                        <a:pt x="2369" y="2218"/>
                      </a:cubicBezTo>
                      <a:cubicBezTo>
                        <a:pt x="2737" y="2218"/>
                        <a:pt x="3030" y="1771"/>
                        <a:pt x="2747" y="1464"/>
                      </a:cubicBezTo>
                      <a:cubicBezTo>
                        <a:pt x="2157" y="875"/>
                        <a:pt x="1567" y="285"/>
                        <a:pt x="866" y="60"/>
                      </a:cubicBezTo>
                      <a:cubicBezTo>
                        <a:pt x="778" y="19"/>
                        <a:pt x="692" y="1"/>
                        <a:pt x="6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5" name="Google Shape;595;p25"/>
              <p:cNvGrpSpPr/>
              <p:nvPr/>
            </p:nvGrpSpPr>
            <p:grpSpPr>
              <a:xfrm>
                <a:off x="6547463" y="2286694"/>
                <a:ext cx="1884613" cy="1040750"/>
                <a:chOff x="6547463" y="1973544"/>
                <a:chExt cx="1884613" cy="1040750"/>
              </a:xfrm>
            </p:grpSpPr>
            <p:sp>
              <p:nvSpPr>
                <p:cNvPr id="596" name="Google Shape;596;p25"/>
                <p:cNvSpPr txBox="1"/>
                <p:nvPr/>
              </p:nvSpPr>
              <p:spPr>
                <a:xfrm>
                  <a:off x="6547463" y="2249293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Fira Sans"/>
                      <a:ea typeface="Fira Sans"/>
                      <a:cs typeface="Fira Sans"/>
                      <a:sym typeface="Fira Sans"/>
                    </a:rPr>
                    <a:t>Neptune is the farthest planet from the Sun and the fourth-largest</a:t>
                  </a:r>
                  <a:endParaRPr sz="1200"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97" name="Google Shape;597;p25"/>
                <p:cNvSpPr txBox="1"/>
                <p:nvPr/>
              </p:nvSpPr>
              <p:spPr>
                <a:xfrm>
                  <a:off x="6547475" y="1973544"/>
                  <a:ext cx="1884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Assumptions</a:t>
                  </a:r>
                  <a:endParaRPr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598" name="Google Shape;598;p25"/>
            <p:cNvGrpSpPr/>
            <p:nvPr/>
          </p:nvGrpSpPr>
          <p:grpSpPr>
            <a:xfrm>
              <a:off x="710263" y="1303238"/>
              <a:ext cx="4527120" cy="1245807"/>
              <a:chOff x="710263" y="1303238"/>
              <a:chExt cx="4527120" cy="1245807"/>
            </a:xfrm>
          </p:grpSpPr>
          <p:grpSp>
            <p:nvGrpSpPr>
              <p:cNvPr id="599" name="Google Shape;599;p25"/>
              <p:cNvGrpSpPr/>
              <p:nvPr/>
            </p:nvGrpSpPr>
            <p:grpSpPr>
              <a:xfrm>
                <a:off x="710263" y="1303238"/>
                <a:ext cx="1884613" cy="1040750"/>
                <a:chOff x="710263" y="1513963"/>
                <a:chExt cx="1884613" cy="1040750"/>
              </a:xfrm>
            </p:grpSpPr>
            <p:sp>
              <p:nvSpPr>
                <p:cNvPr id="600" name="Google Shape;600;p25"/>
                <p:cNvSpPr txBox="1"/>
                <p:nvPr/>
              </p:nvSpPr>
              <p:spPr>
                <a:xfrm>
                  <a:off x="710263" y="1789712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Fira Sans"/>
                      <a:ea typeface="Fira Sans"/>
                      <a:cs typeface="Fira Sans"/>
                      <a:sym typeface="Fira Sans"/>
                    </a:rPr>
                    <a:t>Mercury is the closest planet to the Sun and the smallest one</a:t>
                  </a:r>
                  <a:endParaRPr sz="1200"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01" name="Google Shape;601;p25"/>
                <p:cNvSpPr txBox="1"/>
                <p:nvPr/>
              </p:nvSpPr>
              <p:spPr>
                <a:xfrm>
                  <a:off x="710275" y="1513963"/>
                  <a:ext cx="1884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Risks</a:t>
                  </a:r>
                  <a:endParaRPr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602" name="Google Shape;602;p25"/>
              <p:cNvGrpSpPr/>
              <p:nvPr/>
            </p:nvGrpSpPr>
            <p:grpSpPr>
              <a:xfrm>
                <a:off x="3969935" y="1373857"/>
                <a:ext cx="1267448" cy="1175188"/>
                <a:chOff x="3969935" y="1373857"/>
                <a:chExt cx="1267448" cy="1175188"/>
              </a:xfrm>
            </p:grpSpPr>
            <p:grpSp>
              <p:nvGrpSpPr>
                <p:cNvPr id="603" name="Google Shape;603;p25"/>
                <p:cNvGrpSpPr/>
                <p:nvPr/>
              </p:nvGrpSpPr>
              <p:grpSpPr>
                <a:xfrm>
                  <a:off x="3969935" y="1373857"/>
                  <a:ext cx="1267448" cy="1175188"/>
                  <a:chOff x="3969935" y="1373857"/>
                  <a:chExt cx="1267448" cy="1175188"/>
                </a:xfrm>
              </p:grpSpPr>
              <p:sp>
                <p:nvSpPr>
                  <p:cNvPr id="604" name="Google Shape;604;p25"/>
                  <p:cNvSpPr/>
                  <p:nvPr/>
                </p:nvSpPr>
                <p:spPr>
                  <a:xfrm>
                    <a:off x="3969935" y="1408407"/>
                    <a:ext cx="1234010" cy="1140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84" h="71806" extrusionOk="0">
                        <a:moveTo>
                          <a:pt x="40559" y="0"/>
                        </a:moveTo>
                        <a:cubicBezTo>
                          <a:pt x="39563" y="0"/>
                          <a:pt x="38564" y="54"/>
                          <a:pt x="37564" y="165"/>
                        </a:cubicBezTo>
                        <a:cubicBezTo>
                          <a:pt x="33100" y="755"/>
                          <a:pt x="28777" y="1822"/>
                          <a:pt x="24678" y="3562"/>
                        </a:cubicBezTo>
                        <a:cubicBezTo>
                          <a:pt x="14739" y="7661"/>
                          <a:pt x="6794" y="15382"/>
                          <a:pt x="3875" y="26724"/>
                        </a:cubicBezTo>
                        <a:cubicBezTo>
                          <a:pt x="0" y="41014"/>
                          <a:pt x="6205" y="57494"/>
                          <a:pt x="18473" y="65804"/>
                        </a:cubicBezTo>
                        <a:cubicBezTo>
                          <a:pt x="24410" y="69816"/>
                          <a:pt x="31569" y="71806"/>
                          <a:pt x="38730" y="71806"/>
                        </a:cubicBezTo>
                        <a:cubicBezTo>
                          <a:pt x="46403" y="71806"/>
                          <a:pt x="54077" y="69521"/>
                          <a:pt x="60249" y="64990"/>
                        </a:cubicBezTo>
                        <a:cubicBezTo>
                          <a:pt x="72180" y="56090"/>
                          <a:pt x="77683" y="39470"/>
                          <a:pt x="73219" y="25320"/>
                        </a:cubicBezTo>
                        <a:cubicBezTo>
                          <a:pt x="69066" y="11627"/>
                          <a:pt x="55170" y="0"/>
                          <a:pt x="40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25"/>
                  <p:cNvSpPr/>
                  <p:nvPr/>
                </p:nvSpPr>
                <p:spPr>
                  <a:xfrm>
                    <a:off x="4356591" y="1523605"/>
                    <a:ext cx="457123" cy="422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7" h="26589" extrusionOk="0">
                        <a:moveTo>
                          <a:pt x="15128" y="1"/>
                        </a:moveTo>
                        <a:cubicBezTo>
                          <a:pt x="14729" y="1"/>
                          <a:pt x="14327" y="24"/>
                          <a:pt x="13925" y="72"/>
                        </a:cubicBezTo>
                        <a:cubicBezTo>
                          <a:pt x="12269" y="297"/>
                          <a:pt x="10640" y="634"/>
                          <a:pt x="9237" y="1223"/>
                        </a:cubicBezTo>
                        <a:cubicBezTo>
                          <a:pt x="5503" y="2880"/>
                          <a:pt x="2555" y="5687"/>
                          <a:pt x="1404" y="9898"/>
                        </a:cubicBezTo>
                        <a:cubicBezTo>
                          <a:pt x="0" y="15148"/>
                          <a:pt x="2330" y="21353"/>
                          <a:pt x="6906" y="24385"/>
                        </a:cubicBezTo>
                        <a:cubicBezTo>
                          <a:pt x="9095" y="25857"/>
                          <a:pt x="11718" y="26589"/>
                          <a:pt x="14349" y="26589"/>
                        </a:cubicBezTo>
                        <a:cubicBezTo>
                          <a:pt x="17186" y="26589"/>
                          <a:pt x="20031" y="25738"/>
                          <a:pt x="22348" y="24048"/>
                        </a:cubicBezTo>
                        <a:cubicBezTo>
                          <a:pt x="26783" y="20763"/>
                          <a:pt x="28777" y="14559"/>
                          <a:pt x="27261" y="9309"/>
                        </a:cubicBezTo>
                        <a:cubicBezTo>
                          <a:pt x="25614" y="4290"/>
                          <a:pt x="20534" y="1"/>
                          <a:pt x="15128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25"/>
                  <p:cNvSpPr/>
                  <p:nvPr/>
                </p:nvSpPr>
                <p:spPr>
                  <a:xfrm>
                    <a:off x="4356591" y="1488324"/>
                    <a:ext cx="457123" cy="4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7" h="26689" extrusionOk="0">
                        <a:moveTo>
                          <a:pt x="14909" y="0"/>
                        </a:moveTo>
                        <a:cubicBezTo>
                          <a:pt x="14582" y="0"/>
                          <a:pt x="14254" y="16"/>
                          <a:pt x="13925" y="47"/>
                        </a:cubicBezTo>
                        <a:cubicBezTo>
                          <a:pt x="12269" y="300"/>
                          <a:pt x="10640" y="749"/>
                          <a:pt x="9237" y="1339"/>
                        </a:cubicBezTo>
                        <a:cubicBezTo>
                          <a:pt x="5503" y="2855"/>
                          <a:pt x="2555" y="5803"/>
                          <a:pt x="1404" y="9873"/>
                        </a:cubicBezTo>
                        <a:cubicBezTo>
                          <a:pt x="0" y="15264"/>
                          <a:pt x="2330" y="21356"/>
                          <a:pt x="6906" y="24388"/>
                        </a:cubicBezTo>
                        <a:cubicBezTo>
                          <a:pt x="9116" y="25929"/>
                          <a:pt x="11769" y="26689"/>
                          <a:pt x="14426" y="26689"/>
                        </a:cubicBezTo>
                        <a:cubicBezTo>
                          <a:pt x="17237" y="26689"/>
                          <a:pt x="20052" y="25838"/>
                          <a:pt x="22348" y="24164"/>
                        </a:cubicBezTo>
                        <a:cubicBezTo>
                          <a:pt x="26783" y="20879"/>
                          <a:pt x="28777" y="14674"/>
                          <a:pt x="27261" y="9424"/>
                        </a:cubicBezTo>
                        <a:cubicBezTo>
                          <a:pt x="25591" y="4337"/>
                          <a:pt x="20397" y="0"/>
                          <a:pt x="14909" y="0"/>
                        </a:cubicBezTo>
                        <a:close/>
                      </a:path>
                    </a:pathLst>
                  </a:custGeom>
                  <a:solidFill>
                    <a:srgbClr val="F89A1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25"/>
                  <p:cNvSpPr/>
                  <p:nvPr/>
                </p:nvSpPr>
                <p:spPr>
                  <a:xfrm>
                    <a:off x="4356591" y="1488324"/>
                    <a:ext cx="457123" cy="4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7" h="26689" extrusionOk="0">
                        <a:moveTo>
                          <a:pt x="14909" y="0"/>
                        </a:moveTo>
                        <a:cubicBezTo>
                          <a:pt x="14582" y="0"/>
                          <a:pt x="14254" y="16"/>
                          <a:pt x="13925" y="47"/>
                        </a:cubicBezTo>
                        <a:cubicBezTo>
                          <a:pt x="12269" y="300"/>
                          <a:pt x="10640" y="749"/>
                          <a:pt x="9237" y="1339"/>
                        </a:cubicBezTo>
                        <a:cubicBezTo>
                          <a:pt x="5503" y="2855"/>
                          <a:pt x="2555" y="5803"/>
                          <a:pt x="1404" y="9873"/>
                        </a:cubicBezTo>
                        <a:cubicBezTo>
                          <a:pt x="0" y="15264"/>
                          <a:pt x="2330" y="21356"/>
                          <a:pt x="6906" y="24388"/>
                        </a:cubicBezTo>
                        <a:cubicBezTo>
                          <a:pt x="9116" y="25929"/>
                          <a:pt x="11769" y="26689"/>
                          <a:pt x="14426" y="26689"/>
                        </a:cubicBezTo>
                        <a:cubicBezTo>
                          <a:pt x="17237" y="26689"/>
                          <a:pt x="20052" y="25838"/>
                          <a:pt x="22348" y="24164"/>
                        </a:cubicBezTo>
                        <a:cubicBezTo>
                          <a:pt x="26783" y="20879"/>
                          <a:pt x="28777" y="14674"/>
                          <a:pt x="27261" y="9424"/>
                        </a:cubicBezTo>
                        <a:cubicBezTo>
                          <a:pt x="25591" y="4337"/>
                          <a:pt x="20397" y="0"/>
                          <a:pt x="14909" y="0"/>
                        </a:cubicBezTo>
                        <a:close/>
                      </a:path>
                    </a:pathLst>
                  </a:custGeom>
                  <a:solidFill>
                    <a:srgbClr val="EB919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25"/>
                  <p:cNvSpPr/>
                  <p:nvPr/>
                </p:nvSpPr>
                <p:spPr>
                  <a:xfrm>
                    <a:off x="4361929" y="1662106"/>
                    <a:ext cx="445987" cy="250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76" h="15749" extrusionOk="0">
                        <a:moveTo>
                          <a:pt x="955" y="0"/>
                        </a:moveTo>
                        <a:lnTo>
                          <a:pt x="955" y="0"/>
                        </a:lnTo>
                        <a:cubicBezTo>
                          <a:pt x="1" y="5026"/>
                          <a:pt x="2219" y="10641"/>
                          <a:pt x="6570" y="13448"/>
                        </a:cubicBezTo>
                        <a:cubicBezTo>
                          <a:pt x="8780" y="14989"/>
                          <a:pt x="11433" y="15749"/>
                          <a:pt x="14090" y="15749"/>
                        </a:cubicBezTo>
                        <a:cubicBezTo>
                          <a:pt x="16901" y="15749"/>
                          <a:pt x="19716" y="14898"/>
                          <a:pt x="22012" y="13224"/>
                        </a:cubicBezTo>
                        <a:cubicBezTo>
                          <a:pt x="25970" y="10163"/>
                          <a:pt x="28076" y="4913"/>
                          <a:pt x="27262" y="0"/>
                        </a:cubicBezTo>
                        <a:lnTo>
                          <a:pt x="27262" y="0"/>
                        </a:lnTo>
                        <a:cubicBezTo>
                          <a:pt x="26672" y="3397"/>
                          <a:pt x="24819" y="6542"/>
                          <a:pt x="22012" y="8647"/>
                        </a:cubicBezTo>
                        <a:cubicBezTo>
                          <a:pt x="19695" y="10352"/>
                          <a:pt x="16850" y="11202"/>
                          <a:pt x="14013" y="11202"/>
                        </a:cubicBezTo>
                        <a:cubicBezTo>
                          <a:pt x="11382" y="11202"/>
                          <a:pt x="8759" y="10471"/>
                          <a:pt x="6570" y="9012"/>
                        </a:cubicBezTo>
                        <a:cubicBezTo>
                          <a:pt x="3510" y="6907"/>
                          <a:pt x="1517" y="3510"/>
                          <a:pt x="95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25"/>
                  <p:cNvSpPr/>
                  <p:nvPr/>
                </p:nvSpPr>
                <p:spPr>
                  <a:xfrm>
                    <a:off x="3994016" y="1909165"/>
                    <a:ext cx="1181828" cy="639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99" h="40282" extrusionOk="0">
                        <a:moveTo>
                          <a:pt x="1404" y="1"/>
                        </a:moveTo>
                        <a:lnTo>
                          <a:pt x="1404" y="1"/>
                        </a:lnTo>
                        <a:cubicBezTo>
                          <a:pt x="0" y="13112"/>
                          <a:pt x="5980" y="26896"/>
                          <a:pt x="16957" y="34280"/>
                        </a:cubicBezTo>
                        <a:cubicBezTo>
                          <a:pt x="22894" y="38292"/>
                          <a:pt x="30053" y="40282"/>
                          <a:pt x="37214" y="40282"/>
                        </a:cubicBezTo>
                        <a:cubicBezTo>
                          <a:pt x="44887" y="40282"/>
                          <a:pt x="52561" y="37997"/>
                          <a:pt x="58733" y="33466"/>
                        </a:cubicBezTo>
                        <a:cubicBezTo>
                          <a:pt x="68896" y="25858"/>
                          <a:pt x="74398" y="12634"/>
                          <a:pt x="72995" y="1"/>
                        </a:cubicBezTo>
                        <a:lnTo>
                          <a:pt x="72995" y="1"/>
                        </a:lnTo>
                        <a:cubicBezTo>
                          <a:pt x="71956" y="10051"/>
                          <a:pt x="66790" y="19653"/>
                          <a:pt x="58733" y="25745"/>
                        </a:cubicBezTo>
                        <a:cubicBezTo>
                          <a:pt x="52561" y="30276"/>
                          <a:pt x="44887" y="32561"/>
                          <a:pt x="37214" y="32561"/>
                        </a:cubicBezTo>
                        <a:cubicBezTo>
                          <a:pt x="30053" y="32561"/>
                          <a:pt x="22894" y="30571"/>
                          <a:pt x="16957" y="26559"/>
                        </a:cubicBezTo>
                        <a:cubicBezTo>
                          <a:pt x="8198" y="20580"/>
                          <a:pt x="2583" y="10529"/>
                          <a:pt x="1404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25"/>
                  <p:cNvSpPr/>
                  <p:nvPr/>
                </p:nvSpPr>
                <p:spPr>
                  <a:xfrm>
                    <a:off x="4706236" y="2239955"/>
                    <a:ext cx="244677" cy="134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3" h="8452" extrusionOk="0">
                        <a:moveTo>
                          <a:pt x="14378" y="1"/>
                        </a:moveTo>
                        <a:cubicBezTo>
                          <a:pt x="14257" y="1"/>
                          <a:pt x="14131" y="37"/>
                          <a:pt x="14009" y="120"/>
                        </a:cubicBezTo>
                        <a:cubicBezTo>
                          <a:pt x="11679" y="1412"/>
                          <a:pt x="9573" y="3040"/>
                          <a:pt x="7215" y="4332"/>
                        </a:cubicBezTo>
                        <a:cubicBezTo>
                          <a:pt x="4997" y="5735"/>
                          <a:pt x="2554" y="6662"/>
                          <a:pt x="196" y="7953"/>
                        </a:cubicBezTo>
                        <a:cubicBezTo>
                          <a:pt x="0" y="8149"/>
                          <a:pt x="146" y="8452"/>
                          <a:pt x="354" y="8452"/>
                        </a:cubicBezTo>
                        <a:cubicBezTo>
                          <a:pt x="384" y="8452"/>
                          <a:pt x="416" y="8445"/>
                          <a:pt x="449" y="8431"/>
                        </a:cubicBezTo>
                        <a:cubicBezTo>
                          <a:pt x="3144" y="8066"/>
                          <a:pt x="5699" y="6915"/>
                          <a:pt x="8057" y="5735"/>
                        </a:cubicBezTo>
                        <a:cubicBezTo>
                          <a:pt x="10500" y="4556"/>
                          <a:pt x="12970" y="3153"/>
                          <a:pt x="14823" y="1300"/>
                        </a:cubicBezTo>
                        <a:cubicBezTo>
                          <a:pt x="15403" y="813"/>
                          <a:pt x="14949" y="1"/>
                          <a:pt x="14378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25"/>
                  <p:cNvSpPr/>
                  <p:nvPr/>
                </p:nvSpPr>
                <p:spPr>
                  <a:xfrm>
                    <a:off x="4966099" y="2147472"/>
                    <a:ext cx="71689" cy="65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3" h="4138" extrusionOk="0">
                        <a:moveTo>
                          <a:pt x="3850" y="1"/>
                        </a:moveTo>
                        <a:cubicBezTo>
                          <a:pt x="3772" y="1"/>
                          <a:pt x="3696" y="31"/>
                          <a:pt x="3630" y="103"/>
                        </a:cubicBezTo>
                        <a:cubicBezTo>
                          <a:pt x="2451" y="1029"/>
                          <a:pt x="1384" y="1956"/>
                          <a:pt x="457" y="3023"/>
                        </a:cubicBezTo>
                        <a:cubicBezTo>
                          <a:pt x="1" y="3479"/>
                          <a:pt x="386" y="4138"/>
                          <a:pt x="857" y="4138"/>
                        </a:cubicBezTo>
                        <a:cubicBezTo>
                          <a:pt x="994" y="4138"/>
                          <a:pt x="1139" y="4082"/>
                          <a:pt x="1272" y="3949"/>
                        </a:cubicBezTo>
                        <a:cubicBezTo>
                          <a:pt x="2338" y="2910"/>
                          <a:pt x="3377" y="1956"/>
                          <a:pt x="4332" y="805"/>
                        </a:cubicBezTo>
                        <a:cubicBezTo>
                          <a:pt x="4512" y="512"/>
                          <a:pt x="4167" y="1"/>
                          <a:pt x="3850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25"/>
                  <p:cNvSpPr/>
                  <p:nvPr/>
                </p:nvSpPr>
                <p:spPr>
                  <a:xfrm>
                    <a:off x="4117236" y="2085791"/>
                    <a:ext cx="204106" cy="215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9" h="13559" extrusionOk="0">
                        <a:moveTo>
                          <a:pt x="476" y="0"/>
                        </a:moveTo>
                        <a:cubicBezTo>
                          <a:pt x="242" y="0"/>
                          <a:pt x="1" y="156"/>
                          <a:pt x="76" y="477"/>
                        </a:cubicBezTo>
                        <a:cubicBezTo>
                          <a:pt x="1845" y="5839"/>
                          <a:pt x="6393" y="11229"/>
                          <a:pt x="11559" y="13447"/>
                        </a:cubicBezTo>
                        <a:cubicBezTo>
                          <a:pt x="11691" y="13525"/>
                          <a:pt x="11818" y="13559"/>
                          <a:pt x="11934" y="13559"/>
                        </a:cubicBezTo>
                        <a:cubicBezTo>
                          <a:pt x="12531" y="13559"/>
                          <a:pt x="12848" y="12667"/>
                          <a:pt x="12261" y="12268"/>
                        </a:cubicBezTo>
                        <a:cubicBezTo>
                          <a:pt x="10043" y="10640"/>
                          <a:pt x="7797" y="9124"/>
                          <a:pt x="5944" y="7243"/>
                        </a:cubicBezTo>
                        <a:cubicBezTo>
                          <a:pt x="3838" y="5137"/>
                          <a:pt x="2322" y="2694"/>
                          <a:pt x="778" y="112"/>
                        </a:cubicBezTo>
                        <a:cubicBezTo>
                          <a:pt x="704" y="38"/>
                          <a:pt x="591" y="0"/>
                          <a:pt x="476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" name="Google Shape;613;p25"/>
                  <p:cNvSpPr/>
                  <p:nvPr/>
                </p:nvSpPr>
                <p:spPr>
                  <a:xfrm>
                    <a:off x="4371301" y="2327481"/>
                    <a:ext cx="87399" cy="335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2" h="2115" extrusionOk="0">
                        <a:moveTo>
                          <a:pt x="702" y="1"/>
                        </a:moveTo>
                        <a:cubicBezTo>
                          <a:pt x="225" y="1"/>
                          <a:pt x="1" y="703"/>
                          <a:pt x="478" y="927"/>
                        </a:cubicBezTo>
                        <a:cubicBezTo>
                          <a:pt x="1769" y="1629"/>
                          <a:pt x="3398" y="1854"/>
                          <a:pt x="4801" y="2106"/>
                        </a:cubicBezTo>
                        <a:cubicBezTo>
                          <a:pt x="4836" y="2112"/>
                          <a:pt x="4869" y="2115"/>
                          <a:pt x="4901" y="2115"/>
                        </a:cubicBezTo>
                        <a:cubicBezTo>
                          <a:pt x="5502" y="2115"/>
                          <a:pt x="5474" y="1141"/>
                          <a:pt x="4914" y="927"/>
                        </a:cubicBezTo>
                        <a:cubicBezTo>
                          <a:pt x="3622" y="450"/>
                          <a:pt x="2106" y="1"/>
                          <a:pt x="702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" name="Google Shape;614;p25"/>
                  <p:cNvSpPr/>
                  <p:nvPr/>
                </p:nvSpPr>
                <p:spPr>
                  <a:xfrm>
                    <a:off x="4076730" y="2003729"/>
                    <a:ext cx="31484" cy="50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" h="3159" extrusionOk="0">
                        <a:moveTo>
                          <a:pt x="540" y="1"/>
                        </a:moveTo>
                        <a:cubicBezTo>
                          <a:pt x="257" y="1"/>
                          <a:pt x="0" y="233"/>
                          <a:pt x="71" y="589"/>
                        </a:cubicBezTo>
                        <a:cubicBezTo>
                          <a:pt x="184" y="1431"/>
                          <a:pt x="773" y="2246"/>
                          <a:pt x="1110" y="2947"/>
                        </a:cubicBezTo>
                        <a:cubicBezTo>
                          <a:pt x="1194" y="3096"/>
                          <a:pt x="1326" y="3159"/>
                          <a:pt x="1457" y="3159"/>
                        </a:cubicBezTo>
                        <a:cubicBezTo>
                          <a:pt x="1723" y="3159"/>
                          <a:pt x="1981" y="2902"/>
                          <a:pt x="1812" y="2582"/>
                        </a:cubicBezTo>
                        <a:cubicBezTo>
                          <a:pt x="1587" y="1768"/>
                          <a:pt x="1475" y="954"/>
                          <a:pt x="998" y="252"/>
                        </a:cubicBezTo>
                        <a:cubicBezTo>
                          <a:pt x="875" y="78"/>
                          <a:pt x="703" y="1"/>
                          <a:pt x="540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" name="Google Shape;615;p25"/>
                  <p:cNvSpPr/>
                  <p:nvPr/>
                </p:nvSpPr>
                <p:spPr>
                  <a:xfrm>
                    <a:off x="4747760" y="1826929"/>
                    <a:ext cx="67209" cy="796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1" h="5012" extrusionOk="0">
                        <a:moveTo>
                          <a:pt x="3717" y="0"/>
                        </a:moveTo>
                        <a:cubicBezTo>
                          <a:pt x="3614" y="0"/>
                          <a:pt x="3516" y="45"/>
                          <a:pt x="3450" y="152"/>
                        </a:cubicBezTo>
                        <a:cubicBezTo>
                          <a:pt x="2271" y="1556"/>
                          <a:pt x="1456" y="3072"/>
                          <a:pt x="277" y="4364"/>
                        </a:cubicBezTo>
                        <a:cubicBezTo>
                          <a:pt x="1" y="4640"/>
                          <a:pt x="254" y="5011"/>
                          <a:pt x="555" y="5011"/>
                        </a:cubicBezTo>
                        <a:cubicBezTo>
                          <a:pt x="621" y="5011"/>
                          <a:pt x="689" y="4993"/>
                          <a:pt x="755" y="4953"/>
                        </a:cubicBezTo>
                        <a:cubicBezTo>
                          <a:pt x="2158" y="3774"/>
                          <a:pt x="3562" y="2258"/>
                          <a:pt x="4152" y="489"/>
                        </a:cubicBezTo>
                        <a:cubicBezTo>
                          <a:pt x="4231" y="252"/>
                          <a:pt x="3961" y="0"/>
                          <a:pt x="3717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" name="Google Shape;616;p25"/>
                  <p:cNvSpPr/>
                  <p:nvPr/>
                </p:nvSpPr>
                <p:spPr>
                  <a:xfrm>
                    <a:off x="4810489" y="1790695"/>
                    <a:ext cx="15647" cy="14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" h="896" extrusionOk="0">
                        <a:moveTo>
                          <a:pt x="638" y="0"/>
                        </a:moveTo>
                        <a:cubicBezTo>
                          <a:pt x="566" y="0"/>
                          <a:pt x="491" y="31"/>
                          <a:pt x="427" y="103"/>
                        </a:cubicBezTo>
                        <a:lnTo>
                          <a:pt x="315" y="328"/>
                        </a:lnTo>
                        <a:cubicBezTo>
                          <a:pt x="1" y="642"/>
                          <a:pt x="307" y="896"/>
                          <a:pt x="586" y="896"/>
                        </a:cubicBezTo>
                        <a:cubicBezTo>
                          <a:pt x="730" y="896"/>
                          <a:pt x="866" y="828"/>
                          <a:pt x="905" y="665"/>
                        </a:cubicBezTo>
                        <a:lnTo>
                          <a:pt x="905" y="440"/>
                        </a:lnTo>
                        <a:cubicBezTo>
                          <a:pt x="985" y="199"/>
                          <a:pt x="820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25"/>
                  <p:cNvSpPr/>
                  <p:nvPr/>
                </p:nvSpPr>
                <p:spPr>
                  <a:xfrm>
                    <a:off x="4360150" y="1803117"/>
                    <a:ext cx="45606" cy="71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1" h="4532" extrusionOk="0">
                        <a:moveTo>
                          <a:pt x="325" y="1"/>
                        </a:moveTo>
                        <a:cubicBezTo>
                          <a:pt x="186" y="1"/>
                          <a:pt x="1" y="108"/>
                          <a:pt x="1" y="248"/>
                        </a:cubicBezTo>
                        <a:cubicBezTo>
                          <a:pt x="366" y="1764"/>
                          <a:pt x="927" y="3392"/>
                          <a:pt x="2106" y="4459"/>
                        </a:cubicBezTo>
                        <a:cubicBezTo>
                          <a:pt x="2157" y="4509"/>
                          <a:pt x="2225" y="4531"/>
                          <a:pt x="2299" y="4531"/>
                        </a:cubicBezTo>
                        <a:cubicBezTo>
                          <a:pt x="2554" y="4531"/>
                          <a:pt x="2870" y="4265"/>
                          <a:pt x="2696" y="3982"/>
                        </a:cubicBezTo>
                        <a:cubicBezTo>
                          <a:pt x="1882" y="2690"/>
                          <a:pt x="1067" y="1651"/>
                          <a:pt x="478" y="135"/>
                        </a:cubicBezTo>
                        <a:cubicBezTo>
                          <a:pt x="478" y="40"/>
                          <a:pt x="410" y="1"/>
                          <a:pt x="325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25"/>
                  <p:cNvSpPr/>
                  <p:nvPr/>
                </p:nvSpPr>
                <p:spPr>
                  <a:xfrm>
                    <a:off x="4414429" y="1901143"/>
                    <a:ext cx="23462" cy="21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7" h="1350" extrusionOk="0">
                        <a:moveTo>
                          <a:pt x="251" y="0"/>
                        </a:moveTo>
                        <a:cubicBezTo>
                          <a:pt x="137" y="0"/>
                          <a:pt x="0" y="188"/>
                          <a:pt x="93" y="281"/>
                        </a:cubicBezTo>
                        <a:cubicBezTo>
                          <a:pt x="205" y="506"/>
                          <a:pt x="318" y="618"/>
                          <a:pt x="458" y="871"/>
                        </a:cubicBezTo>
                        <a:cubicBezTo>
                          <a:pt x="683" y="983"/>
                          <a:pt x="795" y="1095"/>
                          <a:pt x="1019" y="1320"/>
                        </a:cubicBezTo>
                        <a:cubicBezTo>
                          <a:pt x="1066" y="1340"/>
                          <a:pt x="1111" y="1350"/>
                          <a:pt x="1154" y="1350"/>
                        </a:cubicBezTo>
                        <a:cubicBezTo>
                          <a:pt x="1343" y="1350"/>
                          <a:pt x="1476" y="1166"/>
                          <a:pt x="1384" y="983"/>
                        </a:cubicBezTo>
                        <a:cubicBezTo>
                          <a:pt x="1160" y="730"/>
                          <a:pt x="1019" y="618"/>
                          <a:pt x="907" y="393"/>
                        </a:cubicBezTo>
                        <a:cubicBezTo>
                          <a:pt x="683" y="281"/>
                          <a:pt x="570" y="169"/>
                          <a:pt x="318" y="28"/>
                        </a:cubicBezTo>
                        <a:cubicBezTo>
                          <a:pt x="298" y="9"/>
                          <a:pt x="275" y="0"/>
                          <a:pt x="251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25"/>
                  <p:cNvSpPr/>
                  <p:nvPr/>
                </p:nvSpPr>
                <p:spPr>
                  <a:xfrm>
                    <a:off x="4434634" y="1741928"/>
                    <a:ext cx="107494" cy="7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7" h="5027" extrusionOk="0">
                        <a:moveTo>
                          <a:pt x="0" y="1"/>
                        </a:moveTo>
                        <a:cubicBezTo>
                          <a:pt x="0" y="1292"/>
                          <a:pt x="1516" y="2584"/>
                          <a:pt x="2330" y="3285"/>
                        </a:cubicBezTo>
                        <a:cubicBezTo>
                          <a:pt x="3509" y="4212"/>
                          <a:pt x="4801" y="4914"/>
                          <a:pt x="6317" y="5026"/>
                        </a:cubicBezTo>
                        <a:cubicBezTo>
                          <a:pt x="6654" y="5026"/>
                          <a:pt x="6766" y="4436"/>
                          <a:pt x="6429" y="4324"/>
                        </a:cubicBezTo>
                        <a:cubicBezTo>
                          <a:pt x="5138" y="3875"/>
                          <a:pt x="3959" y="3398"/>
                          <a:pt x="2808" y="2696"/>
                        </a:cubicBezTo>
                        <a:cubicBezTo>
                          <a:pt x="2330" y="2331"/>
                          <a:pt x="1741" y="1882"/>
                          <a:pt x="1292" y="1292"/>
                        </a:cubicBezTo>
                        <a:cubicBezTo>
                          <a:pt x="927" y="815"/>
                          <a:pt x="590" y="366"/>
                          <a:pt x="11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25"/>
                  <p:cNvSpPr/>
                  <p:nvPr/>
                </p:nvSpPr>
                <p:spPr>
                  <a:xfrm>
                    <a:off x="4560841" y="1813998"/>
                    <a:ext cx="48179" cy="16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3" h="1013" extrusionOk="0">
                        <a:moveTo>
                          <a:pt x="1586" y="1"/>
                        </a:moveTo>
                        <a:cubicBezTo>
                          <a:pt x="1216" y="1"/>
                          <a:pt x="847" y="40"/>
                          <a:pt x="478" y="40"/>
                        </a:cubicBezTo>
                        <a:cubicBezTo>
                          <a:pt x="113" y="152"/>
                          <a:pt x="0" y="742"/>
                          <a:pt x="365" y="854"/>
                        </a:cubicBezTo>
                        <a:cubicBezTo>
                          <a:pt x="862" y="933"/>
                          <a:pt x="1358" y="1013"/>
                          <a:pt x="1854" y="1013"/>
                        </a:cubicBezTo>
                        <a:cubicBezTo>
                          <a:pt x="2060" y="1013"/>
                          <a:pt x="2265" y="999"/>
                          <a:pt x="2471" y="966"/>
                        </a:cubicBezTo>
                        <a:cubicBezTo>
                          <a:pt x="2920" y="966"/>
                          <a:pt x="3032" y="264"/>
                          <a:pt x="2583" y="152"/>
                        </a:cubicBezTo>
                        <a:cubicBezTo>
                          <a:pt x="2251" y="32"/>
                          <a:pt x="1918" y="1"/>
                          <a:pt x="158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25"/>
                  <p:cNvSpPr/>
                  <p:nvPr/>
                </p:nvSpPr>
                <p:spPr>
                  <a:xfrm>
                    <a:off x="4667254" y="1753937"/>
                    <a:ext cx="74914" cy="47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6" h="3011" extrusionOk="0">
                        <a:moveTo>
                          <a:pt x="4039" y="1"/>
                        </a:moveTo>
                        <a:cubicBezTo>
                          <a:pt x="3967" y="1"/>
                          <a:pt x="3895" y="19"/>
                          <a:pt x="3829" y="59"/>
                        </a:cubicBezTo>
                        <a:cubicBezTo>
                          <a:pt x="3127" y="312"/>
                          <a:pt x="2538" y="873"/>
                          <a:pt x="1836" y="1350"/>
                        </a:cubicBezTo>
                        <a:cubicBezTo>
                          <a:pt x="1246" y="1828"/>
                          <a:pt x="685" y="2164"/>
                          <a:pt x="95" y="2642"/>
                        </a:cubicBezTo>
                        <a:cubicBezTo>
                          <a:pt x="1" y="2736"/>
                          <a:pt x="145" y="3010"/>
                          <a:pt x="327" y="3010"/>
                        </a:cubicBezTo>
                        <a:cubicBezTo>
                          <a:pt x="362" y="3010"/>
                          <a:pt x="397" y="3001"/>
                          <a:pt x="432" y="2979"/>
                        </a:cubicBezTo>
                        <a:cubicBezTo>
                          <a:pt x="1134" y="2866"/>
                          <a:pt x="1948" y="2529"/>
                          <a:pt x="2650" y="2052"/>
                        </a:cubicBezTo>
                        <a:cubicBezTo>
                          <a:pt x="3352" y="1715"/>
                          <a:pt x="4054" y="1350"/>
                          <a:pt x="4531" y="648"/>
                        </a:cubicBezTo>
                        <a:cubicBezTo>
                          <a:pt x="4716" y="372"/>
                          <a:pt x="4370" y="1"/>
                          <a:pt x="403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25"/>
                  <p:cNvSpPr/>
                  <p:nvPr/>
                </p:nvSpPr>
                <p:spPr>
                  <a:xfrm>
                    <a:off x="4738006" y="1720674"/>
                    <a:ext cx="27100" cy="25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6" h="1622" extrusionOk="0">
                        <a:moveTo>
                          <a:pt x="1266" y="1"/>
                        </a:moveTo>
                        <a:cubicBezTo>
                          <a:pt x="1219" y="1"/>
                          <a:pt x="1177" y="14"/>
                          <a:pt x="1144" y="47"/>
                        </a:cubicBezTo>
                        <a:cubicBezTo>
                          <a:pt x="554" y="160"/>
                          <a:pt x="302" y="525"/>
                          <a:pt x="77" y="1002"/>
                        </a:cubicBezTo>
                        <a:cubicBezTo>
                          <a:pt x="1" y="1383"/>
                          <a:pt x="300" y="1622"/>
                          <a:pt x="605" y="1622"/>
                        </a:cubicBezTo>
                        <a:cubicBezTo>
                          <a:pt x="750" y="1622"/>
                          <a:pt x="895" y="1568"/>
                          <a:pt x="1004" y="1451"/>
                        </a:cubicBezTo>
                        <a:cubicBezTo>
                          <a:pt x="1144" y="1226"/>
                          <a:pt x="1369" y="1002"/>
                          <a:pt x="1481" y="749"/>
                        </a:cubicBezTo>
                        <a:cubicBezTo>
                          <a:pt x="1706" y="525"/>
                          <a:pt x="1706" y="412"/>
                          <a:pt x="1593" y="160"/>
                        </a:cubicBezTo>
                        <a:cubicBezTo>
                          <a:pt x="1514" y="80"/>
                          <a:pt x="1378" y="1"/>
                          <a:pt x="126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25"/>
                  <p:cNvSpPr/>
                  <p:nvPr/>
                </p:nvSpPr>
                <p:spPr>
                  <a:xfrm>
                    <a:off x="4355638" y="1531087"/>
                    <a:ext cx="24669" cy="1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135" extrusionOk="0">
                        <a:moveTo>
                          <a:pt x="447" y="0"/>
                        </a:moveTo>
                        <a:cubicBezTo>
                          <a:pt x="116" y="0"/>
                          <a:pt x="0" y="450"/>
                          <a:pt x="285" y="640"/>
                        </a:cubicBezTo>
                        <a:cubicBezTo>
                          <a:pt x="397" y="752"/>
                          <a:pt x="397" y="865"/>
                          <a:pt x="509" y="865"/>
                        </a:cubicBezTo>
                        <a:cubicBezTo>
                          <a:pt x="762" y="1005"/>
                          <a:pt x="874" y="1117"/>
                          <a:pt x="987" y="1117"/>
                        </a:cubicBezTo>
                        <a:cubicBezTo>
                          <a:pt x="1024" y="1129"/>
                          <a:pt x="1061" y="1134"/>
                          <a:pt x="1095" y="1134"/>
                        </a:cubicBezTo>
                        <a:cubicBezTo>
                          <a:pt x="1393" y="1134"/>
                          <a:pt x="1553" y="741"/>
                          <a:pt x="1351" y="640"/>
                        </a:cubicBezTo>
                        <a:cubicBezTo>
                          <a:pt x="1099" y="303"/>
                          <a:pt x="874" y="163"/>
                          <a:pt x="650" y="50"/>
                        </a:cubicBezTo>
                        <a:cubicBezTo>
                          <a:pt x="575" y="16"/>
                          <a:pt x="507" y="0"/>
                          <a:pt x="44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25"/>
                  <p:cNvSpPr/>
                  <p:nvPr/>
                </p:nvSpPr>
                <p:spPr>
                  <a:xfrm>
                    <a:off x="4317769" y="1628366"/>
                    <a:ext cx="25893" cy="15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0" h="946" extrusionOk="0">
                        <a:moveTo>
                          <a:pt x="378" y="1"/>
                        </a:moveTo>
                        <a:cubicBezTo>
                          <a:pt x="178" y="1"/>
                          <a:pt x="1" y="383"/>
                          <a:pt x="226" y="608"/>
                        </a:cubicBezTo>
                        <a:cubicBezTo>
                          <a:pt x="451" y="608"/>
                          <a:pt x="563" y="721"/>
                          <a:pt x="675" y="833"/>
                        </a:cubicBezTo>
                        <a:cubicBezTo>
                          <a:pt x="928" y="945"/>
                          <a:pt x="1040" y="945"/>
                          <a:pt x="1153" y="945"/>
                        </a:cubicBezTo>
                        <a:cubicBezTo>
                          <a:pt x="1490" y="945"/>
                          <a:pt x="1630" y="608"/>
                          <a:pt x="1377" y="496"/>
                        </a:cubicBezTo>
                        <a:cubicBezTo>
                          <a:pt x="1265" y="356"/>
                          <a:pt x="1153" y="243"/>
                          <a:pt x="1040" y="131"/>
                        </a:cubicBezTo>
                        <a:cubicBezTo>
                          <a:pt x="788" y="131"/>
                          <a:pt x="675" y="131"/>
                          <a:pt x="451" y="19"/>
                        </a:cubicBezTo>
                        <a:cubicBezTo>
                          <a:pt x="427" y="7"/>
                          <a:pt x="402" y="1"/>
                          <a:pt x="37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25"/>
                  <p:cNvSpPr/>
                  <p:nvPr/>
                </p:nvSpPr>
                <p:spPr>
                  <a:xfrm>
                    <a:off x="4311986" y="1730777"/>
                    <a:ext cx="31675" cy="136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4" h="860" extrusionOk="0">
                        <a:moveTo>
                          <a:pt x="1404" y="1"/>
                        </a:moveTo>
                        <a:cubicBezTo>
                          <a:pt x="1039" y="113"/>
                          <a:pt x="815" y="225"/>
                          <a:pt x="450" y="225"/>
                        </a:cubicBezTo>
                        <a:cubicBezTo>
                          <a:pt x="113" y="225"/>
                          <a:pt x="1" y="703"/>
                          <a:pt x="337" y="815"/>
                        </a:cubicBezTo>
                        <a:cubicBezTo>
                          <a:pt x="465" y="845"/>
                          <a:pt x="593" y="859"/>
                          <a:pt x="718" y="859"/>
                        </a:cubicBezTo>
                        <a:cubicBezTo>
                          <a:pt x="1060" y="859"/>
                          <a:pt x="1382" y="755"/>
                          <a:pt x="1629" y="590"/>
                        </a:cubicBezTo>
                        <a:cubicBezTo>
                          <a:pt x="1994" y="366"/>
                          <a:pt x="1629" y="1"/>
                          <a:pt x="14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25"/>
                  <p:cNvSpPr/>
                  <p:nvPr/>
                </p:nvSpPr>
                <p:spPr>
                  <a:xfrm>
                    <a:off x="4336068" y="1838700"/>
                    <a:ext cx="29896" cy="24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2" h="1517" extrusionOk="0">
                        <a:moveTo>
                          <a:pt x="1404" y="1"/>
                        </a:moveTo>
                        <a:cubicBezTo>
                          <a:pt x="927" y="225"/>
                          <a:pt x="478" y="590"/>
                          <a:pt x="113" y="1040"/>
                        </a:cubicBezTo>
                        <a:cubicBezTo>
                          <a:pt x="1" y="1292"/>
                          <a:pt x="225" y="1517"/>
                          <a:pt x="478" y="1517"/>
                        </a:cubicBezTo>
                        <a:cubicBezTo>
                          <a:pt x="927" y="1292"/>
                          <a:pt x="1517" y="927"/>
                          <a:pt x="1741" y="590"/>
                        </a:cubicBezTo>
                        <a:cubicBezTo>
                          <a:pt x="1882" y="450"/>
                          <a:pt x="1882" y="338"/>
                          <a:pt x="1882" y="113"/>
                        </a:cubicBezTo>
                        <a:cubicBezTo>
                          <a:pt x="1741" y="1"/>
                          <a:pt x="1629" y="1"/>
                          <a:pt x="14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25"/>
                  <p:cNvSpPr/>
                  <p:nvPr/>
                </p:nvSpPr>
                <p:spPr>
                  <a:xfrm>
                    <a:off x="4793556" y="1531087"/>
                    <a:ext cx="24685" cy="1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135" extrusionOk="0">
                        <a:moveTo>
                          <a:pt x="1107" y="0"/>
                        </a:moveTo>
                        <a:cubicBezTo>
                          <a:pt x="1046" y="0"/>
                          <a:pt x="978" y="16"/>
                          <a:pt x="904" y="50"/>
                        </a:cubicBezTo>
                        <a:cubicBezTo>
                          <a:pt x="679" y="163"/>
                          <a:pt x="455" y="303"/>
                          <a:pt x="202" y="640"/>
                        </a:cubicBezTo>
                        <a:cubicBezTo>
                          <a:pt x="1" y="741"/>
                          <a:pt x="160" y="1134"/>
                          <a:pt x="458" y="1134"/>
                        </a:cubicBezTo>
                        <a:cubicBezTo>
                          <a:pt x="492" y="1134"/>
                          <a:pt x="529" y="1129"/>
                          <a:pt x="567" y="1117"/>
                        </a:cubicBezTo>
                        <a:cubicBezTo>
                          <a:pt x="679" y="1117"/>
                          <a:pt x="791" y="1005"/>
                          <a:pt x="1016" y="865"/>
                        </a:cubicBezTo>
                        <a:lnTo>
                          <a:pt x="1269" y="640"/>
                        </a:lnTo>
                        <a:cubicBezTo>
                          <a:pt x="1553" y="450"/>
                          <a:pt x="1437" y="0"/>
                          <a:pt x="110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25"/>
                  <p:cNvSpPr/>
                  <p:nvPr/>
                </p:nvSpPr>
                <p:spPr>
                  <a:xfrm>
                    <a:off x="4830203" y="1628366"/>
                    <a:ext cx="25893" cy="15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0" h="946" extrusionOk="0">
                        <a:moveTo>
                          <a:pt x="1253" y="1"/>
                        </a:moveTo>
                        <a:cubicBezTo>
                          <a:pt x="1228" y="1"/>
                          <a:pt x="1204" y="7"/>
                          <a:pt x="1180" y="19"/>
                        </a:cubicBezTo>
                        <a:cubicBezTo>
                          <a:pt x="955" y="131"/>
                          <a:pt x="815" y="131"/>
                          <a:pt x="590" y="131"/>
                        </a:cubicBezTo>
                        <a:cubicBezTo>
                          <a:pt x="478" y="243"/>
                          <a:pt x="365" y="356"/>
                          <a:pt x="253" y="496"/>
                        </a:cubicBezTo>
                        <a:cubicBezTo>
                          <a:pt x="0" y="608"/>
                          <a:pt x="113" y="945"/>
                          <a:pt x="478" y="945"/>
                        </a:cubicBezTo>
                        <a:cubicBezTo>
                          <a:pt x="590" y="945"/>
                          <a:pt x="702" y="945"/>
                          <a:pt x="955" y="833"/>
                        </a:cubicBezTo>
                        <a:cubicBezTo>
                          <a:pt x="1067" y="721"/>
                          <a:pt x="1180" y="608"/>
                          <a:pt x="1404" y="608"/>
                        </a:cubicBezTo>
                        <a:cubicBezTo>
                          <a:pt x="1630" y="383"/>
                          <a:pt x="1453" y="1"/>
                          <a:pt x="125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25"/>
                  <p:cNvSpPr/>
                  <p:nvPr/>
                </p:nvSpPr>
                <p:spPr>
                  <a:xfrm>
                    <a:off x="4830203" y="1730777"/>
                    <a:ext cx="29896" cy="136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2" h="860" extrusionOk="0">
                        <a:moveTo>
                          <a:pt x="590" y="1"/>
                        </a:moveTo>
                        <a:cubicBezTo>
                          <a:pt x="365" y="1"/>
                          <a:pt x="0" y="366"/>
                          <a:pt x="253" y="590"/>
                        </a:cubicBezTo>
                        <a:cubicBezTo>
                          <a:pt x="582" y="755"/>
                          <a:pt x="926" y="859"/>
                          <a:pt x="1274" y="859"/>
                        </a:cubicBezTo>
                        <a:cubicBezTo>
                          <a:pt x="1401" y="859"/>
                          <a:pt x="1529" y="845"/>
                          <a:pt x="1657" y="815"/>
                        </a:cubicBezTo>
                        <a:cubicBezTo>
                          <a:pt x="1881" y="703"/>
                          <a:pt x="1881" y="225"/>
                          <a:pt x="1516" y="225"/>
                        </a:cubicBezTo>
                        <a:cubicBezTo>
                          <a:pt x="1180" y="225"/>
                          <a:pt x="955" y="113"/>
                          <a:pt x="59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" name="Google Shape;630;p25"/>
                  <p:cNvSpPr/>
                  <p:nvPr/>
                </p:nvSpPr>
                <p:spPr>
                  <a:xfrm>
                    <a:off x="4806121" y="1838700"/>
                    <a:ext cx="31675" cy="24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4" h="1517" extrusionOk="0">
                        <a:moveTo>
                          <a:pt x="590" y="1"/>
                        </a:moveTo>
                        <a:cubicBezTo>
                          <a:pt x="365" y="1"/>
                          <a:pt x="225" y="1"/>
                          <a:pt x="113" y="113"/>
                        </a:cubicBezTo>
                        <a:cubicBezTo>
                          <a:pt x="0" y="338"/>
                          <a:pt x="113" y="450"/>
                          <a:pt x="225" y="590"/>
                        </a:cubicBezTo>
                        <a:cubicBezTo>
                          <a:pt x="478" y="927"/>
                          <a:pt x="1067" y="1292"/>
                          <a:pt x="1516" y="1517"/>
                        </a:cubicBezTo>
                        <a:cubicBezTo>
                          <a:pt x="1769" y="1517"/>
                          <a:pt x="1994" y="1292"/>
                          <a:pt x="1881" y="1040"/>
                        </a:cubicBezTo>
                        <a:cubicBezTo>
                          <a:pt x="1516" y="590"/>
                          <a:pt x="1067" y="225"/>
                          <a:pt x="59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" name="Google Shape;631;p25"/>
                  <p:cNvSpPr/>
                  <p:nvPr/>
                </p:nvSpPr>
                <p:spPr>
                  <a:xfrm>
                    <a:off x="4022625" y="1498951"/>
                    <a:ext cx="199230" cy="267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2" h="16860" extrusionOk="0">
                        <a:moveTo>
                          <a:pt x="11812" y="1"/>
                        </a:moveTo>
                        <a:cubicBezTo>
                          <a:pt x="11725" y="1"/>
                          <a:pt x="11631" y="25"/>
                          <a:pt x="11535" y="80"/>
                        </a:cubicBezTo>
                        <a:cubicBezTo>
                          <a:pt x="6032" y="3842"/>
                          <a:pt x="1821" y="10384"/>
                          <a:pt x="80" y="16700"/>
                        </a:cubicBezTo>
                        <a:cubicBezTo>
                          <a:pt x="1" y="16780"/>
                          <a:pt x="146" y="16859"/>
                          <a:pt x="278" y="16859"/>
                        </a:cubicBezTo>
                        <a:cubicBezTo>
                          <a:pt x="332" y="16859"/>
                          <a:pt x="384" y="16846"/>
                          <a:pt x="417" y="16813"/>
                        </a:cubicBezTo>
                        <a:cubicBezTo>
                          <a:pt x="1961" y="14005"/>
                          <a:pt x="3477" y="11198"/>
                          <a:pt x="5330" y="8643"/>
                        </a:cubicBezTo>
                        <a:cubicBezTo>
                          <a:pt x="7436" y="5835"/>
                          <a:pt x="9906" y="3477"/>
                          <a:pt x="12237" y="1035"/>
                        </a:cubicBezTo>
                        <a:cubicBezTo>
                          <a:pt x="12542" y="636"/>
                          <a:pt x="12258" y="1"/>
                          <a:pt x="1181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25"/>
                  <p:cNvSpPr/>
                  <p:nvPr/>
                </p:nvSpPr>
                <p:spPr>
                  <a:xfrm>
                    <a:off x="4266333" y="1412966"/>
                    <a:ext cx="115452" cy="61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68" h="3888" extrusionOk="0">
                        <a:moveTo>
                          <a:pt x="6620" y="0"/>
                        </a:moveTo>
                        <a:cubicBezTo>
                          <a:pt x="6581" y="0"/>
                          <a:pt x="6539" y="6"/>
                          <a:pt x="6496" y="19"/>
                        </a:cubicBezTo>
                        <a:cubicBezTo>
                          <a:pt x="4166" y="720"/>
                          <a:pt x="2060" y="1872"/>
                          <a:pt x="292" y="3388"/>
                        </a:cubicBezTo>
                        <a:cubicBezTo>
                          <a:pt x="1" y="3606"/>
                          <a:pt x="213" y="3887"/>
                          <a:pt x="511" y="3887"/>
                        </a:cubicBezTo>
                        <a:cubicBezTo>
                          <a:pt x="558" y="3887"/>
                          <a:pt x="607" y="3880"/>
                          <a:pt x="657" y="3865"/>
                        </a:cubicBezTo>
                        <a:cubicBezTo>
                          <a:pt x="2762" y="2938"/>
                          <a:pt x="4868" y="1984"/>
                          <a:pt x="6833" y="833"/>
                        </a:cubicBezTo>
                        <a:cubicBezTo>
                          <a:pt x="7268" y="603"/>
                          <a:pt x="7027" y="0"/>
                          <a:pt x="662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25"/>
                  <p:cNvSpPr/>
                  <p:nvPr/>
                </p:nvSpPr>
                <p:spPr>
                  <a:xfrm>
                    <a:off x="4763946" y="1373857"/>
                    <a:ext cx="176832" cy="10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32" h="6643" extrusionOk="0">
                        <a:moveTo>
                          <a:pt x="800" y="1"/>
                        </a:moveTo>
                        <a:cubicBezTo>
                          <a:pt x="187" y="1"/>
                          <a:pt x="0" y="838"/>
                          <a:pt x="662" y="1077"/>
                        </a:cubicBezTo>
                        <a:cubicBezTo>
                          <a:pt x="4284" y="2340"/>
                          <a:pt x="7091" y="4334"/>
                          <a:pt x="10264" y="6551"/>
                        </a:cubicBezTo>
                        <a:cubicBezTo>
                          <a:pt x="10347" y="6615"/>
                          <a:pt x="10429" y="6643"/>
                          <a:pt x="10507" y="6643"/>
                        </a:cubicBezTo>
                        <a:cubicBezTo>
                          <a:pt x="10874" y="6643"/>
                          <a:pt x="11131" y="6019"/>
                          <a:pt x="10853" y="5625"/>
                        </a:cubicBezTo>
                        <a:cubicBezTo>
                          <a:pt x="8383" y="2705"/>
                          <a:pt x="4649" y="936"/>
                          <a:pt x="915" y="10"/>
                        </a:cubicBezTo>
                        <a:cubicBezTo>
                          <a:pt x="875" y="4"/>
                          <a:pt x="83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25"/>
                  <p:cNvSpPr/>
                  <p:nvPr/>
                </p:nvSpPr>
                <p:spPr>
                  <a:xfrm>
                    <a:off x="4960428" y="1487276"/>
                    <a:ext cx="31675" cy="31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4" h="1995" extrusionOk="0">
                        <a:moveTo>
                          <a:pt x="478" y="1"/>
                        </a:moveTo>
                        <a:cubicBezTo>
                          <a:pt x="113" y="113"/>
                          <a:pt x="0" y="366"/>
                          <a:pt x="113" y="591"/>
                        </a:cubicBezTo>
                        <a:cubicBezTo>
                          <a:pt x="113" y="956"/>
                          <a:pt x="225" y="1180"/>
                          <a:pt x="478" y="1405"/>
                        </a:cubicBezTo>
                        <a:cubicBezTo>
                          <a:pt x="702" y="1770"/>
                          <a:pt x="1039" y="1994"/>
                          <a:pt x="1404" y="1994"/>
                        </a:cubicBezTo>
                        <a:cubicBezTo>
                          <a:pt x="1629" y="1994"/>
                          <a:pt x="1741" y="1882"/>
                          <a:pt x="1881" y="1770"/>
                        </a:cubicBezTo>
                        <a:cubicBezTo>
                          <a:pt x="1994" y="1517"/>
                          <a:pt x="1994" y="1292"/>
                          <a:pt x="1741" y="1180"/>
                        </a:cubicBezTo>
                        <a:cubicBezTo>
                          <a:pt x="1516" y="815"/>
                          <a:pt x="1179" y="591"/>
                          <a:pt x="927" y="254"/>
                        </a:cubicBezTo>
                        <a:cubicBezTo>
                          <a:pt x="814" y="1"/>
                          <a:pt x="590" y="1"/>
                          <a:pt x="47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25"/>
                  <p:cNvSpPr/>
                  <p:nvPr/>
                </p:nvSpPr>
                <p:spPr>
                  <a:xfrm>
                    <a:off x="5182246" y="1812775"/>
                    <a:ext cx="55137" cy="256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1" h="16173" extrusionOk="0">
                        <a:moveTo>
                          <a:pt x="363" y="0"/>
                        </a:moveTo>
                        <a:cubicBezTo>
                          <a:pt x="168" y="0"/>
                          <a:pt x="0" y="233"/>
                          <a:pt x="74" y="454"/>
                        </a:cubicBezTo>
                        <a:cubicBezTo>
                          <a:pt x="1000" y="5591"/>
                          <a:pt x="1590" y="10392"/>
                          <a:pt x="1253" y="15670"/>
                        </a:cubicBezTo>
                        <a:cubicBezTo>
                          <a:pt x="1253" y="15993"/>
                          <a:pt x="1530" y="16173"/>
                          <a:pt x="1800" y="16173"/>
                        </a:cubicBezTo>
                        <a:cubicBezTo>
                          <a:pt x="2023" y="16173"/>
                          <a:pt x="2241" y="16050"/>
                          <a:pt x="2292" y="15783"/>
                        </a:cubicBezTo>
                        <a:cubicBezTo>
                          <a:pt x="3471" y="10757"/>
                          <a:pt x="2993" y="4890"/>
                          <a:pt x="663" y="229"/>
                        </a:cubicBezTo>
                        <a:cubicBezTo>
                          <a:pt x="576" y="65"/>
                          <a:pt x="466" y="0"/>
                          <a:pt x="36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25"/>
                  <p:cNvSpPr/>
                  <p:nvPr/>
                </p:nvSpPr>
                <p:spPr>
                  <a:xfrm>
                    <a:off x="5192778" y="2120801"/>
                    <a:ext cx="24098" cy="52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7" h="3324" extrusionOk="0">
                        <a:moveTo>
                          <a:pt x="967" y="0"/>
                        </a:moveTo>
                        <a:cubicBezTo>
                          <a:pt x="816" y="0"/>
                          <a:pt x="671" y="74"/>
                          <a:pt x="590" y="238"/>
                        </a:cubicBezTo>
                        <a:cubicBezTo>
                          <a:pt x="225" y="1080"/>
                          <a:pt x="112" y="2007"/>
                          <a:pt x="0" y="2821"/>
                        </a:cubicBezTo>
                        <a:cubicBezTo>
                          <a:pt x="0" y="3143"/>
                          <a:pt x="244" y="3323"/>
                          <a:pt x="502" y="3323"/>
                        </a:cubicBezTo>
                        <a:cubicBezTo>
                          <a:pt x="715" y="3323"/>
                          <a:pt x="937" y="3200"/>
                          <a:pt x="1039" y="2933"/>
                        </a:cubicBezTo>
                        <a:cubicBezTo>
                          <a:pt x="1292" y="2231"/>
                          <a:pt x="1516" y="1417"/>
                          <a:pt x="1516" y="603"/>
                        </a:cubicBezTo>
                        <a:cubicBezTo>
                          <a:pt x="1516" y="228"/>
                          <a:pt x="1232" y="0"/>
                          <a:pt x="96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" name="Google Shape;637;p25"/>
                  <p:cNvSpPr/>
                  <p:nvPr/>
                </p:nvSpPr>
                <p:spPr>
                  <a:xfrm>
                    <a:off x="4065451" y="2294154"/>
                    <a:ext cx="258465" cy="240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71" h="15114" extrusionOk="0">
                        <a:moveTo>
                          <a:pt x="275" y="0"/>
                        </a:moveTo>
                        <a:cubicBezTo>
                          <a:pt x="144" y="0"/>
                          <a:pt x="0" y="172"/>
                          <a:pt x="79" y="330"/>
                        </a:cubicBezTo>
                        <a:cubicBezTo>
                          <a:pt x="3112" y="6647"/>
                          <a:pt x="9091" y="12150"/>
                          <a:pt x="15408" y="15069"/>
                        </a:cubicBezTo>
                        <a:cubicBezTo>
                          <a:pt x="15469" y="15100"/>
                          <a:pt x="15530" y="15113"/>
                          <a:pt x="15589" y="15113"/>
                        </a:cubicBezTo>
                        <a:cubicBezTo>
                          <a:pt x="15969" y="15113"/>
                          <a:pt x="16270" y="14562"/>
                          <a:pt x="15857" y="14368"/>
                        </a:cubicBezTo>
                        <a:cubicBezTo>
                          <a:pt x="12938" y="12486"/>
                          <a:pt x="10130" y="10634"/>
                          <a:pt x="7688" y="8275"/>
                        </a:cubicBezTo>
                        <a:cubicBezTo>
                          <a:pt x="4880" y="5833"/>
                          <a:pt x="2634" y="3025"/>
                          <a:pt x="416" y="106"/>
                        </a:cubicBezTo>
                        <a:cubicBezTo>
                          <a:pt x="383" y="31"/>
                          <a:pt x="330" y="0"/>
                          <a:pt x="2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" name="Google Shape;638;p25"/>
                  <p:cNvSpPr/>
                  <p:nvPr/>
                </p:nvSpPr>
                <p:spPr>
                  <a:xfrm>
                    <a:off x="4809679" y="2348767"/>
                    <a:ext cx="268314" cy="190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1" h="12007" extrusionOk="0">
                        <a:moveTo>
                          <a:pt x="16250" y="0"/>
                        </a:moveTo>
                        <a:cubicBezTo>
                          <a:pt x="16133" y="0"/>
                          <a:pt x="16015" y="52"/>
                          <a:pt x="15919" y="177"/>
                        </a:cubicBezTo>
                        <a:cubicBezTo>
                          <a:pt x="11484" y="5315"/>
                          <a:pt x="5869" y="8599"/>
                          <a:pt x="1" y="11856"/>
                        </a:cubicBezTo>
                        <a:lnTo>
                          <a:pt x="1" y="11996"/>
                        </a:lnTo>
                        <a:cubicBezTo>
                          <a:pt x="90" y="12003"/>
                          <a:pt x="178" y="12007"/>
                          <a:pt x="265" y="12007"/>
                        </a:cubicBezTo>
                        <a:cubicBezTo>
                          <a:pt x="1555" y="12007"/>
                          <a:pt x="2666" y="11264"/>
                          <a:pt x="3875" y="10817"/>
                        </a:cubicBezTo>
                        <a:cubicBezTo>
                          <a:pt x="5616" y="10003"/>
                          <a:pt x="7272" y="9048"/>
                          <a:pt x="8901" y="8122"/>
                        </a:cubicBezTo>
                        <a:cubicBezTo>
                          <a:pt x="12073" y="6241"/>
                          <a:pt x="14993" y="3911"/>
                          <a:pt x="16621" y="766"/>
                        </a:cubicBezTo>
                        <a:cubicBezTo>
                          <a:pt x="16891" y="414"/>
                          <a:pt x="16578" y="0"/>
                          <a:pt x="1625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" name="Google Shape;639;p25"/>
                  <p:cNvSpPr/>
                  <p:nvPr/>
                </p:nvSpPr>
                <p:spPr>
                  <a:xfrm>
                    <a:off x="5097277" y="2277046"/>
                    <a:ext cx="35138" cy="37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2337" extrusionOk="0">
                        <a:moveTo>
                          <a:pt x="1802" y="0"/>
                        </a:moveTo>
                        <a:cubicBezTo>
                          <a:pt x="1697" y="0"/>
                          <a:pt x="1597" y="37"/>
                          <a:pt x="1548" y="116"/>
                        </a:cubicBezTo>
                        <a:cubicBezTo>
                          <a:pt x="1099" y="705"/>
                          <a:pt x="846" y="1183"/>
                          <a:pt x="285" y="1632"/>
                        </a:cubicBezTo>
                        <a:cubicBezTo>
                          <a:pt x="1" y="1916"/>
                          <a:pt x="295" y="2336"/>
                          <a:pt x="599" y="2336"/>
                        </a:cubicBezTo>
                        <a:cubicBezTo>
                          <a:pt x="685" y="2336"/>
                          <a:pt x="772" y="2302"/>
                          <a:pt x="846" y="2221"/>
                        </a:cubicBezTo>
                        <a:cubicBezTo>
                          <a:pt x="1436" y="1772"/>
                          <a:pt x="1913" y="1070"/>
                          <a:pt x="2138" y="368"/>
                        </a:cubicBezTo>
                        <a:cubicBezTo>
                          <a:pt x="2211" y="131"/>
                          <a:pt x="1998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" name="Google Shape;640;p25"/>
                  <p:cNvSpPr/>
                  <p:nvPr/>
                </p:nvSpPr>
                <p:spPr>
                  <a:xfrm>
                    <a:off x="4942256" y="2012815"/>
                    <a:ext cx="68131" cy="21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9" h="1381" extrusionOk="0">
                        <a:moveTo>
                          <a:pt x="1898" y="1"/>
                        </a:moveTo>
                        <a:cubicBezTo>
                          <a:pt x="1519" y="1"/>
                          <a:pt x="1143" y="17"/>
                          <a:pt x="779" y="17"/>
                        </a:cubicBezTo>
                        <a:cubicBezTo>
                          <a:pt x="744" y="12"/>
                          <a:pt x="711" y="9"/>
                          <a:pt x="679" y="9"/>
                        </a:cubicBezTo>
                        <a:cubicBezTo>
                          <a:pt x="68" y="9"/>
                          <a:pt x="0" y="977"/>
                          <a:pt x="667" y="1084"/>
                        </a:cubicBezTo>
                        <a:cubicBezTo>
                          <a:pt x="1273" y="1227"/>
                          <a:pt x="1958" y="1380"/>
                          <a:pt x="2622" y="1380"/>
                        </a:cubicBezTo>
                        <a:cubicBezTo>
                          <a:pt x="3004" y="1380"/>
                          <a:pt x="3379" y="1330"/>
                          <a:pt x="3727" y="1196"/>
                        </a:cubicBezTo>
                        <a:cubicBezTo>
                          <a:pt x="4289" y="1084"/>
                          <a:pt x="4176" y="382"/>
                          <a:pt x="3727" y="270"/>
                        </a:cubicBezTo>
                        <a:cubicBezTo>
                          <a:pt x="3136" y="44"/>
                          <a:pt x="2513" y="1"/>
                          <a:pt x="189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" name="Google Shape;641;p25"/>
                  <p:cNvSpPr/>
                  <p:nvPr/>
                </p:nvSpPr>
                <p:spPr>
                  <a:xfrm>
                    <a:off x="4938951" y="1941666"/>
                    <a:ext cx="50641" cy="44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8" h="2806" extrusionOk="0">
                        <a:moveTo>
                          <a:pt x="2536" y="1"/>
                        </a:moveTo>
                        <a:cubicBezTo>
                          <a:pt x="2453" y="1"/>
                          <a:pt x="2366" y="19"/>
                          <a:pt x="2279" y="60"/>
                        </a:cubicBezTo>
                        <a:cubicBezTo>
                          <a:pt x="1465" y="650"/>
                          <a:pt x="875" y="1464"/>
                          <a:pt x="285" y="2166"/>
                        </a:cubicBezTo>
                        <a:cubicBezTo>
                          <a:pt x="1" y="2356"/>
                          <a:pt x="197" y="2806"/>
                          <a:pt x="485" y="2806"/>
                        </a:cubicBezTo>
                        <a:cubicBezTo>
                          <a:pt x="538" y="2806"/>
                          <a:pt x="594" y="2790"/>
                          <a:pt x="650" y="2755"/>
                        </a:cubicBezTo>
                        <a:cubicBezTo>
                          <a:pt x="1465" y="2166"/>
                          <a:pt x="2391" y="1576"/>
                          <a:pt x="2981" y="762"/>
                        </a:cubicBezTo>
                        <a:cubicBezTo>
                          <a:pt x="3187" y="372"/>
                          <a:pt x="2906" y="1"/>
                          <a:pt x="253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642;p25"/>
                  <p:cNvSpPr/>
                  <p:nvPr/>
                </p:nvSpPr>
                <p:spPr>
                  <a:xfrm>
                    <a:off x="4933296" y="2060724"/>
                    <a:ext cx="47067" cy="36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3" h="2296" extrusionOk="0">
                        <a:moveTo>
                          <a:pt x="554" y="0"/>
                        </a:moveTo>
                        <a:cubicBezTo>
                          <a:pt x="203" y="0"/>
                          <a:pt x="1" y="459"/>
                          <a:pt x="305" y="763"/>
                        </a:cubicBezTo>
                        <a:cubicBezTo>
                          <a:pt x="782" y="1353"/>
                          <a:pt x="1343" y="1914"/>
                          <a:pt x="2045" y="2279"/>
                        </a:cubicBezTo>
                        <a:cubicBezTo>
                          <a:pt x="2104" y="2290"/>
                          <a:pt x="2161" y="2296"/>
                          <a:pt x="2216" y="2296"/>
                        </a:cubicBezTo>
                        <a:cubicBezTo>
                          <a:pt x="2701" y="2296"/>
                          <a:pt x="2963" y="1869"/>
                          <a:pt x="2635" y="1465"/>
                        </a:cubicBezTo>
                        <a:cubicBezTo>
                          <a:pt x="2186" y="875"/>
                          <a:pt x="1484" y="510"/>
                          <a:pt x="782" y="61"/>
                        </a:cubicBezTo>
                        <a:cubicBezTo>
                          <a:pt x="702" y="19"/>
                          <a:pt x="625" y="0"/>
                          <a:pt x="55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643;p25"/>
                  <p:cNvSpPr/>
                  <p:nvPr/>
                </p:nvSpPr>
                <p:spPr>
                  <a:xfrm>
                    <a:off x="4168831" y="2003427"/>
                    <a:ext cx="68703" cy="23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25" h="1451" extrusionOk="0">
                        <a:moveTo>
                          <a:pt x="1499" y="1"/>
                        </a:moveTo>
                        <a:cubicBezTo>
                          <a:pt x="1153" y="1"/>
                          <a:pt x="808" y="43"/>
                          <a:pt x="478" y="159"/>
                        </a:cubicBezTo>
                        <a:cubicBezTo>
                          <a:pt x="1" y="384"/>
                          <a:pt x="1" y="973"/>
                          <a:pt x="478" y="1198"/>
                        </a:cubicBezTo>
                        <a:cubicBezTo>
                          <a:pt x="941" y="1380"/>
                          <a:pt x="1467" y="1408"/>
                          <a:pt x="1994" y="1408"/>
                        </a:cubicBezTo>
                        <a:cubicBezTo>
                          <a:pt x="2228" y="1408"/>
                          <a:pt x="2462" y="1403"/>
                          <a:pt x="2690" y="1403"/>
                        </a:cubicBezTo>
                        <a:cubicBezTo>
                          <a:pt x="2976" y="1403"/>
                          <a:pt x="3253" y="1411"/>
                          <a:pt x="3510" y="1450"/>
                        </a:cubicBezTo>
                        <a:cubicBezTo>
                          <a:pt x="4100" y="1450"/>
                          <a:pt x="4324" y="384"/>
                          <a:pt x="3622" y="271"/>
                        </a:cubicBezTo>
                        <a:cubicBezTo>
                          <a:pt x="2990" y="195"/>
                          <a:pt x="2241" y="1"/>
                          <a:pt x="149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644;p25"/>
                  <p:cNvSpPr/>
                  <p:nvPr/>
                </p:nvSpPr>
                <p:spPr>
                  <a:xfrm>
                    <a:off x="4189990" y="2052464"/>
                    <a:ext cx="48545" cy="43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6" h="2745" extrusionOk="0">
                        <a:moveTo>
                          <a:pt x="2630" y="0"/>
                        </a:moveTo>
                        <a:cubicBezTo>
                          <a:pt x="2559" y="0"/>
                          <a:pt x="2481" y="31"/>
                          <a:pt x="2403" y="104"/>
                        </a:cubicBezTo>
                        <a:cubicBezTo>
                          <a:pt x="1701" y="694"/>
                          <a:pt x="774" y="1283"/>
                          <a:pt x="185" y="2097"/>
                        </a:cubicBezTo>
                        <a:cubicBezTo>
                          <a:pt x="0" y="2374"/>
                          <a:pt x="270" y="2745"/>
                          <a:pt x="574" y="2745"/>
                        </a:cubicBezTo>
                        <a:cubicBezTo>
                          <a:pt x="641" y="2745"/>
                          <a:pt x="709" y="2727"/>
                          <a:pt x="774" y="2687"/>
                        </a:cubicBezTo>
                        <a:cubicBezTo>
                          <a:pt x="1701" y="2210"/>
                          <a:pt x="2290" y="1395"/>
                          <a:pt x="2880" y="694"/>
                        </a:cubicBezTo>
                        <a:cubicBezTo>
                          <a:pt x="3056" y="407"/>
                          <a:pt x="2887" y="0"/>
                          <a:pt x="263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645;p25"/>
                  <p:cNvSpPr/>
                  <p:nvPr/>
                </p:nvSpPr>
                <p:spPr>
                  <a:xfrm>
                    <a:off x="4199536" y="1941825"/>
                    <a:ext cx="46432" cy="3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" h="2208" extrusionOk="0">
                        <a:moveTo>
                          <a:pt x="623" y="1"/>
                        </a:moveTo>
                        <a:cubicBezTo>
                          <a:pt x="198" y="1"/>
                          <a:pt x="0" y="467"/>
                          <a:pt x="285" y="752"/>
                        </a:cubicBezTo>
                        <a:cubicBezTo>
                          <a:pt x="763" y="1342"/>
                          <a:pt x="1465" y="1819"/>
                          <a:pt x="2167" y="2156"/>
                        </a:cubicBezTo>
                        <a:cubicBezTo>
                          <a:pt x="2220" y="2192"/>
                          <a:pt x="2277" y="2207"/>
                          <a:pt x="2333" y="2207"/>
                        </a:cubicBezTo>
                        <a:cubicBezTo>
                          <a:pt x="2634" y="2207"/>
                          <a:pt x="2923" y="1761"/>
                          <a:pt x="2616" y="1454"/>
                        </a:cubicBezTo>
                        <a:cubicBezTo>
                          <a:pt x="2167" y="864"/>
                          <a:pt x="1577" y="415"/>
                          <a:pt x="875" y="50"/>
                        </a:cubicBezTo>
                        <a:cubicBezTo>
                          <a:pt x="785" y="16"/>
                          <a:pt x="700" y="1"/>
                          <a:pt x="62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" name="Google Shape;646;p25"/>
                  <p:cNvSpPr/>
                  <p:nvPr/>
                </p:nvSpPr>
                <p:spPr>
                  <a:xfrm>
                    <a:off x="4432839" y="1551832"/>
                    <a:ext cx="272952" cy="265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3" h="16708" extrusionOk="0">
                        <a:moveTo>
                          <a:pt x="6242" y="1309"/>
                        </a:moveTo>
                        <a:cubicBezTo>
                          <a:pt x="6611" y="1309"/>
                          <a:pt x="6986" y="1327"/>
                          <a:pt x="7356" y="1327"/>
                        </a:cubicBezTo>
                        <a:cubicBezTo>
                          <a:pt x="8985" y="1440"/>
                          <a:pt x="9939" y="2142"/>
                          <a:pt x="10529" y="3658"/>
                        </a:cubicBezTo>
                        <a:cubicBezTo>
                          <a:pt x="11231" y="5426"/>
                          <a:pt x="11568" y="7869"/>
                          <a:pt x="10164" y="9273"/>
                        </a:cubicBezTo>
                        <a:cubicBezTo>
                          <a:pt x="9574" y="9974"/>
                          <a:pt x="7946" y="10452"/>
                          <a:pt x="7020" y="10452"/>
                        </a:cubicBezTo>
                        <a:cubicBezTo>
                          <a:pt x="5840" y="10452"/>
                          <a:pt x="4437" y="9862"/>
                          <a:pt x="3510" y="9160"/>
                        </a:cubicBezTo>
                        <a:cubicBezTo>
                          <a:pt x="1152" y="7279"/>
                          <a:pt x="1854" y="2731"/>
                          <a:pt x="4661" y="1552"/>
                        </a:cubicBezTo>
                        <a:cubicBezTo>
                          <a:pt x="5150" y="1350"/>
                          <a:pt x="5689" y="1309"/>
                          <a:pt x="6242" y="1309"/>
                        </a:cubicBezTo>
                        <a:close/>
                        <a:moveTo>
                          <a:pt x="11680" y="9385"/>
                        </a:moveTo>
                        <a:cubicBezTo>
                          <a:pt x="11933" y="9750"/>
                          <a:pt x="12270" y="10227"/>
                          <a:pt x="12634" y="10564"/>
                        </a:cubicBezTo>
                        <a:cubicBezTo>
                          <a:pt x="12157" y="11154"/>
                          <a:pt x="11455" y="11743"/>
                          <a:pt x="10866" y="12192"/>
                        </a:cubicBezTo>
                        <a:lnTo>
                          <a:pt x="9827" y="11154"/>
                        </a:lnTo>
                        <a:cubicBezTo>
                          <a:pt x="10641" y="10789"/>
                          <a:pt x="11231" y="10087"/>
                          <a:pt x="11680" y="9385"/>
                        </a:cubicBezTo>
                        <a:close/>
                        <a:moveTo>
                          <a:pt x="6708" y="0"/>
                        </a:moveTo>
                        <a:cubicBezTo>
                          <a:pt x="5460" y="0"/>
                          <a:pt x="4189" y="332"/>
                          <a:pt x="3145" y="962"/>
                        </a:cubicBezTo>
                        <a:cubicBezTo>
                          <a:pt x="450" y="2619"/>
                          <a:pt x="1" y="7532"/>
                          <a:pt x="2106" y="9637"/>
                        </a:cubicBezTo>
                        <a:cubicBezTo>
                          <a:pt x="3339" y="10955"/>
                          <a:pt x="5376" y="11742"/>
                          <a:pt x="7317" y="11742"/>
                        </a:cubicBezTo>
                        <a:cubicBezTo>
                          <a:pt x="7939" y="11742"/>
                          <a:pt x="8552" y="11661"/>
                          <a:pt x="9125" y="11490"/>
                        </a:cubicBezTo>
                        <a:cubicBezTo>
                          <a:pt x="9462" y="12080"/>
                          <a:pt x="10052" y="12670"/>
                          <a:pt x="10529" y="13147"/>
                        </a:cubicBezTo>
                        <a:cubicBezTo>
                          <a:pt x="10608" y="13226"/>
                          <a:pt x="10800" y="13306"/>
                          <a:pt x="10945" y="13306"/>
                        </a:cubicBezTo>
                        <a:cubicBezTo>
                          <a:pt x="11005" y="13306"/>
                          <a:pt x="11057" y="13292"/>
                          <a:pt x="11090" y="13259"/>
                        </a:cubicBezTo>
                        <a:cubicBezTo>
                          <a:pt x="11343" y="13035"/>
                          <a:pt x="11568" y="12894"/>
                          <a:pt x="11792" y="12670"/>
                        </a:cubicBezTo>
                        <a:cubicBezTo>
                          <a:pt x="11933" y="12894"/>
                          <a:pt x="12045" y="13147"/>
                          <a:pt x="12270" y="13371"/>
                        </a:cubicBezTo>
                        <a:cubicBezTo>
                          <a:pt x="12747" y="13849"/>
                          <a:pt x="13084" y="14298"/>
                          <a:pt x="13449" y="14775"/>
                        </a:cubicBezTo>
                        <a:cubicBezTo>
                          <a:pt x="14078" y="15505"/>
                          <a:pt x="14797" y="16707"/>
                          <a:pt x="15787" y="16707"/>
                        </a:cubicBezTo>
                        <a:cubicBezTo>
                          <a:pt x="15902" y="16707"/>
                          <a:pt x="16021" y="16691"/>
                          <a:pt x="16144" y="16656"/>
                        </a:cubicBezTo>
                        <a:cubicBezTo>
                          <a:pt x="17070" y="16403"/>
                          <a:pt x="17183" y="15365"/>
                          <a:pt x="16593" y="14775"/>
                        </a:cubicBezTo>
                        <a:lnTo>
                          <a:pt x="16481" y="14775"/>
                        </a:lnTo>
                        <a:cubicBezTo>
                          <a:pt x="15891" y="14073"/>
                          <a:pt x="15189" y="13484"/>
                          <a:pt x="14600" y="12894"/>
                        </a:cubicBezTo>
                        <a:cubicBezTo>
                          <a:pt x="14151" y="12557"/>
                          <a:pt x="13561" y="11968"/>
                          <a:pt x="12971" y="11743"/>
                        </a:cubicBezTo>
                        <a:cubicBezTo>
                          <a:pt x="13336" y="11490"/>
                          <a:pt x="13673" y="11154"/>
                          <a:pt x="13786" y="10789"/>
                        </a:cubicBezTo>
                        <a:cubicBezTo>
                          <a:pt x="13898" y="10339"/>
                          <a:pt x="13336" y="9750"/>
                          <a:pt x="13084" y="9385"/>
                        </a:cubicBezTo>
                        <a:cubicBezTo>
                          <a:pt x="12747" y="9048"/>
                          <a:pt x="12494" y="8571"/>
                          <a:pt x="12045" y="8234"/>
                        </a:cubicBezTo>
                        <a:cubicBezTo>
                          <a:pt x="12634" y="6465"/>
                          <a:pt x="12270" y="4247"/>
                          <a:pt x="11455" y="2619"/>
                        </a:cubicBezTo>
                        <a:cubicBezTo>
                          <a:pt x="10595" y="830"/>
                          <a:pt x="8681" y="0"/>
                          <a:pt x="670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25"/>
                  <p:cNvSpPr/>
                  <p:nvPr/>
                </p:nvSpPr>
                <p:spPr>
                  <a:xfrm>
                    <a:off x="4482464" y="1584365"/>
                    <a:ext cx="70815" cy="53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8" h="3338" extrusionOk="0">
                        <a:moveTo>
                          <a:pt x="3207" y="0"/>
                        </a:moveTo>
                        <a:cubicBezTo>
                          <a:pt x="1687" y="0"/>
                          <a:pt x="0" y="1719"/>
                          <a:pt x="386" y="3126"/>
                        </a:cubicBezTo>
                        <a:cubicBezTo>
                          <a:pt x="386" y="3277"/>
                          <a:pt x="507" y="3338"/>
                          <a:pt x="629" y="3338"/>
                        </a:cubicBezTo>
                        <a:cubicBezTo>
                          <a:pt x="710" y="3338"/>
                          <a:pt x="790" y="3311"/>
                          <a:pt x="835" y="3266"/>
                        </a:cubicBezTo>
                        <a:cubicBezTo>
                          <a:pt x="1200" y="2564"/>
                          <a:pt x="1425" y="1975"/>
                          <a:pt x="2015" y="1610"/>
                        </a:cubicBezTo>
                        <a:cubicBezTo>
                          <a:pt x="2716" y="1160"/>
                          <a:pt x="3418" y="1273"/>
                          <a:pt x="4120" y="1020"/>
                        </a:cubicBezTo>
                        <a:cubicBezTo>
                          <a:pt x="4457" y="908"/>
                          <a:pt x="4457" y="458"/>
                          <a:pt x="4232" y="318"/>
                        </a:cubicBezTo>
                        <a:cubicBezTo>
                          <a:pt x="3920" y="97"/>
                          <a:pt x="3568" y="0"/>
                          <a:pt x="320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25"/>
                  <p:cNvSpPr/>
                  <p:nvPr/>
                </p:nvSpPr>
                <p:spPr>
                  <a:xfrm>
                    <a:off x="4563065" y="1598105"/>
                    <a:ext cx="20095" cy="22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5" h="1428" extrusionOk="0">
                        <a:moveTo>
                          <a:pt x="427" y="1"/>
                        </a:moveTo>
                        <a:cubicBezTo>
                          <a:pt x="251" y="1"/>
                          <a:pt x="0" y="133"/>
                          <a:pt x="85" y="408"/>
                        </a:cubicBezTo>
                        <a:cubicBezTo>
                          <a:pt x="338" y="745"/>
                          <a:pt x="450" y="1110"/>
                          <a:pt x="787" y="1334"/>
                        </a:cubicBezTo>
                        <a:cubicBezTo>
                          <a:pt x="828" y="1400"/>
                          <a:pt x="886" y="1427"/>
                          <a:pt x="947" y="1427"/>
                        </a:cubicBezTo>
                        <a:cubicBezTo>
                          <a:pt x="1096" y="1427"/>
                          <a:pt x="1264" y="1268"/>
                          <a:pt x="1264" y="1110"/>
                        </a:cubicBezTo>
                        <a:cubicBezTo>
                          <a:pt x="1152" y="632"/>
                          <a:pt x="927" y="408"/>
                          <a:pt x="562" y="43"/>
                        </a:cubicBezTo>
                        <a:cubicBezTo>
                          <a:pt x="535" y="15"/>
                          <a:pt x="485" y="1"/>
                          <a:pt x="42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9" name="Google Shape;649;p25"/>
                <p:cNvSpPr txBox="1"/>
                <p:nvPr/>
              </p:nvSpPr>
              <p:spPr>
                <a:xfrm>
                  <a:off x="4417809" y="1910363"/>
                  <a:ext cx="371700" cy="48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>
                      <a:solidFill>
                        <a:schemeClr val="accent1"/>
                      </a:solidFill>
                      <a:latin typeface="Cabin Sketch"/>
                      <a:ea typeface="Cabin Sketch"/>
                      <a:cs typeface="Cabin Sketch"/>
                      <a:sym typeface="Cabin Sketch"/>
                    </a:rPr>
                    <a:t>R</a:t>
                  </a:r>
                  <a:endParaRPr sz="2400">
                    <a:solidFill>
                      <a:schemeClr val="accent1"/>
                    </a:solidFill>
                    <a:latin typeface="Cabin Sketch"/>
                    <a:ea typeface="Cabin Sketch"/>
                    <a:cs typeface="Cabin Sketch"/>
                    <a:sym typeface="Cabin Sketch"/>
                  </a:endParaRPr>
                </a:p>
              </p:txBody>
            </p:sp>
          </p:grpSp>
        </p:grpSp>
        <p:grpSp>
          <p:nvGrpSpPr>
            <p:cNvPr id="650" name="Google Shape;650;p25"/>
            <p:cNvGrpSpPr/>
            <p:nvPr/>
          </p:nvGrpSpPr>
          <p:grpSpPr>
            <a:xfrm>
              <a:off x="3969935" y="3488643"/>
              <a:ext cx="4462140" cy="1308763"/>
              <a:chOff x="3969935" y="3488643"/>
              <a:chExt cx="4462140" cy="1308763"/>
            </a:xfrm>
          </p:grpSpPr>
          <p:grpSp>
            <p:nvGrpSpPr>
              <p:cNvPr id="651" name="Google Shape;651;p25"/>
              <p:cNvGrpSpPr/>
              <p:nvPr/>
            </p:nvGrpSpPr>
            <p:grpSpPr>
              <a:xfrm>
                <a:off x="6547463" y="3756656"/>
                <a:ext cx="1884613" cy="1040750"/>
                <a:chOff x="6547463" y="2964569"/>
                <a:chExt cx="1884613" cy="1040750"/>
              </a:xfrm>
            </p:grpSpPr>
            <p:sp>
              <p:nvSpPr>
                <p:cNvPr id="652" name="Google Shape;652;p25"/>
                <p:cNvSpPr txBox="1"/>
                <p:nvPr/>
              </p:nvSpPr>
              <p:spPr>
                <a:xfrm>
                  <a:off x="6547463" y="3240318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Fira Sans"/>
                      <a:ea typeface="Fira Sans"/>
                      <a:cs typeface="Fira Sans"/>
                      <a:sym typeface="Fira Sans"/>
                    </a:rPr>
                    <a:t>It’s the third planet from the Sun and the only one that harbors life</a:t>
                  </a:r>
                  <a:endParaRPr sz="1200"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53" name="Google Shape;653;p25"/>
                <p:cNvSpPr txBox="1"/>
                <p:nvPr/>
              </p:nvSpPr>
              <p:spPr>
                <a:xfrm>
                  <a:off x="6547475" y="2964569"/>
                  <a:ext cx="1884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Issues</a:t>
                  </a:r>
                  <a:endParaRPr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654" name="Google Shape;654;p25"/>
              <p:cNvGrpSpPr/>
              <p:nvPr/>
            </p:nvGrpSpPr>
            <p:grpSpPr>
              <a:xfrm>
                <a:off x="3969935" y="3488643"/>
                <a:ext cx="1267448" cy="1207959"/>
                <a:chOff x="3969935" y="3488643"/>
                <a:chExt cx="1267448" cy="1207959"/>
              </a:xfrm>
            </p:grpSpPr>
            <p:grpSp>
              <p:nvGrpSpPr>
                <p:cNvPr id="655" name="Google Shape;655;p25"/>
                <p:cNvGrpSpPr/>
                <p:nvPr/>
              </p:nvGrpSpPr>
              <p:grpSpPr>
                <a:xfrm>
                  <a:off x="3969935" y="3488643"/>
                  <a:ext cx="1267448" cy="1207959"/>
                  <a:chOff x="3969935" y="3488643"/>
                  <a:chExt cx="1267448" cy="1207959"/>
                </a:xfrm>
              </p:grpSpPr>
              <p:sp>
                <p:nvSpPr>
                  <p:cNvPr id="656" name="Google Shape;656;p25"/>
                  <p:cNvSpPr/>
                  <p:nvPr/>
                </p:nvSpPr>
                <p:spPr>
                  <a:xfrm>
                    <a:off x="3969935" y="3523177"/>
                    <a:ext cx="1234010" cy="1140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84" h="71793" extrusionOk="0">
                        <a:moveTo>
                          <a:pt x="40559" y="1"/>
                        </a:moveTo>
                        <a:cubicBezTo>
                          <a:pt x="39563" y="1"/>
                          <a:pt x="38564" y="55"/>
                          <a:pt x="37564" y="166"/>
                        </a:cubicBezTo>
                        <a:cubicBezTo>
                          <a:pt x="33100" y="755"/>
                          <a:pt x="28777" y="1794"/>
                          <a:pt x="24678" y="3563"/>
                        </a:cubicBezTo>
                        <a:cubicBezTo>
                          <a:pt x="14739" y="7662"/>
                          <a:pt x="6794" y="15382"/>
                          <a:pt x="3875" y="26724"/>
                        </a:cubicBezTo>
                        <a:cubicBezTo>
                          <a:pt x="0" y="40986"/>
                          <a:pt x="6205" y="57494"/>
                          <a:pt x="18473" y="65805"/>
                        </a:cubicBezTo>
                        <a:cubicBezTo>
                          <a:pt x="24409" y="69803"/>
                          <a:pt x="31569" y="71792"/>
                          <a:pt x="38730" y="71792"/>
                        </a:cubicBezTo>
                        <a:cubicBezTo>
                          <a:pt x="46402" y="71792"/>
                          <a:pt x="54077" y="69508"/>
                          <a:pt x="60249" y="64962"/>
                        </a:cubicBezTo>
                        <a:cubicBezTo>
                          <a:pt x="72180" y="56091"/>
                          <a:pt x="77683" y="39470"/>
                          <a:pt x="73219" y="25321"/>
                        </a:cubicBezTo>
                        <a:cubicBezTo>
                          <a:pt x="69066" y="11627"/>
                          <a:pt x="55170" y="1"/>
                          <a:pt x="4055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25"/>
                  <p:cNvSpPr/>
                  <p:nvPr/>
                </p:nvSpPr>
                <p:spPr>
                  <a:xfrm>
                    <a:off x="4356591" y="3637946"/>
                    <a:ext cx="457123" cy="422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7" h="26603" extrusionOk="0">
                        <a:moveTo>
                          <a:pt x="15122" y="0"/>
                        </a:moveTo>
                        <a:cubicBezTo>
                          <a:pt x="14724" y="0"/>
                          <a:pt x="14325" y="24"/>
                          <a:pt x="13925" y="72"/>
                        </a:cubicBezTo>
                        <a:cubicBezTo>
                          <a:pt x="12269" y="324"/>
                          <a:pt x="10640" y="661"/>
                          <a:pt x="9237" y="1251"/>
                        </a:cubicBezTo>
                        <a:cubicBezTo>
                          <a:pt x="5503" y="2879"/>
                          <a:pt x="2555" y="5687"/>
                          <a:pt x="1404" y="9898"/>
                        </a:cubicBezTo>
                        <a:cubicBezTo>
                          <a:pt x="0" y="15176"/>
                          <a:pt x="2330" y="21380"/>
                          <a:pt x="6906" y="24413"/>
                        </a:cubicBezTo>
                        <a:cubicBezTo>
                          <a:pt x="9095" y="25871"/>
                          <a:pt x="11718" y="26602"/>
                          <a:pt x="14349" y="26602"/>
                        </a:cubicBezTo>
                        <a:cubicBezTo>
                          <a:pt x="17186" y="26602"/>
                          <a:pt x="20031" y="25752"/>
                          <a:pt x="22348" y="24048"/>
                        </a:cubicBezTo>
                        <a:cubicBezTo>
                          <a:pt x="26783" y="20791"/>
                          <a:pt x="28777" y="14586"/>
                          <a:pt x="27261" y="9308"/>
                        </a:cubicBezTo>
                        <a:cubicBezTo>
                          <a:pt x="25613" y="4313"/>
                          <a:pt x="20531" y="0"/>
                          <a:pt x="15122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25"/>
                  <p:cNvSpPr/>
                  <p:nvPr/>
                </p:nvSpPr>
                <p:spPr>
                  <a:xfrm>
                    <a:off x="4356591" y="3603031"/>
                    <a:ext cx="457123" cy="42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7" h="26680" extrusionOk="0">
                        <a:moveTo>
                          <a:pt x="14948" y="0"/>
                        </a:moveTo>
                        <a:cubicBezTo>
                          <a:pt x="14608" y="0"/>
                          <a:pt x="14267" y="17"/>
                          <a:pt x="13925" y="52"/>
                        </a:cubicBezTo>
                        <a:cubicBezTo>
                          <a:pt x="12269" y="276"/>
                          <a:pt x="10640" y="754"/>
                          <a:pt x="9237" y="1343"/>
                        </a:cubicBezTo>
                        <a:cubicBezTo>
                          <a:pt x="5503" y="2859"/>
                          <a:pt x="2555" y="5779"/>
                          <a:pt x="1404" y="9878"/>
                        </a:cubicBezTo>
                        <a:cubicBezTo>
                          <a:pt x="0" y="15268"/>
                          <a:pt x="2330" y="21332"/>
                          <a:pt x="6906" y="24393"/>
                        </a:cubicBezTo>
                        <a:cubicBezTo>
                          <a:pt x="9116" y="25920"/>
                          <a:pt x="11769" y="26679"/>
                          <a:pt x="14426" y="26679"/>
                        </a:cubicBezTo>
                        <a:cubicBezTo>
                          <a:pt x="17237" y="26679"/>
                          <a:pt x="20052" y="25829"/>
                          <a:pt x="22348" y="24140"/>
                        </a:cubicBezTo>
                        <a:cubicBezTo>
                          <a:pt x="26783" y="20883"/>
                          <a:pt x="28777" y="14679"/>
                          <a:pt x="27261" y="9401"/>
                        </a:cubicBezTo>
                        <a:cubicBezTo>
                          <a:pt x="25595" y="4352"/>
                          <a:pt x="20421" y="0"/>
                          <a:pt x="14948" y="0"/>
                        </a:cubicBezTo>
                        <a:close/>
                      </a:path>
                    </a:pathLst>
                  </a:custGeom>
                  <a:solidFill>
                    <a:srgbClr val="AACF3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" name="Google Shape;659;p25"/>
                  <p:cNvSpPr/>
                  <p:nvPr/>
                </p:nvSpPr>
                <p:spPr>
                  <a:xfrm>
                    <a:off x="4356591" y="3603031"/>
                    <a:ext cx="457123" cy="42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7" h="26680" extrusionOk="0">
                        <a:moveTo>
                          <a:pt x="14948" y="0"/>
                        </a:moveTo>
                        <a:cubicBezTo>
                          <a:pt x="14608" y="0"/>
                          <a:pt x="14267" y="17"/>
                          <a:pt x="13925" y="52"/>
                        </a:cubicBezTo>
                        <a:cubicBezTo>
                          <a:pt x="12269" y="276"/>
                          <a:pt x="10640" y="754"/>
                          <a:pt x="9237" y="1343"/>
                        </a:cubicBezTo>
                        <a:cubicBezTo>
                          <a:pt x="5503" y="2859"/>
                          <a:pt x="2555" y="5779"/>
                          <a:pt x="1404" y="9878"/>
                        </a:cubicBezTo>
                        <a:cubicBezTo>
                          <a:pt x="0" y="15268"/>
                          <a:pt x="2330" y="21332"/>
                          <a:pt x="6906" y="24393"/>
                        </a:cubicBezTo>
                        <a:cubicBezTo>
                          <a:pt x="9116" y="25920"/>
                          <a:pt x="11769" y="26679"/>
                          <a:pt x="14426" y="26679"/>
                        </a:cubicBezTo>
                        <a:cubicBezTo>
                          <a:pt x="17237" y="26679"/>
                          <a:pt x="20052" y="25829"/>
                          <a:pt x="22348" y="24140"/>
                        </a:cubicBezTo>
                        <a:cubicBezTo>
                          <a:pt x="26783" y="20883"/>
                          <a:pt x="28777" y="14679"/>
                          <a:pt x="27261" y="9401"/>
                        </a:cubicBezTo>
                        <a:cubicBezTo>
                          <a:pt x="25595" y="4352"/>
                          <a:pt x="20421" y="0"/>
                          <a:pt x="14948" y="0"/>
                        </a:cubicBezTo>
                        <a:close/>
                      </a:path>
                    </a:pathLst>
                  </a:custGeom>
                  <a:solidFill>
                    <a:srgbClr val="A1DEE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" name="Google Shape;660;p25"/>
                  <p:cNvSpPr/>
                  <p:nvPr/>
                </p:nvSpPr>
                <p:spPr>
                  <a:xfrm>
                    <a:off x="4361929" y="3776876"/>
                    <a:ext cx="445987" cy="249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76" h="15736" extrusionOk="0">
                        <a:moveTo>
                          <a:pt x="955" y="1"/>
                        </a:moveTo>
                        <a:lnTo>
                          <a:pt x="955" y="1"/>
                        </a:lnTo>
                        <a:cubicBezTo>
                          <a:pt x="1" y="5026"/>
                          <a:pt x="2219" y="10641"/>
                          <a:pt x="6570" y="13449"/>
                        </a:cubicBezTo>
                        <a:cubicBezTo>
                          <a:pt x="8780" y="14976"/>
                          <a:pt x="11433" y="15735"/>
                          <a:pt x="14090" y="15735"/>
                        </a:cubicBezTo>
                        <a:cubicBezTo>
                          <a:pt x="16901" y="15735"/>
                          <a:pt x="19716" y="14885"/>
                          <a:pt x="22012" y="13196"/>
                        </a:cubicBezTo>
                        <a:cubicBezTo>
                          <a:pt x="25970" y="10164"/>
                          <a:pt x="28076" y="4914"/>
                          <a:pt x="27262" y="1"/>
                        </a:cubicBezTo>
                        <a:lnTo>
                          <a:pt x="27262" y="1"/>
                        </a:lnTo>
                        <a:cubicBezTo>
                          <a:pt x="26672" y="3370"/>
                          <a:pt x="24819" y="6542"/>
                          <a:pt x="22012" y="8648"/>
                        </a:cubicBezTo>
                        <a:cubicBezTo>
                          <a:pt x="19721" y="10333"/>
                          <a:pt x="16914" y="11183"/>
                          <a:pt x="14109" y="11183"/>
                        </a:cubicBezTo>
                        <a:cubicBezTo>
                          <a:pt x="11446" y="11183"/>
                          <a:pt x="8785" y="10417"/>
                          <a:pt x="6570" y="8872"/>
                        </a:cubicBezTo>
                        <a:cubicBezTo>
                          <a:pt x="3510" y="6879"/>
                          <a:pt x="1517" y="3510"/>
                          <a:pt x="95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" name="Google Shape;661;p25"/>
                  <p:cNvSpPr/>
                  <p:nvPr/>
                </p:nvSpPr>
                <p:spPr>
                  <a:xfrm>
                    <a:off x="3994016" y="4023951"/>
                    <a:ext cx="1181828" cy="6396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99" h="40268" extrusionOk="0">
                        <a:moveTo>
                          <a:pt x="1404" y="0"/>
                        </a:moveTo>
                        <a:lnTo>
                          <a:pt x="1404" y="0"/>
                        </a:lnTo>
                        <a:cubicBezTo>
                          <a:pt x="0" y="13083"/>
                          <a:pt x="5980" y="26896"/>
                          <a:pt x="16957" y="34280"/>
                        </a:cubicBezTo>
                        <a:cubicBezTo>
                          <a:pt x="22893" y="38278"/>
                          <a:pt x="30053" y="40267"/>
                          <a:pt x="37214" y="40267"/>
                        </a:cubicBezTo>
                        <a:cubicBezTo>
                          <a:pt x="44886" y="40267"/>
                          <a:pt x="52561" y="37983"/>
                          <a:pt x="58733" y="33437"/>
                        </a:cubicBezTo>
                        <a:cubicBezTo>
                          <a:pt x="68896" y="25857"/>
                          <a:pt x="74398" y="12634"/>
                          <a:pt x="72995" y="0"/>
                        </a:cubicBezTo>
                        <a:lnTo>
                          <a:pt x="72995" y="0"/>
                        </a:lnTo>
                        <a:cubicBezTo>
                          <a:pt x="71956" y="10051"/>
                          <a:pt x="66790" y="19653"/>
                          <a:pt x="58733" y="25717"/>
                        </a:cubicBezTo>
                        <a:cubicBezTo>
                          <a:pt x="52561" y="30262"/>
                          <a:pt x="44886" y="32547"/>
                          <a:pt x="37214" y="32547"/>
                        </a:cubicBezTo>
                        <a:cubicBezTo>
                          <a:pt x="30053" y="32547"/>
                          <a:pt x="22893" y="30557"/>
                          <a:pt x="16957" y="26559"/>
                        </a:cubicBezTo>
                        <a:cubicBezTo>
                          <a:pt x="8198" y="20579"/>
                          <a:pt x="2583" y="10528"/>
                          <a:pt x="1404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" name="Google Shape;662;p25"/>
                  <p:cNvSpPr/>
                  <p:nvPr/>
                </p:nvSpPr>
                <p:spPr>
                  <a:xfrm>
                    <a:off x="4706332" y="4354709"/>
                    <a:ext cx="244550" cy="134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95" h="8436" extrusionOk="0">
                        <a:moveTo>
                          <a:pt x="14379" y="0"/>
                        </a:moveTo>
                        <a:cubicBezTo>
                          <a:pt x="14256" y="0"/>
                          <a:pt x="14128" y="37"/>
                          <a:pt x="14003" y="122"/>
                        </a:cubicBezTo>
                        <a:cubicBezTo>
                          <a:pt x="11673" y="1273"/>
                          <a:pt x="9567" y="3042"/>
                          <a:pt x="7209" y="4333"/>
                        </a:cubicBezTo>
                        <a:cubicBezTo>
                          <a:pt x="4991" y="5597"/>
                          <a:pt x="2548" y="6663"/>
                          <a:pt x="190" y="7955"/>
                        </a:cubicBezTo>
                        <a:cubicBezTo>
                          <a:pt x="0" y="8145"/>
                          <a:pt x="132" y="8435"/>
                          <a:pt x="330" y="8435"/>
                        </a:cubicBezTo>
                        <a:cubicBezTo>
                          <a:pt x="366" y="8435"/>
                          <a:pt x="404" y="8426"/>
                          <a:pt x="443" y="8404"/>
                        </a:cubicBezTo>
                        <a:cubicBezTo>
                          <a:pt x="3138" y="8067"/>
                          <a:pt x="5693" y="6888"/>
                          <a:pt x="8051" y="5737"/>
                        </a:cubicBezTo>
                        <a:cubicBezTo>
                          <a:pt x="10494" y="4558"/>
                          <a:pt x="12964" y="3154"/>
                          <a:pt x="14817" y="1273"/>
                        </a:cubicBezTo>
                        <a:cubicBezTo>
                          <a:pt x="15394" y="788"/>
                          <a:pt x="14947" y="0"/>
                          <a:pt x="14379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" name="Google Shape;663;p25"/>
                  <p:cNvSpPr/>
                  <p:nvPr/>
                </p:nvSpPr>
                <p:spPr>
                  <a:xfrm>
                    <a:off x="4966067" y="4262020"/>
                    <a:ext cx="71753" cy="65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7" h="4149" extrusionOk="0">
                        <a:moveTo>
                          <a:pt x="3838" y="0"/>
                        </a:moveTo>
                        <a:cubicBezTo>
                          <a:pt x="3765" y="0"/>
                          <a:pt x="3694" y="27"/>
                          <a:pt x="3632" y="89"/>
                        </a:cubicBezTo>
                        <a:cubicBezTo>
                          <a:pt x="2453" y="1044"/>
                          <a:pt x="1386" y="1970"/>
                          <a:pt x="459" y="3009"/>
                        </a:cubicBezTo>
                        <a:cubicBezTo>
                          <a:pt x="0" y="3468"/>
                          <a:pt x="393" y="4149"/>
                          <a:pt x="867" y="4149"/>
                        </a:cubicBezTo>
                        <a:cubicBezTo>
                          <a:pt x="1002" y="4149"/>
                          <a:pt x="1143" y="4094"/>
                          <a:pt x="1274" y="3964"/>
                        </a:cubicBezTo>
                        <a:cubicBezTo>
                          <a:pt x="2340" y="2897"/>
                          <a:pt x="3379" y="1970"/>
                          <a:pt x="4334" y="791"/>
                        </a:cubicBezTo>
                        <a:cubicBezTo>
                          <a:pt x="4517" y="517"/>
                          <a:pt x="4159" y="0"/>
                          <a:pt x="3838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" name="Google Shape;664;p25"/>
                  <p:cNvSpPr/>
                  <p:nvPr/>
                </p:nvSpPr>
                <p:spPr>
                  <a:xfrm>
                    <a:off x="4117252" y="4200354"/>
                    <a:ext cx="204138" cy="215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1" h="13563" extrusionOk="0">
                        <a:moveTo>
                          <a:pt x="470" y="0"/>
                        </a:moveTo>
                        <a:cubicBezTo>
                          <a:pt x="237" y="0"/>
                          <a:pt x="0" y="163"/>
                          <a:pt x="75" y="462"/>
                        </a:cubicBezTo>
                        <a:cubicBezTo>
                          <a:pt x="1844" y="5852"/>
                          <a:pt x="6392" y="11243"/>
                          <a:pt x="11558" y="13461"/>
                        </a:cubicBezTo>
                        <a:cubicBezTo>
                          <a:pt x="11686" y="13532"/>
                          <a:pt x="11810" y="13563"/>
                          <a:pt x="11923" y="13563"/>
                        </a:cubicBezTo>
                        <a:cubicBezTo>
                          <a:pt x="12526" y="13563"/>
                          <a:pt x="12850" y="12683"/>
                          <a:pt x="12260" y="12281"/>
                        </a:cubicBezTo>
                        <a:cubicBezTo>
                          <a:pt x="10042" y="10653"/>
                          <a:pt x="7796" y="9137"/>
                          <a:pt x="5943" y="7256"/>
                        </a:cubicBezTo>
                        <a:cubicBezTo>
                          <a:pt x="3837" y="5151"/>
                          <a:pt x="2321" y="2680"/>
                          <a:pt x="777" y="125"/>
                        </a:cubicBezTo>
                        <a:cubicBezTo>
                          <a:pt x="702" y="41"/>
                          <a:pt x="587" y="0"/>
                          <a:pt x="470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" name="Google Shape;665;p25"/>
                  <p:cNvSpPr/>
                  <p:nvPr/>
                </p:nvSpPr>
                <p:spPr>
                  <a:xfrm>
                    <a:off x="4371301" y="4441822"/>
                    <a:ext cx="87431" cy="334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4" h="2106" extrusionOk="0">
                        <a:moveTo>
                          <a:pt x="702" y="0"/>
                        </a:moveTo>
                        <a:cubicBezTo>
                          <a:pt x="225" y="0"/>
                          <a:pt x="1" y="702"/>
                          <a:pt x="478" y="955"/>
                        </a:cubicBezTo>
                        <a:cubicBezTo>
                          <a:pt x="1769" y="1657"/>
                          <a:pt x="3398" y="1881"/>
                          <a:pt x="4801" y="2106"/>
                        </a:cubicBezTo>
                        <a:cubicBezTo>
                          <a:pt x="5503" y="2106"/>
                          <a:pt x="5503" y="1179"/>
                          <a:pt x="4914" y="955"/>
                        </a:cubicBezTo>
                        <a:cubicBezTo>
                          <a:pt x="3622" y="478"/>
                          <a:pt x="2106" y="0"/>
                          <a:pt x="702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" name="Google Shape;666;p25"/>
                  <p:cNvSpPr/>
                  <p:nvPr/>
                </p:nvSpPr>
                <p:spPr>
                  <a:xfrm>
                    <a:off x="4076730" y="4118404"/>
                    <a:ext cx="31436" cy="50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9" h="3157" extrusionOk="0">
                        <a:moveTo>
                          <a:pt x="529" y="0"/>
                        </a:moveTo>
                        <a:cubicBezTo>
                          <a:pt x="250" y="0"/>
                          <a:pt x="1" y="226"/>
                          <a:pt x="71" y="596"/>
                        </a:cubicBezTo>
                        <a:cubicBezTo>
                          <a:pt x="184" y="1410"/>
                          <a:pt x="773" y="2224"/>
                          <a:pt x="1110" y="2926"/>
                        </a:cubicBezTo>
                        <a:cubicBezTo>
                          <a:pt x="1196" y="3089"/>
                          <a:pt x="1335" y="3157"/>
                          <a:pt x="1470" y="3157"/>
                        </a:cubicBezTo>
                        <a:cubicBezTo>
                          <a:pt x="1731" y="3157"/>
                          <a:pt x="1978" y="2903"/>
                          <a:pt x="1812" y="2589"/>
                        </a:cubicBezTo>
                        <a:cubicBezTo>
                          <a:pt x="1587" y="1775"/>
                          <a:pt x="1475" y="961"/>
                          <a:pt x="998" y="259"/>
                        </a:cubicBezTo>
                        <a:cubicBezTo>
                          <a:pt x="872" y="80"/>
                          <a:pt x="695" y="0"/>
                          <a:pt x="529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25"/>
                  <p:cNvSpPr/>
                  <p:nvPr/>
                </p:nvSpPr>
                <p:spPr>
                  <a:xfrm>
                    <a:off x="4747855" y="3941699"/>
                    <a:ext cx="67114" cy="793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25" h="4997" extrusionOk="0">
                        <a:moveTo>
                          <a:pt x="3711" y="1"/>
                        </a:moveTo>
                        <a:cubicBezTo>
                          <a:pt x="3608" y="1"/>
                          <a:pt x="3510" y="45"/>
                          <a:pt x="3444" y="153"/>
                        </a:cubicBezTo>
                        <a:cubicBezTo>
                          <a:pt x="2265" y="1416"/>
                          <a:pt x="1450" y="3073"/>
                          <a:pt x="271" y="4364"/>
                        </a:cubicBezTo>
                        <a:cubicBezTo>
                          <a:pt x="0" y="4635"/>
                          <a:pt x="238" y="4997"/>
                          <a:pt x="531" y="4997"/>
                        </a:cubicBezTo>
                        <a:cubicBezTo>
                          <a:pt x="602" y="4997"/>
                          <a:pt x="677" y="4975"/>
                          <a:pt x="749" y="4926"/>
                        </a:cubicBezTo>
                        <a:cubicBezTo>
                          <a:pt x="2152" y="3774"/>
                          <a:pt x="3556" y="2258"/>
                          <a:pt x="4146" y="490"/>
                        </a:cubicBezTo>
                        <a:cubicBezTo>
                          <a:pt x="4225" y="252"/>
                          <a:pt x="3955" y="1"/>
                          <a:pt x="3711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25"/>
                  <p:cNvSpPr/>
                  <p:nvPr/>
                </p:nvSpPr>
                <p:spPr>
                  <a:xfrm>
                    <a:off x="4810426" y="3905227"/>
                    <a:ext cx="15726" cy="14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0" h="905" extrusionOk="0">
                        <a:moveTo>
                          <a:pt x="637" y="1"/>
                        </a:moveTo>
                        <a:cubicBezTo>
                          <a:pt x="566" y="1"/>
                          <a:pt x="493" y="29"/>
                          <a:pt x="431" y="91"/>
                        </a:cubicBezTo>
                        <a:lnTo>
                          <a:pt x="319" y="343"/>
                        </a:lnTo>
                        <a:cubicBezTo>
                          <a:pt x="1" y="643"/>
                          <a:pt x="319" y="905"/>
                          <a:pt x="600" y="905"/>
                        </a:cubicBezTo>
                        <a:cubicBezTo>
                          <a:pt x="740" y="905"/>
                          <a:pt x="871" y="839"/>
                          <a:pt x="909" y="680"/>
                        </a:cubicBezTo>
                        <a:lnTo>
                          <a:pt x="909" y="456"/>
                        </a:lnTo>
                        <a:cubicBezTo>
                          <a:pt x="990" y="191"/>
                          <a:pt x="821" y="1"/>
                          <a:pt x="637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25"/>
                  <p:cNvSpPr/>
                  <p:nvPr/>
                </p:nvSpPr>
                <p:spPr>
                  <a:xfrm>
                    <a:off x="4360150" y="3917665"/>
                    <a:ext cx="45638" cy="72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3" h="4543" extrusionOk="0">
                        <a:moveTo>
                          <a:pt x="327" y="1"/>
                        </a:moveTo>
                        <a:cubicBezTo>
                          <a:pt x="188" y="1"/>
                          <a:pt x="1" y="104"/>
                          <a:pt x="1" y="262"/>
                        </a:cubicBezTo>
                        <a:cubicBezTo>
                          <a:pt x="366" y="1778"/>
                          <a:pt x="927" y="3406"/>
                          <a:pt x="2106" y="4473"/>
                        </a:cubicBezTo>
                        <a:cubicBezTo>
                          <a:pt x="2154" y="4522"/>
                          <a:pt x="2219" y="4543"/>
                          <a:pt x="2290" y="4543"/>
                        </a:cubicBezTo>
                        <a:cubicBezTo>
                          <a:pt x="2546" y="4543"/>
                          <a:pt x="2872" y="4261"/>
                          <a:pt x="2696" y="3996"/>
                        </a:cubicBezTo>
                        <a:cubicBezTo>
                          <a:pt x="1882" y="2705"/>
                          <a:pt x="1067" y="1666"/>
                          <a:pt x="478" y="122"/>
                        </a:cubicBezTo>
                        <a:cubicBezTo>
                          <a:pt x="478" y="38"/>
                          <a:pt x="41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25"/>
                  <p:cNvSpPr/>
                  <p:nvPr/>
                </p:nvSpPr>
                <p:spPr>
                  <a:xfrm>
                    <a:off x="4414461" y="4015882"/>
                    <a:ext cx="23430" cy="21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" h="1353" extrusionOk="0">
                        <a:moveTo>
                          <a:pt x="242" y="0"/>
                        </a:moveTo>
                        <a:cubicBezTo>
                          <a:pt x="130" y="0"/>
                          <a:pt x="0" y="165"/>
                          <a:pt x="91" y="256"/>
                        </a:cubicBezTo>
                        <a:cubicBezTo>
                          <a:pt x="203" y="508"/>
                          <a:pt x="316" y="621"/>
                          <a:pt x="456" y="845"/>
                        </a:cubicBezTo>
                        <a:cubicBezTo>
                          <a:pt x="681" y="957"/>
                          <a:pt x="793" y="1098"/>
                          <a:pt x="1017" y="1322"/>
                        </a:cubicBezTo>
                        <a:cubicBezTo>
                          <a:pt x="1063" y="1343"/>
                          <a:pt x="1108" y="1352"/>
                          <a:pt x="1151" y="1352"/>
                        </a:cubicBezTo>
                        <a:cubicBezTo>
                          <a:pt x="1341" y="1352"/>
                          <a:pt x="1474" y="1164"/>
                          <a:pt x="1382" y="957"/>
                        </a:cubicBezTo>
                        <a:cubicBezTo>
                          <a:pt x="1158" y="733"/>
                          <a:pt x="1017" y="621"/>
                          <a:pt x="905" y="396"/>
                        </a:cubicBezTo>
                        <a:cubicBezTo>
                          <a:pt x="681" y="256"/>
                          <a:pt x="568" y="143"/>
                          <a:pt x="316" y="31"/>
                        </a:cubicBezTo>
                        <a:cubicBezTo>
                          <a:pt x="294" y="10"/>
                          <a:pt x="269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DDDB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25"/>
                  <p:cNvSpPr/>
                  <p:nvPr/>
                </p:nvSpPr>
                <p:spPr>
                  <a:xfrm>
                    <a:off x="4434634" y="3856714"/>
                    <a:ext cx="107494" cy="79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7" h="5026" extrusionOk="0">
                        <a:moveTo>
                          <a:pt x="0" y="0"/>
                        </a:moveTo>
                        <a:cubicBezTo>
                          <a:pt x="0" y="1292"/>
                          <a:pt x="1516" y="2555"/>
                          <a:pt x="2330" y="3257"/>
                        </a:cubicBezTo>
                        <a:cubicBezTo>
                          <a:pt x="3509" y="4211"/>
                          <a:pt x="4801" y="4913"/>
                          <a:pt x="6317" y="5026"/>
                        </a:cubicBezTo>
                        <a:cubicBezTo>
                          <a:pt x="6654" y="5026"/>
                          <a:pt x="6766" y="4436"/>
                          <a:pt x="6429" y="4324"/>
                        </a:cubicBezTo>
                        <a:cubicBezTo>
                          <a:pt x="5138" y="3846"/>
                          <a:pt x="3959" y="3397"/>
                          <a:pt x="2808" y="2695"/>
                        </a:cubicBezTo>
                        <a:cubicBezTo>
                          <a:pt x="2330" y="2330"/>
                          <a:pt x="1741" y="1853"/>
                          <a:pt x="1292" y="1292"/>
                        </a:cubicBezTo>
                        <a:cubicBezTo>
                          <a:pt x="927" y="814"/>
                          <a:pt x="590" y="337"/>
                          <a:pt x="11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25"/>
                  <p:cNvSpPr/>
                  <p:nvPr/>
                </p:nvSpPr>
                <p:spPr>
                  <a:xfrm>
                    <a:off x="4560841" y="3928514"/>
                    <a:ext cx="48179" cy="16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3" h="1029" extrusionOk="0">
                        <a:moveTo>
                          <a:pt x="1530" y="0"/>
                        </a:moveTo>
                        <a:cubicBezTo>
                          <a:pt x="1179" y="0"/>
                          <a:pt x="828" y="28"/>
                          <a:pt x="478" y="28"/>
                        </a:cubicBezTo>
                        <a:cubicBezTo>
                          <a:pt x="113" y="141"/>
                          <a:pt x="0" y="730"/>
                          <a:pt x="365" y="842"/>
                        </a:cubicBezTo>
                        <a:cubicBezTo>
                          <a:pt x="867" y="943"/>
                          <a:pt x="1368" y="1029"/>
                          <a:pt x="1869" y="1029"/>
                        </a:cubicBezTo>
                        <a:cubicBezTo>
                          <a:pt x="2070" y="1029"/>
                          <a:pt x="2270" y="1015"/>
                          <a:pt x="2471" y="983"/>
                        </a:cubicBezTo>
                        <a:cubicBezTo>
                          <a:pt x="2920" y="983"/>
                          <a:pt x="3032" y="281"/>
                          <a:pt x="2583" y="141"/>
                        </a:cubicBezTo>
                        <a:cubicBezTo>
                          <a:pt x="2232" y="28"/>
                          <a:pt x="1881" y="0"/>
                          <a:pt x="153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25"/>
                  <p:cNvSpPr/>
                  <p:nvPr/>
                </p:nvSpPr>
                <p:spPr>
                  <a:xfrm>
                    <a:off x="4667223" y="3868691"/>
                    <a:ext cx="74914" cy="47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16" h="3003" extrusionOk="0">
                        <a:moveTo>
                          <a:pt x="4049" y="0"/>
                        </a:moveTo>
                        <a:cubicBezTo>
                          <a:pt x="3974" y="0"/>
                          <a:pt x="3899" y="19"/>
                          <a:pt x="3831" y="60"/>
                        </a:cubicBezTo>
                        <a:cubicBezTo>
                          <a:pt x="3129" y="285"/>
                          <a:pt x="2540" y="875"/>
                          <a:pt x="1838" y="1352"/>
                        </a:cubicBezTo>
                        <a:cubicBezTo>
                          <a:pt x="1248" y="1801"/>
                          <a:pt x="687" y="2166"/>
                          <a:pt x="97" y="2643"/>
                        </a:cubicBezTo>
                        <a:cubicBezTo>
                          <a:pt x="1" y="2740"/>
                          <a:pt x="154" y="3003"/>
                          <a:pt x="341" y="3003"/>
                        </a:cubicBezTo>
                        <a:cubicBezTo>
                          <a:pt x="372" y="3003"/>
                          <a:pt x="403" y="2996"/>
                          <a:pt x="434" y="2980"/>
                        </a:cubicBezTo>
                        <a:cubicBezTo>
                          <a:pt x="1136" y="2868"/>
                          <a:pt x="1950" y="2503"/>
                          <a:pt x="2652" y="2054"/>
                        </a:cubicBezTo>
                        <a:cubicBezTo>
                          <a:pt x="3354" y="1689"/>
                          <a:pt x="4056" y="1352"/>
                          <a:pt x="4533" y="650"/>
                        </a:cubicBezTo>
                        <a:cubicBezTo>
                          <a:pt x="4716" y="353"/>
                          <a:pt x="4378" y="0"/>
                          <a:pt x="40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25"/>
                  <p:cNvSpPr/>
                  <p:nvPr/>
                </p:nvSpPr>
                <p:spPr>
                  <a:xfrm>
                    <a:off x="4738006" y="3834412"/>
                    <a:ext cx="27100" cy="2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6" h="1674" extrusionOk="0">
                        <a:moveTo>
                          <a:pt x="1144" y="0"/>
                        </a:moveTo>
                        <a:cubicBezTo>
                          <a:pt x="554" y="225"/>
                          <a:pt x="302" y="590"/>
                          <a:pt x="77" y="1039"/>
                        </a:cubicBezTo>
                        <a:cubicBezTo>
                          <a:pt x="1" y="1442"/>
                          <a:pt x="303" y="1674"/>
                          <a:pt x="610" y="1674"/>
                        </a:cubicBezTo>
                        <a:cubicBezTo>
                          <a:pt x="753" y="1674"/>
                          <a:pt x="897" y="1624"/>
                          <a:pt x="1004" y="1516"/>
                        </a:cubicBezTo>
                        <a:cubicBezTo>
                          <a:pt x="1144" y="1292"/>
                          <a:pt x="1369" y="1039"/>
                          <a:pt x="1481" y="815"/>
                        </a:cubicBezTo>
                        <a:cubicBezTo>
                          <a:pt x="1706" y="590"/>
                          <a:pt x="1706" y="450"/>
                          <a:pt x="1593" y="225"/>
                        </a:cubicBezTo>
                        <a:cubicBezTo>
                          <a:pt x="1481" y="113"/>
                          <a:pt x="1256" y="0"/>
                          <a:pt x="114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25"/>
                  <p:cNvSpPr/>
                  <p:nvPr/>
                </p:nvSpPr>
                <p:spPr>
                  <a:xfrm>
                    <a:off x="4809679" y="4655444"/>
                    <a:ext cx="16" cy="2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41" extrusionOk="0">
                        <a:moveTo>
                          <a:pt x="1" y="0"/>
                        </a:moveTo>
                        <a:lnTo>
                          <a:pt x="1" y="140"/>
                        </a:lnTo>
                        <a:close/>
                      </a:path>
                    </a:pathLst>
                  </a:custGeom>
                  <a:solidFill>
                    <a:srgbClr val="AACF3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25"/>
                  <p:cNvSpPr/>
                  <p:nvPr/>
                </p:nvSpPr>
                <p:spPr>
                  <a:xfrm>
                    <a:off x="4802547" y="4655444"/>
                    <a:ext cx="16" cy="2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41" extrusionOk="0">
                        <a:moveTo>
                          <a:pt x="1" y="0"/>
                        </a:moveTo>
                        <a:lnTo>
                          <a:pt x="1" y="140"/>
                        </a:lnTo>
                        <a:close/>
                      </a:path>
                    </a:pathLst>
                  </a:custGeom>
                  <a:solidFill>
                    <a:srgbClr val="AACF3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77" name="Google Shape;677;p25"/>
                  <p:cNvGrpSpPr/>
                  <p:nvPr/>
                </p:nvGrpSpPr>
                <p:grpSpPr>
                  <a:xfrm>
                    <a:off x="4022625" y="3488643"/>
                    <a:ext cx="1214758" cy="1207959"/>
                    <a:chOff x="4022625" y="3488643"/>
                    <a:chExt cx="1214758" cy="1207959"/>
                  </a:xfrm>
                </p:grpSpPr>
                <p:sp>
                  <p:nvSpPr>
                    <p:cNvPr id="678" name="Google Shape;678;p25"/>
                    <p:cNvSpPr/>
                    <p:nvPr/>
                  </p:nvSpPr>
                  <p:spPr>
                    <a:xfrm>
                      <a:off x="4355654" y="3645841"/>
                      <a:ext cx="24590" cy="177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8" h="1117" extrusionOk="0">
                          <a:moveTo>
                            <a:pt x="439" y="0"/>
                          </a:moveTo>
                          <a:cubicBezTo>
                            <a:pt x="114" y="0"/>
                            <a:pt x="1" y="430"/>
                            <a:pt x="284" y="642"/>
                          </a:cubicBezTo>
                          <a:cubicBezTo>
                            <a:pt x="396" y="754"/>
                            <a:pt x="396" y="866"/>
                            <a:pt x="508" y="866"/>
                          </a:cubicBezTo>
                          <a:cubicBezTo>
                            <a:pt x="761" y="978"/>
                            <a:pt x="873" y="1091"/>
                            <a:pt x="986" y="1091"/>
                          </a:cubicBezTo>
                          <a:cubicBezTo>
                            <a:pt x="1031" y="1108"/>
                            <a:pt x="1074" y="1116"/>
                            <a:pt x="1115" y="1116"/>
                          </a:cubicBezTo>
                          <a:cubicBezTo>
                            <a:pt x="1399" y="1116"/>
                            <a:pt x="1547" y="726"/>
                            <a:pt x="1350" y="529"/>
                          </a:cubicBezTo>
                          <a:cubicBezTo>
                            <a:pt x="1098" y="277"/>
                            <a:pt x="873" y="164"/>
                            <a:pt x="649" y="52"/>
                          </a:cubicBezTo>
                          <a:cubicBezTo>
                            <a:pt x="572" y="16"/>
                            <a:pt x="502" y="0"/>
                            <a:pt x="439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9" name="Google Shape;679;p25"/>
                    <p:cNvSpPr/>
                    <p:nvPr/>
                  </p:nvSpPr>
                  <p:spPr>
                    <a:xfrm>
                      <a:off x="4317832" y="3743025"/>
                      <a:ext cx="25829" cy="15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6" h="953" extrusionOk="0">
                          <a:moveTo>
                            <a:pt x="363" y="1"/>
                          </a:moveTo>
                          <a:cubicBezTo>
                            <a:pt x="167" y="1"/>
                            <a:pt x="1" y="391"/>
                            <a:pt x="222" y="588"/>
                          </a:cubicBezTo>
                          <a:cubicBezTo>
                            <a:pt x="447" y="588"/>
                            <a:pt x="559" y="728"/>
                            <a:pt x="671" y="840"/>
                          </a:cubicBezTo>
                          <a:cubicBezTo>
                            <a:pt x="924" y="953"/>
                            <a:pt x="1036" y="953"/>
                            <a:pt x="1149" y="953"/>
                          </a:cubicBezTo>
                          <a:cubicBezTo>
                            <a:pt x="1486" y="953"/>
                            <a:pt x="1626" y="588"/>
                            <a:pt x="1373" y="363"/>
                          </a:cubicBezTo>
                          <a:cubicBezTo>
                            <a:pt x="1261" y="363"/>
                            <a:pt x="1149" y="251"/>
                            <a:pt x="1036" y="139"/>
                          </a:cubicBezTo>
                          <a:cubicBezTo>
                            <a:pt x="784" y="139"/>
                            <a:pt x="671" y="26"/>
                            <a:pt x="447" y="26"/>
                          </a:cubicBezTo>
                          <a:cubicBezTo>
                            <a:pt x="419" y="9"/>
                            <a:pt x="390" y="1"/>
                            <a:pt x="363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0" name="Google Shape;680;p25"/>
                    <p:cNvSpPr/>
                    <p:nvPr/>
                  </p:nvSpPr>
                  <p:spPr>
                    <a:xfrm>
                      <a:off x="4311986" y="3845563"/>
                      <a:ext cx="31675" cy="13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4" h="859" extrusionOk="0">
                          <a:moveTo>
                            <a:pt x="1404" y="0"/>
                          </a:moveTo>
                          <a:cubicBezTo>
                            <a:pt x="1039" y="113"/>
                            <a:pt x="815" y="225"/>
                            <a:pt x="450" y="225"/>
                          </a:cubicBezTo>
                          <a:cubicBezTo>
                            <a:pt x="113" y="225"/>
                            <a:pt x="1" y="702"/>
                            <a:pt x="337" y="814"/>
                          </a:cubicBezTo>
                          <a:cubicBezTo>
                            <a:pt x="465" y="845"/>
                            <a:pt x="593" y="859"/>
                            <a:pt x="718" y="859"/>
                          </a:cubicBezTo>
                          <a:cubicBezTo>
                            <a:pt x="1060" y="859"/>
                            <a:pt x="1382" y="754"/>
                            <a:pt x="1629" y="590"/>
                          </a:cubicBezTo>
                          <a:cubicBezTo>
                            <a:pt x="1994" y="337"/>
                            <a:pt x="1629" y="0"/>
                            <a:pt x="140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1" name="Google Shape;681;p25"/>
                    <p:cNvSpPr/>
                    <p:nvPr/>
                  </p:nvSpPr>
                  <p:spPr>
                    <a:xfrm>
                      <a:off x="4336068" y="3953041"/>
                      <a:ext cx="29896" cy="245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2" h="1545" extrusionOk="0">
                          <a:moveTo>
                            <a:pt x="1404" y="0"/>
                          </a:moveTo>
                          <a:cubicBezTo>
                            <a:pt x="927" y="253"/>
                            <a:pt x="478" y="590"/>
                            <a:pt x="113" y="1067"/>
                          </a:cubicBezTo>
                          <a:cubicBezTo>
                            <a:pt x="1" y="1292"/>
                            <a:pt x="225" y="1544"/>
                            <a:pt x="478" y="1544"/>
                          </a:cubicBezTo>
                          <a:cubicBezTo>
                            <a:pt x="927" y="1292"/>
                            <a:pt x="1517" y="955"/>
                            <a:pt x="1741" y="590"/>
                          </a:cubicBezTo>
                          <a:cubicBezTo>
                            <a:pt x="1882" y="478"/>
                            <a:pt x="1882" y="365"/>
                            <a:pt x="1882" y="141"/>
                          </a:cubicBezTo>
                          <a:cubicBezTo>
                            <a:pt x="1741" y="0"/>
                            <a:pt x="1629" y="0"/>
                            <a:pt x="140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2" name="Google Shape;682;p25"/>
                    <p:cNvSpPr/>
                    <p:nvPr/>
                  </p:nvSpPr>
                  <p:spPr>
                    <a:xfrm>
                      <a:off x="4793635" y="3645841"/>
                      <a:ext cx="24574" cy="177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7" h="1117" extrusionOk="0">
                          <a:moveTo>
                            <a:pt x="1108" y="0"/>
                          </a:moveTo>
                          <a:cubicBezTo>
                            <a:pt x="1046" y="0"/>
                            <a:pt x="975" y="16"/>
                            <a:pt x="899" y="52"/>
                          </a:cubicBezTo>
                          <a:cubicBezTo>
                            <a:pt x="674" y="164"/>
                            <a:pt x="450" y="277"/>
                            <a:pt x="197" y="529"/>
                          </a:cubicBezTo>
                          <a:cubicBezTo>
                            <a:pt x="0" y="726"/>
                            <a:pt x="148" y="1116"/>
                            <a:pt x="433" y="1116"/>
                          </a:cubicBezTo>
                          <a:cubicBezTo>
                            <a:pt x="473" y="1116"/>
                            <a:pt x="516" y="1108"/>
                            <a:pt x="562" y="1091"/>
                          </a:cubicBezTo>
                          <a:cubicBezTo>
                            <a:pt x="674" y="1091"/>
                            <a:pt x="786" y="978"/>
                            <a:pt x="1011" y="866"/>
                          </a:cubicBezTo>
                          <a:cubicBezTo>
                            <a:pt x="1011" y="866"/>
                            <a:pt x="1151" y="754"/>
                            <a:pt x="1264" y="642"/>
                          </a:cubicBezTo>
                          <a:cubicBezTo>
                            <a:pt x="1546" y="430"/>
                            <a:pt x="1434" y="0"/>
                            <a:pt x="1108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3" name="Google Shape;683;p25"/>
                    <p:cNvSpPr/>
                    <p:nvPr/>
                  </p:nvSpPr>
                  <p:spPr>
                    <a:xfrm>
                      <a:off x="4830203" y="3743025"/>
                      <a:ext cx="25829" cy="15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6" h="953" extrusionOk="0">
                          <a:moveTo>
                            <a:pt x="1264" y="1"/>
                          </a:moveTo>
                          <a:cubicBezTo>
                            <a:pt x="1236" y="1"/>
                            <a:pt x="1208" y="9"/>
                            <a:pt x="1180" y="26"/>
                          </a:cubicBezTo>
                          <a:cubicBezTo>
                            <a:pt x="955" y="26"/>
                            <a:pt x="815" y="139"/>
                            <a:pt x="590" y="139"/>
                          </a:cubicBezTo>
                          <a:cubicBezTo>
                            <a:pt x="478" y="251"/>
                            <a:pt x="365" y="363"/>
                            <a:pt x="253" y="363"/>
                          </a:cubicBezTo>
                          <a:cubicBezTo>
                            <a:pt x="0" y="588"/>
                            <a:pt x="113" y="953"/>
                            <a:pt x="478" y="953"/>
                          </a:cubicBezTo>
                          <a:cubicBezTo>
                            <a:pt x="590" y="953"/>
                            <a:pt x="702" y="953"/>
                            <a:pt x="955" y="840"/>
                          </a:cubicBezTo>
                          <a:cubicBezTo>
                            <a:pt x="1067" y="728"/>
                            <a:pt x="1180" y="588"/>
                            <a:pt x="1404" y="588"/>
                          </a:cubicBezTo>
                          <a:cubicBezTo>
                            <a:pt x="1625" y="391"/>
                            <a:pt x="1459" y="1"/>
                            <a:pt x="126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4" name="Google Shape;684;p25"/>
                    <p:cNvSpPr/>
                    <p:nvPr/>
                  </p:nvSpPr>
                  <p:spPr>
                    <a:xfrm>
                      <a:off x="4830203" y="3845563"/>
                      <a:ext cx="29896" cy="13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2" h="859" extrusionOk="0">
                          <a:moveTo>
                            <a:pt x="590" y="0"/>
                          </a:moveTo>
                          <a:cubicBezTo>
                            <a:pt x="365" y="0"/>
                            <a:pt x="0" y="337"/>
                            <a:pt x="253" y="590"/>
                          </a:cubicBezTo>
                          <a:cubicBezTo>
                            <a:pt x="582" y="754"/>
                            <a:pt x="926" y="859"/>
                            <a:pt x="1274" y="859"/>
                          </a:cubicBezTo>
                          <a:cubicBezTo>
                            <a:pt x="1401" y="859"/>
                            <a:pt x="1529" y="845"/>
                            <a:pt x="1657" y="814"/>
                          </a:cubicBezTo>
                          <a:cubicBezTo>
                            <a:pt x="1881" y="702"/>
                            <a:pt x="1881" y="225"/>
                            <a:pt x="1516" y="225"/>
                          </a:cubicBezTo>
                          <a:cubicBezTo>
                            <a:pt x="1180" y="225"/>
                            <a:pt x="955" y="113"/>
                            <a:pt x="590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5" name="Google Shape;685;p25"/>
                    <p:cNvSpPr/>
                    <p:nvPr/>
                  </p:nvSpPr>
                  <p:spPr>
                    <a:xfrm>
                      <a:off x="4806121" y="3953041"/>
                      <a:ext cx="31675" cy="245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4" h="1545" extrusionOk="0">
                          <a:moveTo>
                            <a:pt x="590" y="0"/>
                          </a:moveTo>
                          <a:cubicBezTo>
                            <a:pt x="365" y="0"/>
                            <a:pt x="225" y="0"/>
                            <a:pt x="113" y="141"/>
                          </a:cubicBezTo>
                          <a:cubicBezTo>
                            <a:pt x="0" y="365"/>
                            <a:pt x="113" y="478"/>
                            <a:pt x="225" y="590"/>
                          </a:cubicBezTo>
                          <a:cubicBezTo>
                            <a:pt x="478" y="955"/>
                            <a:pt x="1067" y="1292"/>
                            <a:pt x="1516" y="1544"/>
                          </a:cubicBezTo>
                          <a:cubicBezTo>
                            <a:pt x="1769" y="1544"/>
                            <a:pt x="1994" y="1292"/>
                            <a:pt x="1881" y="1067"/>
                          </a:cubicBezTo>
                          <a:cubicBezTo>
                            <a:pt x="1516" y="590"/>
                            <a:pt x="1067" y="253"/>
                            <a:pt x="590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6" name="Google Shape;686;p25"/>
                    <p:cNvSpPr/>
                    <p:nvPr/>
                  </p:nvSpPr>
                  <p:spPr>
                    <a:xfrm>
                      <a:off x="4022625" y="3613737"/>
                      <a:ext cx="199230" cy="267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42" h="16859" extrusionOk="0">
                          <a:moveTo>
                            <a:pt x="11813" y="0"/>
                          </a:moveTo>
                          <a:cubicBezTo>
                            <a:pt x="11725" y="0"/>
                            <a:pt x="11632" y="24"/>
                            <a:pt x="11535" y="80"/>
                          </a:cubicBezTo>
                          <a:cubicBezTo>
                            <a:pt x="6032" y="3814"/>
                            <a:pt x="1821" y="10383"/>
                            <a:pt x="80" y="16700"/>
                          </a:cubicBezTo>
                          <a:cubicBezTo>
                            <a:pt x="1" y="16779"/>
                            <a:pt x="146" y="16859"/>
                            <a:pt x="278" y="16859"/>
                          </a:cubicBezTo>
                          <a:cubicBezTo>
                            <a:pt x="332" y="16859"/>
                            <a:pt x="384" y="16845"/>
                            <a:pt x="417" y="16812"/>
                          </a:cubicBezTo>
                          <a:cubicBezTo>
                            <a:pt x="1961" y="14005"/>
                            <a:pt x="3477" y="11197"/>
                            <a:pt x="5330" y="8614"/>
                          </a:cubicBezTo>
                          <a:cubicBezTo>
                            <a:pt x="7436" y="5807"/>
                            <a:pt x="9906" y="3477"/>
                            <a:pt x="12237" y="1006"/>
                          </a:cubicBezTo>
                          <a:cubicBezTo>
                            <a:pt x="12542" y="631"/>
                            <a:pt x="12258" y="0"/>
                            <a:pt x="1181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7" name="Google Shape;687;p25"/>
                    <p:cNvSpPr/>
                    <p:nvPr/>
                  </p:nvSpPr>
                  <p:spPr>
                    <a:xfrm>
                      <a:off x="4266301" y="3527386"/>
                      <a:ext cx="115611" cy="62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78" h="3909" extrusionOk="0">
                          <a:moveTo>
                            <a:pt x="6601" y="1"/>
                          </a:moveTo>
                          <a:cubicBezTo>
                            <a:pt x="6567" y="1"/>
                            <a:pt x="6533" y="5"/>
                            <a:pt x="6498" y="13"/>
                          </a:cubicBezTo>
                          <a:cubicBezTo>
                            <a:pt x="4168" y="715"/>
                            <a:pt x="2062" y="1894"/>
                            <a:pt x="294" y="3410"/>
                          </a:cubicBezTo>
                          <a:cubicBezTo>
                            <a:pt x="0" y="3606"/>
                            <a:pt x="218" y="3908"/>
                            <a:pt x="521" y="3908"/>
                          </a:cubicBezTo>
                          <a:cubicBezTo>
                            <a:pt x="565" y="3908"/>
                            <a:pt x="612" y="3902"/>
                            <a:pt x="659" y="3887"/>
                          </a:cubicBezTo>
                          <a:cubicBezTo>
                            <a:pt x="2764" y="2933"/>
                            <a:pt x="4870" y="2006"/>
                            <a:pt x="6835" y="827"/>
                          </a:cubicBezTo>
                          <a:cubicBezTo>
                            <a:pt x="7277" y="619"/>
                            <a:pt x="7020" y="1"/>
                            <a:pt x="6601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8" name="Google Shape;688;p25"/>
                    <p:cNvSpPr/>
                    <p:nvPr/>
                  </p:nvSpPr>
                  <p:spPr>
                    <a:xfrm>
                      <a:off x="4763946" y="3488643"/>
                      <a:ext cx="176848" cy="1054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33" h="6641" extrusionOk="0">
                          <a:moveTo>
                            <a:pt x="800" y="0"/>
                          </a:moveTo>
                          <a:cubicBezTo>
                            <a:pt x="187" y="0"/>
                            <a:pt x="0" y="836"/>
                            <a:pt x="662" y="1048"/>
                          </a:cubicBezTo>
                          <a:cubicBezTo>
                            <a:pt x="4284" y="2340"/>
                            <a:pt x="7091" y="4333"/>
                            <a:pt x="10264" y="6551"/>
                          </a:cubicBezTo>
                          <a:cubicBezTo>
                            <a:pt x="10345" y="6613"/>
                            <a:pt x="10426" y="6640"/>
                            <a:pt x="10501" y="6640"/>
                          </a:cubicBezTo>
                          <a:cubicBezTo>
                            <a:pt x="10871" y="6640"/>
                            <a:pt x="11133" y="5997"/>
                            <a:pt x="10853" y="5624"/>
                          </a:cubicBezTo>
                          <a:cubicBezTo>
                            <a:pt x="8383" y="2705"/>
                            <a:pt x="4649" y="936"/>
                            <a:pt x="915" y="10"/>
                          </a:cubicBezTo>
                          <a:cubicBezTo>
                            <a:pt x="875" y="3"/>
                            <a:pt x="837" y="0"/>
                            <a:pt x="800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9" name="Google Shape;689;p25"/>
                    <p:cNvSpPr/>
                    <p:nvPr/>
                  </p:nvSpPr>
                  <p:spPr>
                    <a:xfrm>
                      <a:off x="4960428" y="3601363"/>
                      <a:ext cx="31675" cy="323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4" h="2038" extrusionOk="0">
                          <a:moveTo>
                            <a:pt x="588" y="0"/>
                          </a:moveTo>
                          <a:cubicBezTo>
                            <a:pt x="546" y="0"/>
                            <a:pt x="508" y="14"/>
                            <a:pt x="478" y="45"/>
                          </a:cubicBezTo>
                          <a:cubicBezTo>
                            <a:pt x="113" y="157"/>
                            <a:pt x="0" y="381"/>
                            <a:pt x="113" y="634"/>
                          </a:cubicBezTo>
                          <a:cubicBezTo>
                            <a:pt x="113" y="859"/>
                            <a:pt x="225" y="1224"/>
                            <a:pt x="478" y="1448"/>
                          </a:cubicBezTo>
                          <a:cubicBezTo>
                            <a:pt x="702" y="1785"/>
                            <a:pt x="1039" y="2038"/>
                            <a:pt x="1404" y="2038"/>
                          </a:cubicBezTo>
                          <a:cubicBezTo>
                            <a:pt x="1629" y="2038"/>
                            <a:pt x="1741" y="1926"/>
                            <a:pt x="1881" y="1785"/>
                          </a:cubicBezTo>
                          <a:cubicBezTo>
                            <a:pt x="1994" y="1561"/>
                            <a:pt x="1994" y="1336"/>
                            <a:pt x="1741" y="1224"/>
                          </a:cubicBezTo>
                          <a:cubicBezTo>
                            <a:pt x="1516" y="859"/>
                            <a:pt x="1179" y="634"/>
                            <a:pt x="927" y="269"/>
                          </a:cubicBezTo>
                          <a:cubicBezTo>
                            <a:pt x="845" y="105"/>
                            <a:pt x="702" y="0"/>
                            <a:pt x="588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0" name="Google Shape;690;p25"/>
                    <p:cNvSpPr/>
                    <p:nvPr/>
                  </p:nvSpPr>
                  <p:spPr>
                    <a:xfrm>
                      <a:off x="5182230" y="3927323"/>
                      <a:ext cx="55153" cy="2567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2" h="16164" extrusionOk="0">
                          <a:moveTo>
                            <a:pt x="366" y="0"/>
                          </a:moveTo>
                          <a:cubicBezTo>
                            <a:pt x="170" y="0"/>
                            <a:pt x="1" y="228"/>
                            <a:pt x="75" y="468"/>
                          </a:cubicBezTo>
                          <a:cubicBezTo>
                            <a:pt x="1001" y="5606"/>
                            <a:pt x="1591" y="10407"/>
                            <a:pt x="1254" y="15657"/>
                          </a:cubicBezTo>
                          <a:cubicBezTo>
                            <a:pt x="1254" y="15984"/>
                            <a:pt x="1538" y="16164"/>
                            <a:pt x="1811" y="16164"/>
                          </a:cubicBezTo>
                          <a:cubicBezTo>
                            <a:pt x="2031" y="16164"/>
                            <a:pt x="2242" y="16047"/>
                            <a:pt x="2293" y="15797"/>
                          </a:cubicBezTo>
                          <a:cubicBezTo>
                            <a:pt x="3472" y="10744"/>
                            <a:pt x="2994" y="4904"/>
                            <a:pt x="664" y="216"/>
                          </a:cubicBezTo>
                          <a:cubicBezTo>
                            <a:pt x="578" y="62"/>
                            <a:pt x="468" y="0"/>
                            <a:pt x="366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1" name="Google Shape;691;p25"/>
                    <p:cNvSpPr/>
                    <p:nvPr/>
                  </p:nvSpPr>
                  <p:spPr>
                    <a:xfrm>
                      <a:off x="5192778" y="4235381"/>
                      <a:ext cx="24098" cy="529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17" h="3336" extrusionOk="0">
                          <a:moveTo>
                            <a:pt x="966" y="0"/>
                          </a:moveTo>
                          <a:cubicBezTo>
                            <a:pt x="815" y="0"/>
                            <a:pt x="671" y="77"/>
                            <a:pt x="590" y="250"/>
                          </a:cubicBezTo>
                          <a:cubicBezTo>
                            <a:pt x="225" y="1065"/>
                            <a:pt x="112" y="2019"/>
                            <a:pt x="0" y="2833"/>
                          </a:cubicBezTo>
                          <a:cubicBezTo>
                            <a:pt x="0" y="3156"/>
                            <a:pt x="244" y="3336"/>
                            <a:pt x="502" y="3336"/>
                          </a:cubicBezTo>
                          <a:cubicBezTo>
                            <a:pt x="715" y="3336"/>
                            <a:pt x="937" y="3212"/>
                            <a:pt x="1039" y="2946"/>
                          </a:cubicBezTo>
                          <a:cubicBezTo>
                            <a:pt x="1292" y="2244"/>
                            <a:pt x="1516" y="1429"/>
                            <a:pt x="1516" y="615"/>
                          </a:cubicBezTo>
                          <a:cubicBezTo>
                            <a:pt x="1516" y="239"/>
                            <a:pt x="1231" y="0"/>
                            <a:pt x="966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2" name="Google Shape;692;p25"/>
                    <p:cNvSpPr/>
                    <p:nvPr/>
                  </p:nvSpPr>
                  <p:spPr>
                    <a:xfrm>
                      <a:off x="4065435" y="4408686"/>
                      <a:ext cx="258481" cy="2403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72" h="15129" extrusionOk="0">
                          <a:moveTo>
                            <a:pt x="280" y="1"/>
                          </a:moveTo>
                          <a:cubicBezTo>
                            <a:pt x="148" y="1"/>
                            <a:pt x="1" y="166"/>
                            <a:pt x="80" y="346"/>
                          </a:cubicBezTo>
                          <a:cubicBezTo>
                            <a:pt x="3113" y="6662"/>
                            <a:pt x="9092" y="12165"/>
                            <a:pt x="15409" y="15085"/>
                          </a:cubicBezTo>
                          <a:cubicBezTo>
                            <a:pt x="15470" y="15115"/>
                            <a:pt x="15531" y="15129"/>
                            <a:pt x="15590" y="15129"/>
                          </a:cubicBezTo>
                          <a:cubicBezTo>
                            <a:pt x="15970" y="15129"/>
                            <a:pt x="16271" y="14577"/>
                            <a:pt x="15858" y="14383"/>
                          </a:cubicBezTo>
                          <a:cubicBezTo>
                            <a:pt x="12939" y="12502"/>
                            <a:pt x="10131" y="10621"/>
                            <a:pt x="7689" y="8291"/>
                          </a:cubicBezTo>
                          <a:cubicBezTo>
                            <a:pt x="4881" y="5848"/>
                            <a:pt x="2635" y="3041"/>
                            <a:pt x="417" y="93"/>
                          </a:cubicBezTo>
                          <a:cubicBezTo>
                            <a:pt x="385" y="28"/>
                            <a:pt x="334" y="1"/>
                            <a:pt x="280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3" name="Google Shape;693;p25"/>
                    <p:cNvSpPr/>
                    <p:nvPr/>
                  </p:nvSpPr>
                  <p:spPr>
                    <a:xfrm>
                      <a:off x="4367727" y="4661242"/>
                      <a:ext cx="102125" cy="353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29" h="2226" extrusionOk="0">
                          <a:moveTo>
                            <a:pt x="815" y="0"/>
                          </a:moveTo>
                          <a:cubicBezTo>
                            <a:pt x="226" y="0"/>
                            <a:pt x="1" y="702"/>
                            <a:pt x="450" y="927"/>
                          </a:cubicBezTo>
                          <a:cubicBezTo>
                            <a:pt x="2107" y="1741"/>
                            <a:pt x="3847" y="1993"/>
                            <a:pt x="5616" y="2218"/>
                          </a:cubicBezTo>
                          <a:cubicBezTo>
                            <a:pt x="5654" y="2223"/>
                            <a:pt x="5689" y="2226"/>
                            <a:pt x="5724" y="2226"/>
                          </a:cubicBezTo>
                          <a:cubicBezTo>
                            <a:pt x="6429" y="2226"/>
                            <a:pt x="6403" y="1168"/>
                            <a:pt x="5840" y="927"/>
                          </a:cubicBezTo>
                          <a:cubicBezTo>
                            <a:pt x="4212" y="477"/>
                            <a:pt x="2443" y="0"/>
                            <a:pt x="815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4" name="Google Shape;694;p25"/>
                    <p:cNvSpPr/>
                    <p:nvPr/>
                  </p:nvSpPr>
                  <p:spPr>
                    <a:xfrm>
                      <a:off x="4809679" y="4463346"/>
                      <a:ext cx="268377" cy="1904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95" h="11992" extrusionOk="0">
                          <a:moveTo>
                            <a:pt x="16237" y="1"/>
                          </a:moveTo>
                          <a:cubicBezTo>
                            <a:pt x="16125" y="1"/>
                            <a:pt x="16011" y="48"/>
                            <a:pt x="15919" y="161"/>
                          </a:cubicBezTo>
                          <a:cubicBezTo>
                            <a:pt x="11484" y="5327"/>
                            <a:pt x="5869" y="8584"/>
                            <a:pt x="1" y="11868"/>
                          </a:cubicBezTo>
                          <a:lnTo>
                            <a:pt x="1" y="11981"/>
                          </a:lnTo>
                          <a:cubicBezTo>
                            <a:pt x="90" y="11988"/>
                            <a:pt x="177" y="11991"/>
                            <a:pt x="264" y="11991"/>
                          </a:cubicBezTo>
                          <a:cubicBezTo>
                            <a:pt x="1554" y="11991"/>
                            <a:pt x="2665" y="11242"/>
                            <a:pt x="3875" y="10689"/>
                          </a:cubicBezTo>
                          <a:cubicBezTo>
                            <a:pt x="5616" y="9987"/>
                            <a:pt x="7272" y="9061"/>
                            <a:pt x="8901" y="8135"/>
                          </a:cubicBezTo>
                          <a:cubicBezTo>
                            <a:pt x="12073" y="6254"/>
                            <a:pt x="14993" y="3923"/>
                            <a:pt x="16621" y="751"/>
                          </a:cubicBezTo>
                          <a:cubicBezTo>
                            <a:pt x="16894" y="415"/>
                            <a:pt x="16571" y="1"/>
                            <a:pt x="1623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5" name="Google Shape;695;p25"/>
                    <p:cNvSpPr/>
                    <p:nvPr/>
                  </p:nvSpPr>
                  <p:spPr>
                    <a:xfrm>
                      <a:off x="5097245" y="4391800"/>
                      <a:ext cx="35154" cy="369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3" h="2327" extrusionOk="0">
                          <a:moveTo>
                            <a:pt x="1809" y="0"/>
                          </a:moveTo>
                          <a:cubicBezTo>
                            <a:pt x="1703" y="0"/>
                            <a:pt x="1600" y="38"/>
                            <a:pt x="1550" y="117"/>
                          </a:cubicBezTo>
                          <a:cubicBezTo>
                            <a:pt x="1101" y="707"/>
                            <a:pt x="848" y="1156"/>
                            <a:pt x="287" y="1633"/>
                          </a:cubicBezTo>
                          <a:cubicBezTo>
                            <a:pt x="1" y="1919"/>
                            <a:pt x="301" y="2326"/>
                            <a:pt x="607" y="2326"/>
                          </a:cubicBezTo>
                          <a:cubicBezTo>
                            <a:pt x="691" y="2326"/>
                            <a:pt x="776" y="2296"/>
                            <a:pt x="848" y="2223"/>
                          </a:cubicBezTo>
                          <a:cubicBezTo>
                            <a:pt x="1438" y="1746"/>
                            <a:pt x="1915" y="1044"/>
                            <a:pt x="2140" y="342"/>
                          </a:cubicBezTo>
                          <a:cubicBezTo>
                            <a:pt x="2212" y="124"/>
                            <a:pt x="2004" y="0"/>
                            <a:pt x="1809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6" name="Google Shape;696;p25"/>
                    <p:cNvSpPr/>
                    <p:nvPr/>
                  </p:nvSpPr>
                  <p:spPr>
                    <a:xfrm>
                      <a:off x="4724504" y="4666325"/>
                      <a:ext cx="44017" cy="147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1" h="926" extrusionOk="0">
                          <a:moveTo>
                            <a:pt x="2319" y="0"/>
                          </a:moveTo>
                          <a:cubicBezTo>
                            <a:pt x="2287" y="0"/>
                            <a:pt x="2253" y="5"/>
                            <a:pt x="2219" y="17"/>
                          </a:cubicBezTo>
                          <a:cubicBezTo>
                            <a:pt x="1517" y="157"/>
                            <a:pt x="815" y="270"/>
                            <a:pt x="113" y="382"/>
                          </a:cubicBezTo>
                          <a:cubicBezTo>
                            <a:pt x="1" y="494"/>
                            <a:pt x="1" y="719"/>
                            <a:pt x="113" y="859"/>
                          </a:cubicBezTo>
                          <a:cubicBezTo>
                            <a:pt x="404" y="899"/>
                            <a:pt x="694" y="925"/>
                            <a:pt x="979" y="925"/>
                          </a:cubicBezTo>
                          <a:cubicBezTo>
                            <a:pt x="1494" y="925"/>
                            <a:pt x="1992" y="841"/>
                            <a:pt x="2443" y="607"/>
                          </a:cubicBezTo>
                          <a:cubicBezTo>
                            <a:pt x="2771" y="405"/>
                            <a:pt x="2601" y="0"/>
                            <a:pt x="2319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7" name="Google Shape;697;p25"/>
                    <p:cNvSpPr/>
                    <p:nvPr/>
                  </p:nvSpPr>
                  <p:spPr>
                    <a:xfrm>
                      <a:off x="4942256" y="4127569"/>
                      <a:ext cx="68131" cy="217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89" h="1370" extrusionOk="0">
                          <a:moveTo>
                            <a:pt x="1954" y="1"/>
                          </a:moveTo>
                          <a:cubicBezTo>
                            <a:pt x="1556" y="1"/>
                            <a:pt x="1161" y="19"/>
                            <a:pt x="779" y="19"/>
                          </a:cubicBezTo>
                          <a:cubicBezTo>
                            <a:pt x="743" y="13"/>
                            <a:pt x="709" y="10"/>
                            <a:pt x="676" y="10"/>
                          </a:cubicBezTo>
                          <a:cubicBezTo>
                            <a:pt x="68" y="10"/>
                            <a:pt x="1" y="952"/>
                            <a:pt x="667" y="1085"/>
                          </a:cubicBezTo>
                          <a:cubicBezTo>
                            <a:pt x="1271" y="1228"/>
                            <a:pt x="1953" y="1370"/>
                            <a:pt x="2614" y="1370"/>
                          </a:cubicBezTo>
                          <a:cubicBezTo>
                            <a:pt x="2999" y="1370"/>
                            <a:pt x="3376" y="1322"/>
                            <a:pt x="3727" y="1198"/>
                          </a:cubicBezTo>
                          <a:cubicBezTo>
                            <a:pt x="4289" y="1085"/>
                            <a:pt x="4176" y="384"/>
                            <a:pt x="3727" y="243"/>
                          </a:cubicBezTo>
                          <a:cubicBezTo>
                            <a:pt x="3154" y="41"/>
                            <a:pt x="2551" y="1"/>
                            <a:pt x="195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8" name="Google Shape;698;p25"/>
                    <p:cNvSpPr/>
                    <p:nvPr/>
                  </p:nvSpPr>
                  <p:spPr>
                    <a:xfrm>
                      <a:off x="4938951" y="4056277"/>
                      <a:ext cx="50594" cy="447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5" h="2817" extrusionOk="0">
                          <a:moveTo>
                            <a:pt x="2548" y="1"/>
                          </a:moveTo>
                          <a:cubicBezTo>
                            <a:pt x="2461" y="1"/>
                            <a:pt x="2370" y="22"/>
                            <a:pt x="2279" y="71"/>
                          </a:cubicBezTo>
                          <a:cubicBezTo>
                            <a:pt x="1465" y="520"/>
                            <a:pt x="875" y="1475"/>
                            <a:pt x="285" y="2176"/>
                          </a:cubicBezTo>
                          <a:cubicBezTo>
                            <a:pt x="1" y="2366"/>
                            <a:pt x="197" y="2816"/>
                            <a:pt x="485" y="2816"/>
                          </a:cubicBezTo>
                          <a:cubicBezTo>
                            <a:pt x="538" y="2816"/>
                            <a:pt x="594" y="2801"/>
                            <a:pt x="650" y="2766"/>
                          </a:cubicBezTo>
                          <a:cubicBezTo>
                            <a:pt x="1465" y="2176"/>
                            <a:pt x="2391" y="1587"/>
                            <a:pt x="2981" y="773"/>
                          </a:cubicBezTo>
                          <a:cubicBezTo>
                            <a:pt x="3185" y="387"/>
                            <a:pt x="2912" y="1"/>
                            <a:pt x="2548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9" name="Google Shape;699;p25"/>
                    <p:cNvSpPr/>
                    <p:nvPr/>
                  </p:nvSpPr>
                  <p:spPr>
                    <a:xfrm>
                      <a:off x="4933217" y="4175224"/>
                      <a:ext cx="46622" cy="353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35" h="2227" extrusionOk="0">
                          <a:moveTo>
                            <a:pt x="577" y="1"/>
                          </a:moveTo>
                          <a:cubicBezTo>
                            <a:pt x="215" y="1"/>
                            <a:pt x="1" y="467"/>
                            <a:pt x="310" y="753"/>
                          </a:cubicBezTo>
                          <a:cubicBezTo>
                            <a:pt x="787" y="1342"/>
                            <a:pt x="1348" y="1932"/>
                            <a:pt x="2050" y="2156"/>
                          </a:cubicBezTo>
                          <a:cubicBezTo>
                            <a:pt x="2163" y="2205"/>
                            <a:pt x="2268" y="2226"/>
                            <a:pt x="2360" y="2226"/>
                          </a:cubicBezTo>
                          <a:cubicBezTo>
                            <a:pt x="2753" y="2226"/>
                            <a:pt x="2935" y="1840"/>
                            <a:pt x="2640" y="1454"/>
                          </a:cubicBezTo>
                          <a:cubicBezTo>
                            <a:pt x="2191" y="893"/>
                            <a:pt x="1489" y="528"/>
                            <a:pt x="787" y="51"/>
                          </a:cubicBezTo>
                          <a:cubicBezTo>
                            <a:pt x="714" y="16"/>
                            <a:pt x="643" y="1"/>
                            <a:pt x="57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0" name="Google Shape;700;p25"/>
                    <p:cNvSpPr/>
                    <p:nvPr/>
                  </p:nvSpPr>
                  <p:spPr>
                    <a:xfrm>
                      <a:off x="4168831" y="4117975"/>
                      <a:ext cx="68703" cy="228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25" h="1437" extrusionOk="0">
                          <a:moveTo>
                            <a:pt x="1484" y="0"/>
                          </a:moveTo>
                          <a:cubicBezTo>
                            <a:pt x="1143" y="0"/>
                            <a:pt x="803" y="40"/>
                            <a:pt x="478" y="145"/>
                          </a:cubicBezTo>
                          <a:cubicBezTo>
                            <a:pt x="1" y="398"/>
                            <a:pt x="1" y="988"/>
                            <a:pt x="478" y="1212"/>
                          </a:cubicBezTo>
                          <a:cubicBezTo>
                            <a:pt x="941" y="1381"/>
                            <a:pt x="1467" y="1409"/>
                            <a:pt x="1994" y="1409"/>
                          </a:cubicBezTo>
                          <a:cubicBezTo>
                            <a:pt x="2257" y="1409"/>
                            <a:pt x="2520" y="1402"/>
                            <a:pt x="2776" y="1402"/>
                          </a:cubicBezTo>
                          <a:cubicBezTo>
                            <a:pt x="3031" y="1402"/>
                            <a:pt x="3278" y="1409"/>
                            <a:pt x="3510" y="1437"/>
                          </a:cubicBezTo>
                          <a:cubicBezTo>
                            <a:pt x="4100" y="1437"/>
                            <a:pt x="4324" y="398"/>
                            <a:pt x="3622" y="286"/>
                          </a:cubicBezTo>
                          <a:cubicBezTo>
                            <a:pt x="2986" y="189"/>
                            <a:pt x="2231" y="0"/>
                            <a:pt x="148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1" name="Google Shape;701;p25"/>
                    <p:cNvSpPr/>
                    <p:nvPr/>
                  </p:nvSpPr>
                  <p:spPr>
                    <a:xfrm>
                      <a:off x="4190053" y="4167059"/>
                      <a:ext cx="48465" cy="4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51" h="2742" extrusionOk="0">
                          <a:moveTo>
                            <a:pt x="2631" y="1"/>
                          </a:moveTo>
                          <a:cubicBezTo>
                            <a:pt x="2559" y="1"/>
                            <a:pt x="2479" y="35"/>
                            <a:pt x="2399" y="116"/>
                          </a:cubicBezTo>
                          <a:cubicBezTo>
                            <a:pt x="1697" y="705"/>
                            <a:pt x="770" y="1267"/>
                            <a:pt x="181" y="2109"/>
                          </a:cubicBezTo>
                          <a:cubicBezTo>
                            <a:pt x="0" y="2380"/>
                            <a:pt x="255" y="2741"/>
                            <a:pt x="552" y="2741"/>
                          </a:cubicBezTo>
                          <a:cubicBezTo>
                            <a:pt x="624" y="2741"/>
                            <a:pt x="699" y="2720"/>
                            <a:pt x="770" y="2670"/>
                          </a:cubicBezTo>
                          <a:cubicBezTo>
                            <a:pt x="1697" y="2221"/>
                            <a:pt x="2286" y="1407"/>
                            <a:pt x="2876" y="705"/>
                          </a:cubicBezTo>
                          <a:cubicBezTo>
                            <a:pt x="3051" y="421"/>
                            <a:pt x="2885" y="1"/>
                            <a:pt x="2631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2" name="Google Shape;702;p25"/>
                    <p:cNvSpPr/>
                    <p:nvPr/>
                  </p:nvSpPr>
                  <p:spPr>
                    <a:xfrm>
                      <a:off x="4199616" y="4056420"/>
                      <a:ext cx="46384" cy="352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0" h="2218" extrusionOk="0">
                          <a:moveTo>
                            <a:pt x="597" y="1"/>
                          </a:moveTo>
                          <a:cubicBezTo>
                            <a:pt x="186" y="1"/>
                            <a:pt x="0" y="460"/>
                            <a:pt x="280" y="764"/>
                          </a:cubicBezTo>
                          <a:cubicBezTo>
                            <a:pt x="758" y="1353"/>
                            <a:pt x="1460" y="1802"/>
                            <a:pt x="2162" y="2167"/>
                          </a:cubicBezTo>
                          <a:cubicBezTo>
                            <a:pt x="2213" y="2202"/>
                            <a:pt x="2268" y="2217"/>
                            <a:pt x="2323" y="2217"/>
                          </a:cubicBezTo>
                          <a:cubicBezTo>
                            <a:pt x="2625" y="2217"/>
                            <a:pt x="2920" y="1751"/>
                            <a:pt x="2611" y="1466"/>
                          </a:cubicBezTo>
                          <a:cubicBezTo>
                            <a:pt x="2162" y="876"/>
                            <a:pt x="1572" y="399"/>
                            <a:pt x="870" y="62"/>
                          </a:cubicBezTo>
                          <a:cubicBezTo>
                            <a:pt x="771" y="19"/>
                            <a:pt x="679" y="1"/>
                            <a:pt x="59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03" name="Google Shape;703;p25"/>
                  <p:cNvGrpSpPr/>
                  <p:nvPr/>
                </p:nvGrpSpPr>
                <p:grpSpPr>
                  <a:xfrm>
                    <a:off x="4462274" y="3682980"/>
                    <a:ext cx="252889" cy="237370"/>
                    <a:chOff x="4462274" y="3682980"/>
                    <a:chExt cx="252889" cy="237370"/>
                  </a:xfrm>
                </p:grpSpPr>
                <p:sp>
                  <p:nvSpPr>
                    <p:cNvPr id="704" name="Google Shape;704;p25"/>
                    <p:cNvSpPr/>
                    <p:nvPr/>
                  </p:nvSpPr>
                  <p:spPr>
                    <a:xfrm>
                      <a:off x="4462274" y="3734511"/>
                      <a:ext cx="18744" cy="170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0726" extrusionOk="0">
                          <a:moveTo>
                            <a:pt x="534" y="1"/>
                          </a:moveTo>
                          <a:cubicBezTo>
                            <a:pt x="506" y="1"/>
                            <a:pt x="478" y="29"/>
                            <a:pt x="478" y="85"/>
                          </a:cubicBezTo>
                          <a:cubicBezTo>
                            <a:pt x="1" y="3370"/>
                            <a:pt x="1" y="7104"/>
                            <a:pt x="253" y="10388"/>
                          </a:cubicBezTo>
                          <a:cubicBezTo>
                            <a:pt x="253" y="10613"/>
                            <a:pt x="394" y="10725"/>
                            <a:pt x="552" y="10725"/>
                          </a:cubicBezTo>
                          <a:cubicBezTo>
                            <a:pt x="710" y="10725"/>
                            <a:pt x="885" y="10613"/>
                            <a:pt x="955" y="10388"/>
                          </a:cubicBezTo>
                          <a:cubicBezTo>
                            <a:pt x="1180" y="7104"/>
                            <a:pt x="1180" y="3370"/>
                            <a:pt x="590" y="85"/>
                          </a:cubicBezTo>
                          <a:cubicBezTo>
                            <a:pt x="590" y="29"/>
                            <a:pt x="562" y="1"/>
                            <a:pt x="534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5" name="Google Shape;705;p25"/>
                    <p:cNvSpPr/>
                    <p:nvPr/>
                  </p:nvSpPr>
                  <p:spPr>
                    <a:xfrm>
                      <a:off x="4466293" y="3907625"/>
                      <a:ext cx="248870" cy="127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667" h="801" extrusionOk="0">
                          <a:moveTo>
                            <a:pt x="9728" y="1"/>
                          </a:moveTo>
                          <a:cubicBezTo>
                            <a:pt x="6529" y="1"/>
                            <a:pt x="3284" y="147"/>
                            <a:pt x="225" y="305"/>
                          </a:cubicBezTo>
                          <a:cubicBezTo>
                            <a:pt x="0" y="305"/>
                            <a:pt x="0" y="529"/>
                            <a:pt x="225" y="529"/>
                          </a:cubicBezTo>
                          <a:cubicBezTo>
                            <a:pt x="3088" y="660"/>
                            <a:pt x="6112" y="800"/>
                            <a:pt x="9110" y="800"/>
                          </a:cubicBezTo>
                          <a:cubicBezTo>
                            <a:pt x="11257" y="800"/>
                            <a:pt x="13391" y="728"/>
                            <a:pt x="15442" y="529"/>
                          </a:cubicBezTo>
                          <a:cubicBezTo>
                            <a:pt x="15666" y="529"/>
                            <a:pt x="15666" y="305"/>
                            <a:pt x="15442" y="192"/>
                          </a:cubicBezTo>
                          <a:cubicBezTo>
                            <a:pt x="13588" y="55"/>
                            <a:pt x="11666" y="1"/>
                            <a:pt x="9728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6" name="Google Shape;706;p25"/>
                    <p:cNvSpPr/>
                    <p:nvPr/>
                  </p:nvSpPr>
                  <p:spPr>
                    <a:xfrm>
                      <a:off x="4503305" y="3835301"/>
                      <a:ext cx="18744" cy="65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4093" extrusionOk="0">
                          <a:moveTo>
                            <a:pt x="576" y="1"/>
                          </a:moveTo>
                          <a:cubicBezTo>
                            <a:pt x="457" y="1"/>
                            <a:pt x="338" y="57"/>
                            <a:pt x="338" y="169"/>
                          </a:cubicBezTo>
                          <a:cubicBezTo>
                            <a:pt x="338" y="1348"/>
                            <a:pt x="1" y="2752"/>
                            <a:pt x="225" y="3903"/>
                          </a:cubicBezTo>
                          <a:cubicBezTo>
                            <a:pt x="281" y="4029"/>
                            <a:pt x="429" y="4092"/>
                            <a:pt x="576" y="4092"/>
                          </a:cubicBezTo>
                          <a:cubicBezTo>
                            <a:pt x="724" y="4092"/>
                            <a:pt x="871" y="4029"/>
                            <a:pt x="927" y="3903"/>
                          </a:cubicBezTo>
                          <a:cubicBezTo>
                            <a:pt x="1180" y="2752"/>
                            <a:pt x="815" y="1348"/>
                            <a:pt x="815" y="169"/>
                          </a:cubicBezTo>
                          <a:cubicBezTo>
                            <a:pt x="815" y="57"/>
                            <a:pt x="695" y="1"/>
                            <a:pt x="57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7" name="Google Shape;707;p25"/>
                    <p:cNvSpPr/>
                    <p:nvPr/>
                  </p:nvSpPr>
                  <p:spPr>
                    <a:xfrm>
                      <a:off x="4544336" y="3809107"/>
                      <a:ext cx="18300" cy="894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2" h="5630" extrusionOk="0">
                          <a:moveTo>
                            <a:pt x="618" y="0"/>
                          </a:moveTo>
                          <a:cubicBezTo>
                            <a:pt x="513" y="0"/>
                            <a:pt x="394" y="63"/>
                            <a:pt x="337" y="190"/>
                          </a:cubicBezTo>
                          <a:cubicBezTo>
                            <a:pt x="337" y="1930"/>
                            <a:pt x="1" y="3811"/>
                            <a:pt x="337" y="5440"/>
                          </a:cubicBezTo>
                          <a:cubicBezTo>
                            <a:pt x="337" y="5566"/>
                            <a:pt x="457" y="5629"/>
                            <a:pt x="590" y="5629"/>
                          </a:cubicBezTo>
                          <a:cubicBezTo>
                            <a:pt x="723" y="5629"/>
                            <a:pt x="871" y="5566"/>
                            <a:pt x="927" y="5440"/>
                          </a:cubicBezTo>
                          <a:cubicBezTo>
                            <a:pt x="1152" y="3811"/>
                            <a:pt x="927" y="1930"/>
                            <a:pt x="815" y="190"/>
                          </a:cubicBezTo>
                          <a:cubicBezTo>
                            <a:pt x="815" y="63"/>
                            <a:pt x="723" y="0"/>
                            <a:pt x="61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8" name="Google Shape;708;p25"/>
                    <p:cNvSpPr/>
                    <p:nvPr/>
                  </p:nvSpPr>
                  <p:spPr>
                    <a:xfrm>
                      <a:off x="4590720" y="3780005"/>
                      <a:ext cx="20523" cy="1180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92" h="7434" extrusionOk="0">
                          <a:moveTo>
                            <a:pt x="632" y="0"/>
                          </a:moveTo>
                          <a:cubicBezTo>
                            <a:pt x="541" y="0"/>
                            <a:pt x="449" y="85"/>
                            <a:pt x="449" y="253"/>
                          </a:cubicBezTo>
                          <a:cubicBezTo>
                            <a:pt x="337" y="2471"/>
                            <a:pt x="0" y="4941"/>
                            <a:pt x="337" y="7159"/>
                          </a:cubicBezTo>
                          <a:cubicBezTo>
                            <a:pt x="337" y="7342"/>
                            <a:pt x="485" y="7433"/>
                            <a:pt x="632" y="7433"/>
                          </a:cubicBezTo>
                          <a:cubicBezTo>
                            <a:pt x="779" y="7433"/>
                            <a:pt x="927" y="7342"/>
                            <a:pt x="927" y="7159"/>
                          </a:cubicBezTo>
                          <a:cubicBezTo>
                            <a:pt x="1292" y="4941"/>
                            <a:pt x="927" y="2471"/>
                            <a:pt x="814" y="253"/>
                          </a:cubicBezTo>
                          <a:cubicBezTo>
                            <a:pt x="814" y="85"/>
                            <a:pt x="723" y="0"/>
                            <a:pt x="63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9" name="Google Shape;709;p25"/>
                    <p:cNvSpPr/>
                    <p:nvPr/>
                  </p:nvSpPr>
                  <p:spPr>
                    <a:xfrm>
                      <a:off x="4646461" y="3725266"/>
                      <a:ext cx="18300" cy="173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2" h="10936" extrusionOk="0">
                          <a:moveTo>
                            <a:pt x="618" y="0"/>
                          </a:moveTo>
                          <a:cubicBezTo>
                            <a:pt x="513" y="0"/>
                            <a:pt x="394" y="148"/>
                            <a:pt x="338" y="442"/>
                          </a:cubicBezTo>
                          <a:cubicBezTo>
                            <a:pt x="338" y="3587"/>
                            <a:pt x="1" y="7321"/>
                            <a:pt x="338" y="10493"/>
                          </a:cubicBezTo>
                          <a:cubicBezTo>
                            <a:pt x="338" y="10788"/>
                            <a:pt x="457" y="10935"/>
                            <a:pt x="590" y="10935"/>
                          </a:cubicBezTo>
                          <a:cubicBezTo>
                            <a:pt x="724" y="10935"/>
                            <a:pt x="871" y="10788"/>
                            <a:pt x="927" y="10493"/>
                          </a:cubicBezTo>
                          <a:cubicBezTo>
                            <a:pt x="1152" y="7321"/>
                            <a:pt x="927" y="3587"/>
                            <a:pt x="815" y="442"/>
                          </a:cubicBezTo>
                          <a:cubicBezTo>
                            <a:pt x="815" y="148"/>
                            <a:pt x="724" y="0"/>
                            <a:pt x="61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10" name="Google Shape;710;p25"/>
                    <p:cNvSpPr/>
                    <p:nvPr/>
                  </p:nvSpPr>
                  <p:spPr>
                    <a:xfrm>
                      <a:off x="4505084" y="3695688"/>
                      <a:ext cx="151511" cy="1070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38" h="6741" extrusionOk="0">
                          <a:moveTo>
                            <a:pt x="8859" y="0"/>
                          </a:moveTo>
                          <a:cubicBezTo>
                            <a:pt x="8786" y="0"/>
                            <a:pt x="8713" y="18"/>
                            <a:pt x="8648" y="58"/>
                          </a:cubicBezTo>
                          <a:cubicBezTo>
                            <a:pt x="7934" y="797"/>
                            <a:pt x="6594" y="2766"/>
                            <a:pt x="5480" y="2766"/>
                          </a:cubicBezTo>
                          <a:cubicBezTo>
                            <a:pt x="5323" y="2766"/>
                            <a:pt x="5171" y="2728"/>
                            <a:pt x="5026" y="2641"/>
                          </a:cubicBezTo>
                          <a:cubicBezTo>
                            <a:pt x="4880" y="2558"/>
                            <a:pt x="4749" y="2522"/>
                            <a:pt x="4629" y="2522"/>
                          </a:cubicBezTo>
                          <a:cubicBezTo>
                            <a:pt x="4268" y="2522"/>
                            <a:pt x="4009" y="2844"/>
                            <a:pt x="3735" y="3119"/>
                          </a:cubicBezTo>
                          <a:cubicBezTo>
                            <a:pt x="3286" y="3708"/>
                            <a:pt x="2808" y="4522"/>
                            <a:pt x="2107" y="4522"/>
                          </a:cubicBezTo>
                          <a:cubicBezTo>
                            <a:pt x="927" y="4635"/>
                            <a:pt x="478" y="5814"/>
                            <a:pt x="1" y="6740"/>
                          </a:cubicBezTo>
                          <a:lnTo>
                            <a:pt x="113" y="6740"/>
                          </a:lnTo>
                          <a:cubicBezTo>
                            <a:pt x="603" y="6343"/>
                            <a:pt x="1171" y="5306"/>
                            <a:pt x="1881" y="5306"/>
                          </a:cubicBezTo>
                          <a:cubicBezTo>
                            <a:pt x="2025" y="5306"/>
                            <a:pt x="2175" y="5349"/>
                            <a:pt x="2331" y="5449"/>
                          </a:cubicBezTo>
                          <a:cubicBezTo>
                            <a:pt x="2472" y="5449"/>
                            <a:pt x="2584" y="5449"/>
                            <a:pt x="2696" y="5336"/>
                          </a:cubicBezTo>
                          <a:cubicBezTo>
                            <a:pt x="3418" y="4702"/>
                            <a:pt x="3799" y="3488"/>
                            <a:pt x="4703" y="3488"/>
                          </a:cubicBezTo>
                          <a:cubicBezTo>
                            <a:pt x="4959" y="3488"/>
                            <a:pt x="5257" y="3585"/>
                            <a:pt x="5616" y="3820"/>
                          </a:cubicBezTo>
                          <a:cubicBezTo>
                            <a:pt x="5653" y="3858"/>
                            <a:pt x="5706" y="3870"/>
                            <a:pt x="5760" y="3870"/>
                          </a:cubicBezTo>
                          <a:cubicBezTo>
                            <a:pt x="5869" y="3870"/>
                            <a:pt x="5981" y="3820"/>
                            <a:pt x="5981" y="3820"/>
                          </a:cubicBezTo>
                          <a:cubicBezTo>
                            <a:pt x="7020" y="2641"/>
                            <a:pt x="8086" y="1602"/>
                            <a:pt x="9238" y="648"/>
                          </a:cubicBezTo>
                          <a:cubicBezTo>
                            <a:pt x="9537" y="371"/>
                            <a:pt x="9194" y="0"/>
                            <a:pt x="885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11" name="Google Shape;711;p25"/>
                    <p:cNvSpPr/>
                    <p:nvPr/>
                  </p:nvSpPr>
                  <p:spPr>
                    <a:xfrm>
                      <a:off x="4640663" y="3682980"/>
                      <a:ext cx="29896" cy="26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2" h="1638" extrusionOk="0">
                          <a:moveTo>
                            <a:pt x="613" y="1"/>
                          </a:moveTo>
                          <a:cubicBezTo>
                            <a:pt x="492" y="1"/>
                            <a:pt x="371" y="15"/>
                            <a:pt x="253" y="44"/>
                          </a:cubicBezTo>
                          <a:cubicBezTo>
                            <a:pt x="113" y="44"/>
                            <a:pt x="1" y="297"/>
                            <a:pt x="253" y="409"/>
                          </a:cubicBezTo>
                          <a:cubicBezTo>
                            <a:pt x="590" y="409"/>
                            <a:pt x="955" y="409"/>
                            <a:pt x="1292" y="634"/>
                          </a:cubicBezTo>
                          <a:lnTo>
                            <a:pt x="1292" y="999"/>
                          </a:lnTo>
                          <a:cubicBezTo>
                            <a:pt x="1292" y="1111"/>
                            <a:pt x="1292" y="1336"/>
                            <a:pt x="1404" y="1448"/>
                          </a:cubicBezTo>
                          <a:cubicBezTo>
                            <a:pt x="1404" y="1574"/>
                            <a:pt x="1496" y="1637"/>
                            <a:pt x="1587" y="1637"/>
                          </a:cubicBezTo>
                          <a:cubicBezTo>
                            <a:pt x="1678" y="1637"/>
                            <a:pt x="1769" y="1574"/>
                            <a:pt x="1769" y="1448"/>
                          </a:cubicBezTo>
                          <a:cubicBezTo>
                            <a:pt x="1882" y="1223"/>
                            <a:pt x="1882" y="999"/>
                            <a:pt x="1882" y="746"/>
                          </a:cubicBezTo>
                          <a:cubicBezTo>
                            <a:pt x="1882" y="521"/>
                            <a:pt x="1882" y="297"/>
                            <a:pt x="1657" y="297"/>
                          </a:cubicBezTo>
                          <a:cubicBezTo>
                            <a:pt x="1305" y="111"/>
                            <a:pt x="954" y="1"/>
                            <a:pt x="613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712" name="Google Shape;712;p25"/>
                <p:cNvSpPr txBox="1"/>
                <p:nvPr/>
              </p:nvSpPr>
              <p:spPr>
                <a:xfrm>
                  <a:off x="4417809" y="4020644"/>
                  <a:ext cx="371700" cy="48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>
                      <a:solidFill>
                        <a:schemeClr val="accent4"/>
                      </a:solidFill>
                      <a:latin typeface="Cabin Sketch"/>
                      <a:ea typeface="Cabin Sketch"/>
                      <a:cs typeface="Cabin Sketch"/>
                      <a:sym typeface="Cabin Sketch"/>
                    </a:rPr>
                    <a:t>I</a:t>
                  </a:r>
                  <a:endParaRPr sz="2400">
                    <a:solidFill>
                      <a:schemeClr val="accent4"/>
                    </a:solidFill>
                    <a:latin typeface="Cabin Sketch"/>
                    <a:ea typeface="Cabin Sketch"/>
                    <a:cs typeface="Cabin Sketch"/>
                    <a:sym typeface="Cabin Sketch"/>
                  </a:endParaRPr>
                </a:p>
              </p:txBody>
            </p:sp>
          </p:grpSp>
        </p:grpSp>
        <p:grpSp>
          <p:nvGrpSpPr>
            <p:cNvPr id="713" name="Google Shape;713;p25"/>
            <p:cNvGrpSpPr/>
            <p:nvPr/>
          </p:nvGrpSpPr>
          <p:grpSpPr>
            <a:xfrm>
              <a:off x="710263" y="2466475"/>
              <a:ext cx="3404623" cy="1347475"/>
              <a:chOff x="710263" y="2466475"/>
              <a:chExt cx="3404623" cy="1347475"/>
            </a:xfrm>
          </p:grpSpPr>
          <p:grpSp>
            <p:nvGrpSpPr>
              <p:cNvPr id="714" name="Google Shape;714;p25"/>
              <p:cNvGrpSpPr/>
              <p:nvPr/>
            </p:nvGrpSpPr>
            <p:grpSpPr>
              <a:xfrm>
                <a:off x="710263" y="2773200"/>
                <a:ext cx="1884613" cy="1040750"/>
                <a:chOff x="710263" y="2504988"/>
                <a:chExt cx="1884613" cy="1040750"/>
              </a:xfrm>
            </p:grpSpPr>
            <p:sp>
              <p:nvSpPr>
                <p:cNvPr id="715" name="Google Shape;715;p25"/>
                <p:cNvSpPr txBox="1"/>
                <p:nvPr/>
              </p:nvSpPr>
              <p:spPr>
                <a:xfrm>
                  <a:off x="710263" y="2780737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Fira Sans"/>
                      <a:ea typeface="Fira Sans"/>
                      <a:cs typeface="Fira Sans"/>
                      <a:sym typeface="Fira Sans"/>
                    </a:rPr>
                    <a:t>Despite being red, Mars is a cold place full of iron oxide dust</a:t>
                  </a:r>
                  <a:endParaRPr sz="1200"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16" name="Google Shape;716;p25"/>
                <p:cNvSpPr txBox="1"/>
                <p:nvPr/>
              </p:nvSpPr>
              <p:spPr>
                <a:xfrm>
                  <a:off x="710275" y="2504988"/>
                  <a:ext cx="1884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accent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Dependencies</a:t>
                  </a:r>
                  <a:endParaRPr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717" name="Google Shape;717;p25"/>
              <p:cNvGrpSpPr/>
              <p:nvPr/>
            </p:nvGrpSpPr>
            <p:grpSpPr>
              <a:xfrm>
                <a:off x="2847437" y="2466475"/>
                <a:ext cx="1267448" cy="1175188"/>
                <a:chOff x="2847437" y="2466475"/>
                <a:chExt cx="1267448" cy="1175188"/>
              </a:xfrm>
            </p:grpSpPr>
            <p:grpSp>
              <p:nvGrpSpPr>
                <p:cNvPr id="718" name="Google Shape;718;p25"/>
                <p:cNvGrpSpPr/>
                <p:nvPr/>
              </p:nvGrpSpPr>
              <p:grpSpPr>
                <a:xfrm>
                  <a:off x="2847437" y="2466475"/>
                  <a:ext cx="1267448" cy="1175188"/>
                  <a:chOff x="2847437" y="2466475"/>
                  <a:chExt cx="1267448" cy="1175188"/>
                </a:xfrm>
              </p:grpSpPr>
              <p:grpSp>
                <p:nvGrpSpPr>
                  <p:cNvPr id="719" name="Google Shape;719;p25"/>
                  <p:cNvGrpSpPr/>
                  <p:nvPr/>
                </p:nvGrpSpPr>
                <p:grpSpPr>
                  <a:xfrm>
                    <a:off x="2847437" y="2466475"/>
                    <a:ext cx="1267448" cy="1175188"/>
                    <a:chOff x="2847437" y="2466475"/>
                    <a:chExt cx="1267448" cy="1175188"/>
                  </a:xfrm>
                </p:grpSpPr>
                <p:sp>
                  <p:nvSpPr>
                    <p:cNvPr id="720" name="Google Shape;720;p25"/>
                    <p:cNvSpPr/>
                    <p:nvPr/>
                  </p:nvSpPr>
                  <p:spPr>
                    <a:xfrm>
                      <a:off x="2847437" y="2501025"/>
                      <a:ext cx="1232215" cy="11406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71" h="71806" extrusionOk="0">
                          <a:moveTo>
                            <a:pt x="40541" y="0"/>
                          </a:moveTo>
                          <a:cubicBezTo>
                            <a:pt x="39550" y="0"/>
                            <a:pt x="38557" y="54"/>
                            <a:pt x="37564" y="165"/>
                          </a:cubicBezTo>
                          <a:cubicBezTo>
                            <a:pt x="33128" y="755"/>
                            <a:pt x="28777" y="1822"/>
                            <a:pt x="24706" y="3562"/>
                          </a:cubicBezTo>
                          <a:cubicBezTo>
                            <a:pt x="14739" y="7661"/>
                            <a:pt x="6794" y="15382"/>
                            <a:pt x="3874" y="26612"/>
                          </a:cubicBezTo>
                          <a:cubicBezTo>
                            <a:pt x="0" y="41014"/>
                            <a:pt x="6205" y="57494"/>
                            <a:pt x="18501" y="65804"/>
                          </a:cubicBezTo>
                          <a:cubicBezTo>
                            <a:pt x="24424" y="69816"/>
                            <a:pt x="31576" y="71806"/>
                            <a:pt x="38733" y="71806"/>
                          </a:cubicBezTo>
                          <a:cubicBezTo>
                            <a:pt x="46402" y="71806"/>
                            <a:pt x="54077" y="69521"/>
                            <a:pt x="60249" y="64990"/>
                          </a:cubicBezTo>
                          <a:cubicBezTo>
                            <a:pt x="72180" y="56090"/>
                            <a:pt x="77571" y="39470"/>
                            <a:pt x="73247" y="25208"/>
                          </a:cubicBezTo>
                          <a:cubicBezTo>
                            <a:pt x="69068" y="11620"/>
                            <a:pt x="55072" y="0"/>
                            <a:pt x="4054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1" name="Google Shape;721;p25"/>
                    <p:cNvSpPr/>
                    <p:nvPr/>
                  </p:nvSpPr>
                  <p:spPr>
                    <a:xfrm>
                      <a:off x="3234078" y="2616223"/>
                      <a:ext cx="457139" cy="4223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78" h="26589" extrusionOk="0">
                          <a:moveTo>
                            <a:pt x="15129" y="1"/>
                          </a:moveTo>
                          <a:cubicBezTo>
                            <a:pt x="14729" y="1"/>
                            <a:pt x="14328" y="24"/>
                            <a:pt x="13926" y="72"/>
                          </a:cubicBezTo>
                          <a:cubicBezTo>
                            <a:pt x="12298" y="185"/>
                            <a:pt x="10641" y="634"/>
                            <a:pt x="9238" y="1223"/>
                          </a:cubicBezTo>
                          <a:cubicBezTo>
                            <a:pt x="5504" y="2740"/>
                            <a:pt x="2584" y="5687"/>
                            <a:pt x="1405" y="9899"/>
                          </a:cubicBezTo>
                          <a:cubicBezTo>
                            <a:pt x="1" y="15149"/>
                            <a:pt x="2331" y="21241"/>
                            <a:pt x="6907" y="24385"/>
                          </a:cubicBezTo>
                          <a:cubicBezTo>
                            <a:pt x="9095" y="25857"/>
                            <a:pt x="11726" y="26589"/>
                            <a:pt x="14360" y="26589"/>
                          </a:cubicBezTo>
                          <a:cubicBezTo>
                            <a:pt x="17201" y="26589"/>
                            <a:pt x="20047" y="25738"/>
                            <a:pt x="22348" y="24048"/>
                          </a:cubicBezTo>
                          <a:cubicBezTo>
                            <a:pt x="26784" y="20764"/>
                            <a:pt x="28778" y="14559"/>
                            <a:pt x="27149" y="9309"/>
                          </a:cubicBezTo>
                          <a:cubicBezTo>
                            <a:pt x="25607" y="4290"/>
                            <a:pt x="20535" y="1"/>
                            <a:pt x="15129" y="1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2" name="Google Shape;722;p25"/>
                    <p:cNvSpPr/>
                    <p:nvPr/>
                  </p:nvSpPr>
                  <p:spPr>
                    <a:xfrm>
                      <a:off x="3234078" y="2580577"/>
                      <a:ext cx="457139" cy="4243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78" h="26712" extrusionOk="0">
                          <a:moveTo>
                            <a:pt x="15098" y="1"/>
                          </a:moveTo>
                          <a:cubicBezTo>
                            <a:pt x="14709" y="1"/>
                            <a:pt x="14318" y="23"/>
                            <a:pt x="13926" y="70"/>
                          </a:cubicBezTo>
                          <a:cubicBezTo>
                            <a:pt x="12298" y="323"/>
                            <a:pt x="10641" y="660"/>
                            <a:pt x="9238" y="1362"/>
                          </a:cubicBezTo>
                          <a:cubicBezTo>
                            <a:pt x="5504" y="2878"/>
                            <a:pt x="2584" y="5685"/>
                            <a:pt x="1405" y="9897"/>
                          </a:cubicBezTo>
                          <a:cubicBezTo>
                            <a:pt x="1" y="15287"/>
                            <a:pt x="2331" y="21379"/>
                            <a:pt x="6907" y="24411"/>
                          </a:cubicBezTo>
                          <a:cubicBezTo>
                            <a:pt x="9117" y="25952"/>
                            <a:pt x="11777" y="26712"/>
                            <a:pt x="14437" y="26712"/>
                          </a:cubicBezTo>
                          <a:cubicBezTo>
                            <a:pt x="17252" y="26712"/>
                            <a:pt x="20068" y="25861"/>
                            <a:pt x="22348" y="24187"/>
                          </a:cubicBezTo>
                          <a:cubicBezTo>
                            <a:pt x="26784" y="20902"/>
                            <a:pt x="28778" y="14697"/>
                            <a:pt x="27149" y="9447"/>
                          </a:cubicBezTo>
                          <a:cubicBezTo>
                            <a:pt x="25604" y="4419"/>
                            <a:pt x="20515" y="1"/>
                            <a:pt x="15098" y="1"/>
                          </a:cubicBezTo>
                          <a:close/>
                        </a:path>
                      </a:pathLst>
                    </a:custGeom>
                    <a:solidFill>
                      <a:srgbClr val="01BDD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3" name="Google Shape;723;p25"/>
                    <p:cNvSpPr/>
                    <p:nvPr/>
                  </p:nvSpPr>
                  <p:spPr>
                    <a:xfrm>
                      <a:off x="3234078" y="2580577"/>
                      <a:ext cx="457139" cy="4243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78" h="26712" extrusionOk="0">
                          <a:moveTo>
                            <a:pt x="15098" y="1"/>
                          </a:moveTo>
                          <a:cubicBezTo>
                            <a:pt x="14709" y="1"/>
                            <a:pt x="14318" y="23"/>
                            <a:pt x="13926" y="70"/>
                          </a:cubicBezTo>
                          <a:cubicBezTo>
                            <a:pt x="12298" y="323"/>
                            <a:pt x="10641" y="660"/>
                            <a:pt x="9238" y="1362"/>
                          </a:cubicBezTo>
                          <a:cubicBezTo>
                            <a:pt x="5504" y="2878"/>
                            <a:pt x="2584" y="5685"/>
                            <a:pt x="1405" y="9897"/>
                          </a:cubicBezTo>
                          <a:cubicBezTo>
                            <a:pt x="1" y="15287"/>
                            <a:pt x="2331" y="21379"/>
                            <a:pt x="6907" y="24411"/>
                          </a:cubicBezTo>
                          <a:cubicBezTo>
                            <a:pt x="9117" y="25952"/>
                            <a:pt x="11777" y="26712"/>
                            <a:pt x="14437" y="26712"/>
                          </a:cubicBezTo>
                          <a:cubicBezTo>
                            <a:pt x="17252" y="26712"/>
                            <a:pt x="20068" y="25861"/>
                            <a:pt x="22348" y="24187"/>
                          </a:cubicBezTo>
                          <a:cubicBezTo>
                            <a:pt x="26784" y="20902"/>
                            <a:pt x="28778" y="14697"/>
                            <a:pt x="27149" y="9447"/>
                          </a:cubicBezTo>
                          <a:cubicBezTo>
                            <a:pt x="25604" y="4419"/>
                            <a:pt x="20515" y="1"/>
                            <a:pt x="15098" y="1"/>
                          </a:cubicBezTo>
                          <a:close/>
                        </a:path>
                      </a:pathLst>
                    </a:custGeom>
                    <a:solidFill>
                      <a:srgbClr val="CD90BE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4" name="Google Shape;724;p25"/>
                    <p:cNvSpPr/>
                    <p:nvPr/>
                  </p:nvSpPr>
                  <p:spPr>
                    <a:xfrm>
                      <a:off x="3239876" y="2752945"/>
                      <a:ext cx="445987" cy="2519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76" h="15861" extrusionOk="0">
                          <a:moveTo>
                            <a:pt x="815" y="0"/>
                          </a:moveTo>
                          <a:lnTo>
                            <a:pt x="815" y="0"/>
                          </a:lnTo>
                          <a:cubicBezTo>
                            <a:pt x="1" y="5138"/>
                            <a:pt x="2219" y="10640"/>
                            <a:pt x="6542" y="13560"/>
                          </a:cubicBezTo>
                          <a:cubicBezTo>
                            <a:pt x="8752" y="15101"/>
                            <a:pt x="11412" y="15861"/>
                            <a:pt x="14072" y="15861"/>
                          </a:cubicBezTo>
                          <a:cubicBezTo>
                            <a:pt x="16887" y="15861"/>
                            <a:pt x="19703" y="15010"/>
                            <a:pt x="21983" y="13336"/>
                          </a:cubicBezTo>
                          <a:cubicBezTo>
                            <a:pt x="25970" y="10276"/>
                            <a:pt x="28076" y="5026"/>
                            <a:pt x="27121" y="112"/>
                          </a:cubicBezTo>
                          <a:lnTo>
                            <a:pt x="27121" y="112"/>
                          </a:lnTo>
                          <a:cubicBezTo>
                            <a:pt x="26532" y="3510"/>
                            <a:pt x="24791" y="6654"/>
                            <a:pt x="21983" y="8759"/>
                          </a:cubicBezTo>
                          <a:cubicBezTo>
                            <a:pt x="19703" y="10448"/>
                            <a:pt x="16887" y="11299"/>
                            <a:pt x="14072" y="11299"/>
                          </a:cubicBezTo>
                          <a:cubicBezTo>
                            <a:pt x="11412" y="11299"/>
                            <a:pt x="8752" y="10540"/>
                            <a:pt x="6542" y="9012"/>
                          </a:cubicBezTo>
                          <a:cubicBezTo>
                            <a:pt x="3510" y="7019"/>
                            <a:pt x="1517" y="3622"/>
                            <a:pt x="81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5" name="Google Shape;725;p25"/>
                    <p:cNvSpPr/>
                    <p:nvPr/>
                  </p:nvSpPr>
                  <p:spPr>
                    <a:xfrm>
                      <a:off x="2871519" y="3001783"/>
                      <a:ext cx="1182273" cy="6398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427" h="40282" extrusionOk="0">
                          <a:moveTo>
                            <a:pt x="1432" y="1"/>
                          </a:moveTo>
                          <a:lnTo>
                            <a:pt x="1432" y="1"/>
                          </a:lnTo>
                          <a:cubicBezTo>
                            <a:pt x="0" y="13112"/>
                            <a:pt x="5980" y="26896"/>
                            <a:pt x="16985" y="34280"/>
                          </a:cubicBezTo>
                          <a:cubicBezTo>
                            <a:pt x="22908" y="38292"/>
                            <a:pt x="30060" y="40282"/>
                            <a:pt x="37217" y="40282"/>
                          </a:cubicBezTo>
                          <a:cubicBezTo>
                            <a:pt x="44886" y="40282"/>
                            <a:pt x="52561" y="37997"/>
                            <a:pt x="58733" y="33466"/>
                          </a:cubicBezTo>
                          <a:cubicBezTo>
                            <a:pt x="68924" y="25858"/>
                            <a:pt x="74426" y="12522"/>
                            <a:pt x="73023" y="1"/>
                          </a:cubicBezTo>
                          <a:lnTo>
                            <a:pt x="73023" y="1"/>
                          </a:lnTo>
                          <a:cubicBezTo>
                            <a:pt x="71956" y="10052"/>
                            <a:pt x="66818" y="19653"/>
                            <a:pt x="58733" y="25633"/>
                          </a:cubicBezTo>
                          <a:cubicBezTo>
                            <a:pt x="52542" y="30236"/>
                            <a:pt x="44841" y="32549"/>
                            <a:pt x="37150" y="32549"/>
                          </a:cubicBezTo>
                          <a:cubicBezTo>
                            <a:pt x="30015" y="32549"/>
                            <a:pt x="22889" y="30559"/>
                            <a:pt x="16985" y="26560"/>
                          </a:cubicBezTo>
                          <a:cubicBezTo>
                            <a:pt x="8198" y="20580"/>
                            <a:pt x="2583" y="10529"/>
                            <a:pt x="1432" y="1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6" name="Google Shape;726;p25"/>
                    <p:cNvSpPr/>
                    <p:nvPr/>
                  </p:nvSpPr>
                  <p:spPr>
                    <a:xfrm>
                      <a:off x="3583278" y="3332446"/>
                      <a:ext cx="245439" cy="134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51" h="8439" extrusionOk="0">
                          <a:moveTo>
                            <a:pt x="14376" y="0"/>
                          </a:moveTo>
                          <a:cubicBezTo>
                            <a:pt x="14232" y="0"/>
                            <a:pt x="14078" y="39"/>
                            <a:pt x="13926" y="129"/>
                          </a:cubicBezTo>
                          <a:cubicBezTo>
                            <a:pt x="11708" y="1308"/>
                            <a:pt x="9602" y="3048"/>
                            <a:pt x="7272" y="4340"/>
                          </a:cubicBezTo>
                          <a:cubicBezTo>
                            <a:pt x="5054" y="5631"/>
                            <a:pt x="2583" y="6670"/>
                            <a:pt x="253" y="7962"/>
                          </a:cubicBezTo>
                          <a:cubicBezTo>
                            <a:pt x="0" y="8074"/>
                            <a:pt x="141" y="8439"/>
                            <a:pt x="478" y="8439"/>
                          </a:cubicBezTo>
                          <a:cubicBezTo>
                            <a:pt x="3173" y="8074"/>
                            <a:pt x="5756" y="6923"/>
                            <a:pt x="8086" y="5744"/>
                          </a:cubicBezTo>
                          <a:cubicBezTo>
                            <a:pt x="10416" y="4564"/>
                            <a:pt x="12999" y="3161"/>
                            <a:pt x="14880" y="1308"/>
                          </a:cubicBezTo>
                          <a:cubicBezTo>
                            <a:pt x="15450" y="737"/>
                            <a:pt x="15001" y="0"/>
                            <a:pt x="14376" y="0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7" name="Google Shape;727;p25"/>
                    <p:cNvSpPr/>
                    <p:nvPr/>
                  </p:nvSpPr>
                  <p:spPr>
                    <a:xfrm>
                      <a:off x="3841822" y="3239915"/>
                      <a:ext cx="73389" cy="659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20" h="4150" extrusionOk="0">
                          <a:moveTo>
                            <a:pt x="3933" y="0"/>
                          </a:moveTo>
                          <a:cubicBezTo>
                            <a:pt x="3832" y="0"/>
                            <a:pt x="3727" y="35"/>
                            <a:pt x="3629" y="114"/>
                          </a:cubicBezTo>
                          <a:cubicBezTo>
                            <a:pt x="2450" y="928"/>
                            <a:pt x="1524" y="1967"/>
                            <a:pt x="457" y="3034"/>
                          </a:cubicBezTo>
                          <a:cubicBezTo>
                            <a:pt x="0" y="3490"/>
                            <a:pt x="470" y="4149"/>
                            <a:pt x="979" y="4149"/>
                          </a:cubicBezTo>
                          <a:cubicBezTo>
                            <a:pt x="1127" y="4149"/>
                            <a:pt x="1279" y="4093"/>
                            <a:pt x="1412" y="3960"/>
                          </a:cubicBezTo>
                          <a:cubicBezTo>
                            <a:pt x="2450" y="2922"/>
                            <a:pt x="3517" y="1967"/>
                            <a:pt x="4444" y="816"/>
                          </a:cubicBezTo>
                          <a:cubicBezTo>
                            <a:pt x="4619" y="443"/>
                            <a:pt x="4297" y="0"/>
                            <a:pt x="3933" y="0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8" name="Google Shape;728;p25"/>
                    <p:cNvSpPr/>
                    <p:nvPr/>
                  </p:nvSpPr>
                  <p:spPr>
                    <a:xfrm>
                      <a:off x="2995231" y="3178313"/>
                      <a:ext cx="203836" cy="2148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32" h="13528" extrusionOk="0">
                          <a:moveTo>
                            <a:pt x="404" y="1"/>
                          </a:moveTo>
                          <a:cubicBezTo>
                            <a:pt x="209" y="1"/>
                            <a:pt x="1" y="125"/>
                            <a:pt x="73" y="342"/>
                          </a:cubicBezTo>
                          <a:cubicBezTo>
                            <a:pt x="1701" y="5733"/>
                            <a:pt x="6278" y="11235"/>
                            <a:pt x="11528" y="13453"/>
                          </a:cubicBezTo>
                          <a:cubicBezTo>
                            <a:pt x="11643" y="13505"/>
                            <a:pt x="11754" y="13528"/>
                            <a:pt x="11857" y="13528"/>
                          </a:cubicBezTo>
                          <a:cubicBezTo>
                            <a:pt x="12483" y="13528"/>
                            <a:pt x="12832" y="12684"/>
                            <a:pt x="12229" y="12274"/>
                          </a:cubicBezTo>
                          <a:cubicBezTo>
                            <a:pt x="10012" y="10646"/>
                            <a:pt x="7794" y="9130"/>
                            <a:pt x="5913" y="7249"/>
                          </a:cubicBezTo>
                          <a:cubicBezTo>
                            <a:pt x="3695" y="5143"/>
                            <a:pt x="2291" y="2701"/>
                            <a:pt x="663" y="118"/>
                          </a:cubicBezTo>
                          <a:cubicBezTo>
                            <a:pt x="613" y="38"/>
                            <a:pt x="510" y="1"/>
                            <a:pt x="404" y="1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9" name="Google Shape;729;p25"/>
                    <p:cNvSpPr/>
                    <p:nvPr/>
                  </p:nvSpPr>
                  <p:spPr>
                    <a:xfrm>
                      <a:off x="3248803" y="3420115"/>
                      <a:ext cx="87431" cy="33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04" h="2106" extrusionOk="0">
                          <a:moveTo>
                            <a:pt x="702" y="0"/>
                          </a:moveTo>
                          <a:cubicBezTo>
                            <a:pt x="253" y="0"/>
                            <a:pt x="0" y="702"/>
                            <a:pt x="478" y="926"/>
                          </a:cubicBezTo>
                          <a:cubicBezTo>
                            <a:pt x="1769" y="1628"/>
                            <a:pt x="3285" y="1853"/>
                            <a:pt x="4801" y="2106"/>
                          </a:cubicBezTo>
                          <a:cubicBezTo>
                            <a:pt x="5503" y="2106"/>
                            <a:pt x="5503" y="1151"/>
                            <a:pt x="4913" y="926"/>
                          </a:cubicBezTo>
                          <a:cubicBezTo>
                            <a:pt x="3650" y="449"/>
                            <a:pt x="2106" y="0"/>
                            <a:pt x="702" y="0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0" name="Google Shape;730;p25"/>
                    <p:cNvSpPr/>
                    <p:nvPr/>
                  </p:nvSpPr>
                  <p:spPr>
                    <a:xfrm>
                      <a:off x="2954216" y="3096363"/>
                      <a:ext cx="30452" cy="493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7" h="3108" extrusionOk="0">
                          <a:moveTo>
                            <a:pt x="512" y="0"/>
                          </a:moveTo>
                          <a:cubicBezTo>
                            <a:pt x="258" y="0"/>
                            <a:pt x="1" y="232"/>
                            <a:pt x="72" y="588"/>
                          </a:cubicBezTo>
                          <a:cubicBezTo>
                            <a:pt x="185" y="1431"/>
                            <a:pt x="662" y="2132"/>
                            <a:pt x="1139" y="2947"/>
                          </a:cubicBezTo>
                          <a:cubicBezTo>
                            <a:pt x="1213" y="3058"/>
                            <a:pt x="1327" y="3108"/>
                            <a:pt x="1442" y="3108"/>
                          </a:cubicBezTo>
                          <a:cubicBezTo>
                            <a:pt x="1676" y="3108"/>
                            <a:pt x="1916" y="2901"/>
                            <a:pt x="1841" y="2582"/>
                          </a:cubicBezTo>
                          <a:cubicBezTo>
                            <a:pt x="1588" y="1767"/>
                            <a:pt x="1364" y="953"/>
                            <a:pt x="886" y="251"/>
                          </a:cubicBezTo>
                          <a:cubicBezTo>
                            <a:pt x="804" y="77"/>
                            <a:pt x="658" y="0"/>
                            <a:pt x="512" y="0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1" name="Google Shape;731;p25"/>
                    <p:cNvSpPr/>
                    <p:nvPr/>
                  </p:nvSpPr>
                  <p:spPr>
                    <a:xfrm>
                      <a:off x="3949650" y="3125289"/>
                      <a:ext cx="25368" cy="217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7" h="1372" extrusionOk="0">
                          <a:moveTo>
                            <a:pt x="1002" y="1"/>
                          </a:moveTo>
                          <a:cubicBezTo>
                            <a:pt x="934" y="1"/>
                            <a:pt x="865" y="18"/>
                            <a:pt x="800" y="59"/>
                          </a:cubicBezTo>
                          <a:cubicBezTo>
                            <a:pt x="463" y="171"/>
                            <a:pt x="351" y="424"/>
                            <a:pt x="98" y="648"/>
                          </a:cubicBezTo>
                          <a:cubicBezTo>
                            <a:pt x="1" y="1063"/>
                            <a:pt x="263" y="1372"/>
                            <a:pt x="629" y="1372"/>
                          </a:cubicBezTo>
                          <a:cubicBezTo>
                            <a:pt x="684" y="1372"/>
                            <a:pt x="741" y="1365"/>
                            <a:pt x="800" y="1350"/>
                          </a:cubicBezTo>
                          <a:cubicBezTo>
                            <a:pt x="1053" y="1126"/>
                            <a:pt x="1277" y="1013"/>
                            <a:pt x="1390" y="648"/>
                          </a:cubicBezTo>
                          <a:cubicBezTo>
                            <a:pt x="1597" y="372"/>
                            <a:pt x="1313" y="1"/>
                            <a:pt x="1002" y="1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2" name="Google Shape;732;p25"/>
                    <p:cNvSpPr/>
                    <p:nvPr/>
                  </p:nvSpPr>
                  <p:spPr>
                    <a:xfrm>
                      <a:off x="3625167" y="2919547"/>
                      <a:ext cx="67305" cy="787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37" h="4957" extrusionOk="0">
                          <a:moveTo>
                            <a:pt x="3723" y="1"/>
                          </a:moveTo>
                          <a:cubicBezTo>
                            <a:pt x="3620" y="1"/>
                            <a:pt x="3522" y="45"/>
                            <a:pt x="3456" y="152"/>
                          </a:cubicBezTo>
                          <a:cubicBezTo>
                            <a:pt x="2277" y="1444"/>
                            <a:pt x="1350" y="2960"/>
                            <a:pt x="171" y="4364"/>
                          </a:cubicBezTo>
                          <a:cubicBezTo>
                            <a:pt x="0" y="4619"/>
                            <a:pt x="234" y="4956"/>
                            <a:pt x="504" y="4956"/>
                          </a:cubicBezTo>
                          <a:cubicBezTo>
                            <a:pt x="590" y="4956"/>
                            <a:pt x="679" y="4922"/>
                            <a:pt x="760" y="4841"/>
                          </a:cubicBezTo>
                          <a:cubicBezTo>
                            <a:pt x="2164" y="3774"/>
                            <a:pt x="3568" y="2258"/>
                            <a:pt x="4158" y="489"/>
                          </a:cubicBezTo>
                          <a:cubicBezTo>
                            <a:pt x="4237" y="252"/>
                            <a:pt x="3967" y="1"/>
                            <a:pt x="3723" y="1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3" name="Google Shape;733;p25"/>
                    <p:cNvSpPr/>
                    <p:nvPr/>
                  </p:nvSpPr>
                  <p:spPr>
                    <a:xfrm>
                      <a:off x="3687817" y="2883265"/>
                      <a:ext cx="15806" cy="13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5" h="864" extrusionOk="0">
                          <a:moveTo>
                            <a:pt x="671" y="1"/>
                          </a:moveTo>
                          <a:cubicBezTo>
                            <a:pt x="595" y="1"/>
                            <a:pt x="513" y="31"/>
                            <a:pt x="438" y="106"/>
                          </a:cubicBezTo>
                          <a:lnTo>
                            <a:pt x="214" y="219"/>
                          </a:lnTo>
                          <a:cubicBezTo>
                            <a:pt x="0" y="592"/>
                            <a:pt x="248" y="864"/>
                            <a:pt x="516" y="864"/>
                          </a:cubicBezTo>
                          <a:cubicBezTo>
                            <a:pt x="671" y="864"/>
                            <a:pt x="833" y="772"/>
                            <a:pt x="915" y="555"/>
                          </a:cubicBezTo>
                          <a:lnTo>
                            <a:pt x="915" y="331"/>
                          </a:lnTo>
                          <a:cubicBezTo>
                            <a:pt x="994" y="173"/>
                            <a:pt x="851" y="1"/>
                            <a:pt x="671" y="1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4" name="Google Shape;734;p25"/>
                    <p:cNvSpPr/>
                    <p:nvPr/>
                  </p:nvSpPr>
                  <p:spPr>
                    <a:xfrm>
                      <a:off x="3237652" y="2895735"/>
                      <a:ext cx="45939" cy="719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2" h="4532" extrusionOk="0">
                          <a:moveTo>
                            <a:pt x="276" y="1"/>
                          </a:moveTo>
                          <a:cubicBezTo>
                            <a:pt x="142" y="1"/>
                            <a:pt x="1" y="108"/>
                            <a:pt x="1" y="248"/>
                          </a:cubicBezTo>
                          <a:cubicBezTo>
                            <a:pt x="365" y="1764"/>
                            <a:pt x="955" y="3392"/>
                            <a:pt x="2106" y="4459"/>
                          </a:cubicBezTo>
                          <a:cubicBezTo>
                            <a:pt x="2163" y="4509"/>
                            <a:pt x="2236" y="4531"/>
                            <a:pt x="2313" y="4531"/>
                          </a:cubicBezTo>
                          <a:cubicBezTo>
                            <a:pt x="2581" y="4531"/>
                            <a:pt x="2892" y="4265"/>
                            <a:pt x="2696" y="3982"/>
                          </a:cubicBezTo>
                          <a:cubicBezTo>
                            <a:pt x="1882" y="2690"/>
                            <a:pt x="1067" y="1539"/>
                            <a:pt x="478" y="135"/>
                          </a:cubicBezTo>
                          <a:cubicBezTo>
                            <a:pt x="435" y="40"/>
                            <a:pt x="357" y="1"/>
                            <a:pt x="276" y="1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5" name="Google Shape;735;p25"/>
                    <p:cNvSpPr/>
                    <p:nvPr/>
                  </p:nvSpPr>
                  <p:spPr>
                    <a:xfrm>
                      <a:off x="3292026" y="2993062"/>
                      <a:ext cx="23192" cy="213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60" h="1343" extrusionOk="0">
                          <a:moveTo>
                            <a:pt x="247" y="1"/>
                          </a:moveTo>
                          <a:cubicBezTo>
                            <a:pt x="131" y="1"/>
                            <a:pt x="0" y="239"/>
                            <a:pt x="87" y="325"/>
                          </a:cubicBezTo>
                          <a:cubicBezTo>
                            <a:pt x="227" y="550"/>
                            <a:pt x="340" y="662"/>
                            <a:pt x="452" y="915"/>
                          </a:cubicBezTo>
                          <a:cubicBezTo>
                            <a:pt x="676" y="1027"/>
                            <a:pt x="789" y="1139"/>
                            <a:pt x="1041" y="1252"/>
                          </a:cubicBezTo>
                          <a:cubicBezTo>
                            <a:pt x="1104" y="1314"/>
                            <a:pt x="1167" y="1342"/>
                            <a:pt x="1222" y="1342"/>
                          </a:cubicBezTo>
                          <a:cubicBezTo>
                            <a:pt x="1365" y="1342"/>
                            <a:pt x="1459" y="1158"/>
                            <a:pt x="1378" y="915"/>
                          </a:cubicBezTo>
                          <a:cubicBezTo>
                            <a:pt x="1154" y="774"/>
                            <a:pt x="1041" y="550"/>
                            <a:pt x="929" y="438"/>
                          </a:cubicBezTo>
                          <a:cubicBezTo>
                            <a:pt x="676" y="325"/>
                            <a:pt x="564" y="213"/>
                            <a:pt x="340" y="73"/>
                          </a:cubicBezTo>
                          <a:cubicBezTo>
                            <a:pt x="314" y="22"/>
                            <a:pt x="281" y="1"/>
                            <a:pt x="247" y="1"/>
                          </a:cubicBezTo>
                          <a:close/>
                        </a:path>
                      </a:pathLst>
                    </a:custGeom>
                    <a:solidFill>
                      <a:srgbClr val="DDDBC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6" name="Google Shape;736;p25"/>
                    <p:cNvSpPr/>
                    <p:nvPr/>
                  </p:nvSpPr>
                  <p:spPr>
                    <a:xfrm>
                      <a:off x="3312137" y="2834546"/>
                      <a:ext cx="107939" cy="79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95" h="5027" extrusionOk="0">
                          <a:moveTo>
                            <a:pt x="0" y="1"/>
                          </a:moveTo>
                          <a:cubicBezTo>
                            <a:pt x="0" y="1292"/>
                            <a:pt x="1516" y="2584"/>
                            <a:pt x="2330" y="3286"/>
                          </a:cubicBezTo>
                          <a:cubicBezTo>
                            <a:pt x="3509" y="4212"/>
                            <a:pt x="4801" y="4802"/>
                            <a:pt x="6317" y="5026"/>
                          </a:cubicBezTo>
                          <a:cubicBezTo>
                            <a:pt x="6682" y="5026"/>
                            <a:pt x="6794" y="4324"/>
                            <a:pt x="6317" y="4212"/>
                          </a:cubicBezTo>
                          <a:cubicBezTo>
                            <a:pt x="5138" y="3875"/>
                            <a:pt x="3987" y="3398"/>
                            <a:pt x="2807" y="2696"/>
                          </a:cubicBezTo>
                          <a:cubicBezTo>
                            <a:pt x="2218" y="2331"/>
                            <a:pt x="1769" y="1770"/>
                            <a:pt x="1291" y="1292"/>
                          </a:cubicBezTo>
                          <a:cubicBezTo>
                            <a:pt x="814" y="815"/>
                            <a:pt x="590" y="225"/>
                            <a:pt x="11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7" name="Google Shape;737;p25"/>
                    <p:cNvSpPr/>
                    <p:nvPr/>
                  </p:nvSpPr>
                  <p:spPr>
                    <a:xfrm>
                      <a:off x="3438343" y="2906632"/>
                      <a:ext cx="48624" cy="160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61" h="1010" extrusionOk="0">
                          <a:moveTo>
                            <a:pt x="1586" y="0"/>
                          </a:moveTo>
                          <a:cubicBezTo>
                            <a:pt x="1216" y="0"/>
                            <a:pt x="847" y="39"/>
                            <a:pt x="477" y="39"/>
                          </a:cubicBezTo>
                          <a:cubicBezTo>
                            <a:pt x="141" y="39"/>
                            <a:pt x="0" y="741"/>
                            <a:pt x="365" y="741"/>
                          </a:cubicBezTo>
                          <a:cubicBezTo>
                            <a:pt x="879" y="905"/>
                            <a:pt x="1393" y="1010"/>
                            <a:pt x="1907" y="1010"/>
                          </a:cubicBezTo>
                          <a:cubicBezTo>
                            <a:pt x="2095" y="1010"/>
                            <a:pt x="2283" y="996"/>
                            <a:pt x="2471" y="965"/>
                          </a:cubicBezTo>
                          <a:cubicBezTo>
                            <a:pt x="2948" y="965"/>
                            <a:pt x="3060" y="264"/>
                            <a:pt x="2583" y="151"/>
                          </a:cubicBezTo>
                          <a:cubicBezTo>
                            <a:pt x="2251" y="32"/>
                            <a:pt x="1918" y="0"/>
                            <a:pt x="1586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8" name="Google Shape;738;p25"/>
                    <p:cNvSpPr/>
                    <p:nvPr/>
                  </p:nvSpPr>
                  <p:spPr>
                    <a:xfrm>
                      <a:off x="3543248" y="2845364"/>
                      <a:ext cx="76740" cy="49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31" h="3086" extrusionOk="0">
                          <a:moveTo>
                            <a:pt x="4076" y="0"/>
                          </a:moveTo>
                          <a:cubicBezTo>
                            <a:pt x="4024" y="0"/>
                            <a:pt x="3972" y="7"/>
                            <a:pt x="3924" y="22"/>
                          </a:cubicBezTo>
                          <a:cubicBezTo>
                            <a:pt x="3222" y="387"/>
                            <a:pt x="2661" y="948"/>
                            <a:pt x="1959" y="1425"/>
                          </a:cubicBezTo>
                          <a:cubicBezTo>
                            <a:pt x="1369" y="1790"/>
                            <a:pt x="780" y="2127"/>
                            <a:pt x="190" y="2605"/>
                          </a:cubicBezTo>
                          <a:cubicBezTo>
                            <a:pt x="0" y="2795"/>
                            <a:pt x="132" y="3085"/>
                            <a:pt x="313" y="3085"/>
                          </a:cubicBezTo>
                          <a:cubicBezTo>
                            <a:pt x="346" y="3085"/>
                            <a:pt x="380" y="3075"/>
                            <a:pt x="415" y="3054"/>
                          </a:cubicBezTo>
                          <a:cubicBezTo>
                            <a:pt x="1257" y="2941"/>
                            <a:pt x="2071" y="2605"/>
                            <a:pt x="2773" y="2127"/>
                          </a:cubicBezTo>
                          <a:cubicBezTo>
                            <a:pt x="3363" y="1790"/>
                            <a:pt x="4065" y="1425"/>
                            <a:pt x="4514" y="724"/>
                          </a:cubicBezTo>
                          <a:cubicBezTo>
                            <a:pt x="4831" y="309"/>
                            <a:pt x="4427" y="0"/>
                            <a:pt x="4076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39" name="Google Shape;739;p25"/>
                    <p:cNvSpPr/>
                    <p:nvPr/>
                  </p:nvSpPr>
                  <p:spPr>
                    <a:xfrm>
                      <a:off x="3615588" y="2812259"/>
                      <a:ext cx="27465" cy="263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656" extrusionOk="0">
                          <a:moveTo>
                            <a:pt x="1139" y="0"/>
                          </a:moveTo>
                          <a:cubicBezTo>
                            <a:pt x="549" y="225"/>
                            <a:pt x="325" y="590"/>
                            <a:pt x="72" y="1067"/>
                          </a:cubicBezTo>
                          <a:cubicBezTo>
                            <a:pt x="1" y="1423"/>
                            <a:pt x="257" y="1655"/>
                            <a:pt x="548" y="1655"/>
                          </a:cubicBezTo>
                          <a:cubicBezTo>
                            <a:pt x="715" y="1655"/>
                            <a:pt x="893" y="1578"/>
                            <a:pt x="1027" y="1404"/>
                          </a:cubicBezTo>
                          <a:cubicBezTo>
                            <a:pt x="1139" y="1179"/>
                            <a:pt x="1363" y="1067"/>
                            <a:pt x="1476" y="814"/>
                          </a:cubicBezTo>
                          <a:cubicBezTo>
                            <a:pt x="1616" y="590"/>
                            <a:pt x="1728" y="477"/>
                            <a:pt x="1616" y="225"/>
                          </a:cubicBezTo>
                          <a:cubicBezTo>
                            <a:pt x="1476" y="112"/>
                            <a:pt x="1251" y="0"/>
                            <a:pt x="1139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0" name="Google Shape;740;p25"/>
                    <p:cNvSpPr/>
                    <p:nvPr/>
                  </p:nvSpPr>
                  <p:spPr>
                    <a:xfrm>
                      <a:off x="3231346" y="2623704"/>
                      <a:ext cx="26464" cy="1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" h="1135" extrusionOk="0">
                          <a:moveTo>
                            <a:pt x="552" y="0"/>
                          </a:moveTo>
                          <a:cubicBezTo>
                            <a:pt x="197" y="0"/>
                            <a:pt x="1" y="451"/>
                            <a:pt x="285" y="640"/>
                          </a:cubicBezTo>
                          <a:cubicBezTo>
                            <a:pt x="398" y="752"/>
                            <a:pt x="538" y="752"/>
                            <a:pt x="650" y="865"/>
                          </a:cubicBezTo>
                          <a:cubicBezTo>
                            <a:pt x="762" y="1005"/>
                            <a:pt x="987" y="1117"/>
                            <a:pt x="1099" y="1117"/>
                          </a:cubicBezTo>
                          <a:cubicBezTo>
                            <a:pt x="1137" y="1129"/>
                            <a:pt x="1173" y="1134"/>
                            <a:pt x="1207" y="1134"/>
                          </a:cubicBezTo>
                          <a:cubicBezTo>
                            <a:pt x="1506" y="1134"/>
                            <a:pt x="1666" y="729"/>
                            <a:pt x="1464" y="528"/>
                          </a:cubicBezTo>
                          <a:cubicBezTo>
                            <a:pt x="1240" y="303"/>
                            <a:pt x="987" y="163"/>
                            <a:pt x="762" y="51"/>
                          </a:cubicBezTo>
                          <a:cubicBezTo>
                            <a:pt x="688" y="16"/>
                            <a:pt x="618" y="0"/>
                            <a:pt x="55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1" name="Google Shape;741;p25"/>
                    <p:cNvSpPr/>
                    <p:nvPr/>
                  </p:nvSpPr>
                  <p:spPr>
                    <a:xfrm>
                      <a:off x="3195668" y="2721000"/>
                      <a:ext cx="25495" cy="15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" h="945" extrusionOk="0">
                          <a:moveTo>
                            <a:pt x="323" y="0"/>
                          </a:moveTo>
                          <a:cubicBezTo>
                            <a:pt x="68" y="0"/>
                            <a:pt x="1" y="370"/>
                            <a:pt x="201" y="495"/>
                          </a:cubicBezTo>
                          <a:cubicBezTo>
                            <a:pt x="426" y="607"/>
                            <a:pt x="538" y="720"/>
                            <a:pt x="678" y="832"/>
                          </a:cubicBezTo>
                          <a:cubicBezTo>
                            <a:pt x="791" y="832"/>
                            <a:pt x="1015" y="944"/>
                            <a:pt x="1127" y="944"/>
                          </a:cubicBezTo>
                          <a:cubicBezTo>
                            <a:pt x="1492" y="944"/>
                            <a:pt x="1605" y="607"/>
                            <a:pt x="1380" y="355"/>
                          </a:cubicBezTo>
                          <a:cubicBezTo>
                            <a:pt x="1240" y="242"/>
                            <a:pt x="1127" y="242"/>
                            <a:pt x="903" y="130"/>
                          </a:cubicBezTo>
                          <a:cubicBezTo>
                            <a:pt x="791" y="130"/>
                            <a:pt x="678" y="18"/>
                            <a:pt x="426" y="18"/>
                          </a:cubicBezTo>
                          <a:cubicBezTo>
                            <a:pt x="389" y="6"/>
                            <a:pt x="355" y="0"/>
                            <a:pt x="32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2" name="Google Shape;742;p25"/>
                    <p:cNvSpPr/>
                    <p:nvPr/>
                  </p:nvSpPr>
                  <p:spPr>
                    <a:xfrm>
                      <a:off x="3189489" y="2823045"/>
                      <a:ext cx="29355" cy="12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8" h="792" extrusionOk="0">
                          <a:moveTo>
                            <a:pt x="1496" y="1"/>
                          </a:moveTo>
                          <a:cubicBezTo>
                            <a:pt x="1466" y="1"/>
                            <a:pt x="1435" y="8"/>
                            <a:pt x="1404" y="23"/>
                          </a:cubicBezTo>
                          <a:cubicBezTo>
                            <a:pt x="1067" y="23"/>
                            <a:pt x="702" y="248"/>
                            <a:pt x="478" y="248"/>
                          </a:cubicBezTo>
                          <a:cubicBezTo>
                            <a:pt x="113" y="248"/>
                            <a:pt x="0" y="725"/>
                            <a:pt x="365" y="725"/>
                          </a:cubicBezTo>
                          <a:cubicBezTo>
                            <a:pt x="530" y="766"/>
                            <a:pt x="698" y="792"/>
                            <a:pt x="862" y="792"/>
                          </a:cubicBezTo>
                          <a:cubicBezTo>
                            <a:pt x="1145" y="792"/>
                            <a:pt x="1415" y="714"/>
                            <a:pt x="1629" y="500"/>
                          </a:cubicBezTo>
                          <a:cubicBezTo>
                            <a:pt x="1847" y="282"/>
                            <a:pt x="1688" y="1"/>
                            <a:pt x="149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5"/>
                    <p:cNvSpPr/>
                    <p:nvPr/>
                  </p:nvSpPr>
                  <p:spPr>
                    <a:xfrm>
                      <a:off x="3213793" y="2930587"/>
                      <a:ext cx="29673" cy="23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" h="1472" extrusionOk="0">
                          <a:moveTo>
                            <a:pt x="1518" y="1"/>
                          </a:moveTo>
                          <a:cubicBezTo>
                            <a:pt x="1468" y="1"/>
                            <a:pt x="1423" y="14"/>
                            <a:pt x="1390" y="47"/>
                          </a:cubicBezTo>
                          <a:cubicBezTo>
                            <a:pt x="941" y="159"/>
                            <a:pt x="464" y="637"/>
                            <a:pt x="99" y="974"/>
                          </a:cubicBezTo>
                          <a:cubicBezTo>
                            <a:pt x="1" y="1169"/>
                            <a:pt x="180" y="1472"/>
                            <a:pt x="377" y="1472"/>
                          </a:cubicBezTo>
                          <a:cubicBezTo>
                            <a:pt x="406" y="1472"/>
                            <a:pt x="435" y="1465"/>
                            <a:pt x="464" y="1451"/>
                          </a:cubicBezTo>
                          <a:cubicBezTo>
                            <a:pt x="941" y="1339"/>
                            <a:pt x="1390" y="974"/>
                            <a:pt x="1755" y="637"/>
                          </a:cubicBezTo>
                          <a:cubicBezTo>
                            <a:pt x="1867" y="496"/>
                            <a:pt x="1867" y="384"/>
                            <a:pt x="1867" y="159"/>
                          </a:cubicBezTo>
                          <a:cubicBezTo>
                            <a:pt x="1788" y="80"/>
                            <a:pt x="1638" y="1"/>
                            <a:pt x="151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4" name="Google Shape;744;p25"/>
                    <p:cNvSpPr/>
                    <p:nvPr/>
                  </p:nvSpPr>
                  <p:spPr>
                    <a:xfrm>
                      <a:off x="3671106" y="2623704"/>
                      <a:ext cx="25003" cy="1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" h="1135" extrusionOk="0">
                          <a:moveTo>
                            <a:pt x="1122" y="0"/>
                          </a:moveTo>
                          <a:cubicBezTo>
                            <a:pt x="1064" y="0"/>
                            <a:pt x="998" y="16"/>
                            <a:pt x="929" y="51"/>
                          </a:cubicBezTo>
                          <a:cubicBezTo>
                            <a:pt x="676" y="163"/>
                            <a:pt x="451" y="303"/>
                            <a:pt x="227" y="528"/>
                          </a:cubicBezTo>
                          <a:cubicBezTo>
                            <a:pt x="0" y="729"/>
                            <a:pt x="180" y="1134"/>
                            <a:pt x="463" y="1134"/>
                          </a:cubicBezTo>
                          <a:cubicBezTo>
                            <a:pt x="495" y="1134"/>
                            <a:pt x="529" y="1129"/>
                            <a:pt x="564" y="1117"/>
                          </a:cubicBezTo>
                          <a:cubicBezTo>
                            <a:pt x="676" y="1117"/>
                            <a:pt x="788" y="1005"/>
                            <a:pt x="929" y="865"/>
                          </a:cubicBezTo>
                          <a:cubicBezTo>
                            <a:pt x="1041" y="752"/>
                            <a:pt x="1153" y="752"/>
                            <a:pt x="1266" y="640"/>
                          </a:cubicBezTo>
                          <a:cubicBezTo>
                            <a:pt x="1574" y="451"/>
                            <a:pt x="1441" y="0"/>
                            <a:pt x="1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5" name="Google Shape;745;p25"/>
                    <p:cNvSpPr/>
                    <p:nvPr/>
                  </p:nvSpPr>
                  <p:spPr>
                    <a:xfrm>
                      <a:off x="3708150" y="2721000"/>
                      <a:ext cx="25241" cy="15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9" h="945" extrusionOk="0">
                          <a:moveTo>
                            <a:pt x="1233" y="0"/>
                          </a:moveTo>
                          <a:cubicBezTo>
                            <a:pt x="1206" y="0"/>
                            <a:pt x="1179" y="6"/>
                            <a:pt x="1151" y="18"/>
                          </a:cubicBezTo>
                          <a:cubicBezTo>
                            <a:pt x="927" y="18"/>
                            <a:pt x="815" y="130"/>
                            <a:pt x="562" y="130"/>
                          </a:cubicBezTo>
                          <a:cubicBezTo>
                            <a:pt x="450" y="242"/>
                            <a:pt x="337" y="242"/>
                            <a:pt x="225" y="355"/>
                          </a:cubicBezTo>
                          <a:cubicBezTo>
                            <a:pt x="0" y="607"/>
                            <a:pt x="113" y="944"/>
                            <a:pt x="337" y="944"/>
                          </a:cubicBezTo>
                          <a:cubicBezTo>
                            <a:pt x="562" y="944"/>
                            <a:pt x="702" y="832"/>
                            <a:pt x="927" y="832"/>
                          </a:cubicBezTo>
                          <a:cubicBezTo>
                            <a:pt x="1039" y="720"/>
                            <a:pt x="1151" y="607"/>
                            <a:pt x="1264" y="495"/>
                          </a:cubicBezTo>
                          <a:cubicBezTo>
                            <a:pt x="1589" y="370"/>
                            <a:pt x="1446" y="0"/>
                            <a:pt x="123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6" name="Google Shape;746;p25"/>
                    <p:cNvSpPr/>
                    <p:nvPr/>
                  </p:nvSpPr>
                  <p:spPr>
                    <a:xfrm>
                      <a:off x="3708626" y="2823045"/>
                      <a:ext cx="28974" cy="12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4" h="792" extrusionOk="0">
                          <a:moveTo>
                            <a:pt x="436" y="1"/>
                          </a:moveTo>
                          <a:cubicBezTo>
                            <a:pt x="226" y="1"/>
                            <a:pt x="1" y="282"/>
                            <a:pt x="195" y="500"/>
                          </a:cubicBezTo>
                          <a:cubicBezTo>
                            <a:pt x="498" y="714"/>
                            <a:pt x="789" y="792"/>
                            <a:pt x="1083" y="792"/>
                          </a:cubicBezTo>
                          <a:cubicBezTo>
                            <a:pt x="1253" y="792"/>
                            <a:pt x="1424" y="766"/>
                            <a:pt x="1599" y="725"/>
                          </a:cubicBezTo>
                          <a:cubicBezTo>
                            <a:pt x="1823" y="725"/>
                            <a:pt x="1823" y="248"/>
                            <a:pt x="1486" y="248"/>
                          </a:cubicBezTo>
                          <a:cubicBezTo>
                            <a:pt x="1121" y="248"/>
                            <a:pt x="897" y="23"/>
                            <a:pt x="532" y="23"/>
                          </a:cubicBezTo>
                          <a:cubicBezTo>
                            <a:pt x="501" y="8"/>
                            <a:pt x="469" y="1"/>
                            <a:pt x="43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7" name="Google Shape;747;p25"/>
                    <p:cNvSpPr/>
                    <p:nvPr/>
                  </p:nvSpPr>
                  <p:spPr>
                    <a:xfrm>
                      <a:off x="3683623" y="2930587"/>
                      <a:ext cx="31452" cy="23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0" h="1472" extrusionOk="0">
                          <a:moveTo>
                            <a:pt x="419" y="1"/>
                          </a:moveTo>
                          <a:cubicBezTo>
                            <a:pt x="299" y="1"/>
                            <a:pt x="220" y="80"/>
                            <a:pt x="141" y="159"/>
                          </a:cubicBezTo>
                          <a:cubicBezTo>
                            <a:pt x="0" y="384"/>
                            <a:pt x="141" y="496"/>
                            <a:pt x="253" y="637"/>
                          </a:cubicBezTo>
                          <a:cubicBezTo>
                            <a:pt x="478" y="974"/>
                            <a:pt x="1067" y="1339"/>
                            <a:pt x="1544" y="1451"/>
                          </a:cubicBezTo>
                          <a:cubicBezTo>
                            <a:pt x="1573" y="1465"/>
                            <a:pt x="1602" y="1472"/>
                            <a:pt x="1630" y="1472"/>
                          </a:cubicBezTo>
                          <a:cubicBezTo>
                            <a:pt x="1821" y="1472"/>
                            <a:pt x="1979" y="1169"/>
                            <a:pt x="1881" y="974"/>
                          </a:cubicBezTo>
                          <a:cubicBezTo>
                            <a:pt x="1544" y="637"/>
                            <a:pt x="1067" y="159"/>
                            <a:pt x="590" y="47"/>
                          </a:cubicBezTo>
                          <a:cubicBezTo>
                            <a:pt x="524" y="14"/>
                            <a:pt x="468" y="1"/>
                            <a:pt x="419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8" name="Google Shape;748;p25"/>
                    <p:cNvSpPr/>
                    <p:nvPr/>
                  </p:nvSpPr>
                  <p:spPr>
                    <a:xfrm>
                      <a:off x="2900080" y="2591569"/>
                      <a:ext cx="199341" cy="2677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49" h="16857" extrusionOk="0">
                          <a:moveTo>
                            <a:pt x="11795" y="0"/>
                          </a:moveTo>
                          <a:cubicBezTo>
                            <a:pt x="11718" y="0"/>
                            <a:pt x="11640" y="25"/>
                            <a:pt x="11566" y="80"/>
                          </a:cubicBezTo>
                          <a:cubicBezTo>
                            <a:pt x="6063" y="3842"/>
                            <a:pt x="1852" y="10384"/>
                            <a:pt x="83" y="16588"/>
                          </a:cubicBezTo>
                          <a:cubicBezTo>
                            <a:pt x="1" y="16753"/>
                            <a:pt x="175" y="16857"/>
                            <a:pt x="273" y="16857"/>
                          </a:cubicBezTo>
                          <a:cubicBezTo>
                            <a:pt x="310" y="16857"/>
                            <a:pt x="336" y="16843"/>
                            <a:pt x="336" y="16813"/>
                          </a:cubicBezTo>
                          <a:cubicBezTo>
                            <a:pt x="1852" y="13893"/>
                            <a:pt x="3480" y="11198"/>
                            <a:pt x="5361" y="8503"/>
                          </a:cubicBezTo>
                          <a:cubicBezTo>
                            <a:pt x="7467" y="5836"/>
                            <a:pt x="9909" y="3477"/>
                            <a:pt x="12268" y="923"/>
                          </a:cubicBezTo>
                          <a:cubicBezTo>
                            <a:pt x="12549" y="618"/>
                            <a:pt x="12185" y="0"/>
                            <a:pt x="1179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9" name="Google Shape;749;p25"/>
                    <p:cNvSpPr/>
                    <p:nvPr/>
                  </p:nvSpPr>
                  <p:spPr>
                    <a:xfrm>
                      <a:off x="3143597" y="2505584"/>
                      <a:ext cx="113943" cy="617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73" h="3888" extrusionOk="0">
                          <a:moveTo>
                            <a:pt x="6548" y="0"/>
                          </a:moveTo>
                          <a:cubicBezTo>
                            <a:pt x="6501" y="0"/>
                            <a:pt x="6452" y="6"/>
                            <a:pt x="6399" y="19"/>
                          </a:cubicBezTo>
                          <a:cubicBezTo>
                            <a:pt x="4181" y="580"/>
                            <a:pt x="2075" y="1872"/>
                            <a:pt x="194" y="3388"/>
                          </a:cubicBezTo>
                          <a:cubicBezTo>
                            <a:pt x="0" y="3606"/>
                            <a:pt x="225" y="3887"/>
                            <a:pt x="453" y="3887"/>
                          </a:cubicBezTo>
                          <a:cubicBezTo>
                            <a:pt x="489" y="3887"/>
                            <a:pt x="525" y="3880"/>
                            <a:pt x="559" y="3865"/>
                          </a:cubicBezTo>
                          <a:cubicBezTo>
                            <a:pt x="2665" y="2939"/>
                            <a:pt x="4883" y="1984"/>
                            <a:pt x="6764" y="833"/>
                          </a:cubicBezTo>
                          <a:cubicBezTo>
                            <a:pt x="7173" y="603"/>
                            <a:pt x="7023" y="0"/>
                            <a:pt x="6548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0" name="Google Shape;750;p25"/>
                    <p:cNvSpPr/>
                    <p:nvPr/>
                  </p:nvSpPr>
                  <p:spPr>
                    <a:xfrm>
                      <a:off x="3641766" y="2466475"/>
                      <a:ext cx="176657" cy="1046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21" h="6585" extrusionOk="0">
                          <a:moveTo>
                            <a:pt x="780" y="1"/>
                          </a:moveTo>
                          <a:cubicBezTo>
                            <a:pt x="170" y="1"/>
                            <a:pt x="0" y="839"/>
                            <a:pt x="530" y="1077"/>
                          </a:cubicBezTo>
                          <a:cubicBezTo>
                            <a:pt x="4179" y="2228"/>
                            <a:pt x="7099" y="4334"/>
                            <a:pt x="10244" y="6439"/>
                          </a:cubicBezTo>
                          <a:cubicBezTo>
                            <a:pt x="10345" y="6541"/>
                            <a:pt x="10447" y="6584"/>
                            <a:pt x="10541" y="6584"/>
                          </a:cubicBezTo>
                          <a:cubicBezTo>
                            <a:pt x="10886" y="6584"/>
                            <a:pt x="11120" y="6000"/>
                            <a:pt x="10833" y="5625"/>
                          </a:cubicBezTo>
                          <a:cubicBezTo>
                            <a:pt x="8391" y="2705"/>
                            <a:pt x="4516" y="937"/>
                            <a:pt x="895" y="10"/>
                          </a:cubicBezTo>
                          <a:cubicBezTo>
                            <a:pt x="855" y="4"/>
                            <a:pt x="817" y="1"/>
                            <a:pt x="78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1" name="Google Shape;751;p25"/>
                    <p:cNvSpPr/>
                    <p:nvPr/>
                  </p:nvSpPr>
                  <p:spPr>
                    <a:xfrm>
                      <a:off x="3837930" y="2579211"/>
                      <a:ext cx="31675" cy="323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4" h="2038" extrusionOk="0">
                          <a:moveTo>
                            <a:pt x="541" y="1"/>
                          </a:moveTo>
                          <a:cubicBezTo>
                            <a:pt x="483" y="1"/>
                            <a:pt x="424" y="15"/>
                            <a:pt x="365" y="44"/>
                          </a:cubicBezTo>
                          <a:cubicBezTo>
                            <a:pt x="112" y="44"/>
                            <a:pt x="0" y="409"/>
                            <a:pt x="112" y="634"/>
                          </a:cubicBezTo>
                          <a:cubicBezTo>
                            <a:pt x="112" y="858"/>
                            <a:pt x="253" y="1223"/>
                            <a:pt x="477" y="1448"/>
                          </a:cubicBezTo>
                          <a:cubicBezTo>
                            <a:pt x="702" y="1813"/>
                            <a:pt x="1067" y="2037"/>
                            <a:pt x="1404" y="2037"/>
                          </a:cubicBezTo>
                          <a:cubicBezTo>
                            <a:pt x="1657" y="2037"/>
                            <a:pt x="1769" y="1925"/>
                            <a:pt x="1881" y="1813"/>
                          </a:cubicBezTo>
                          <a:cubicBezTo>
                            <a:pt x="1993" y="1560"/>
                            <a:pt x="1881" y="1336"/>
                            <a:pt x="1769" y="1223"/>
                          </a:cubicBezTo>
                          <a:cubicBezTo>
                            <a:pt x="1516" y="858"/>
                            <a:pt x="1179" y="634"/>
                            <a:pt x="955" y="297"/>
                          </a:cubicBezTo>
                          <a:cubicBezTo>
                            <a:pt x="851" y="111"/>
                            <a:pt x="702" y="1"/>
                            <a:pt x="541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2" name="Google Shape;752;p25"/>
                    <p:cNvSpPr/>
                    <p:nvPr/>
                  </p:nvSpPr>
                  <p:spPr>
                    <a:xfrm>
                      <a:off x="4059129" y="2904361"/>
                      <a:ext cx="55756" cy="257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0" h="16238" extrusionOk="0">
                          <a:moveTo>
                            <a:pt x="411" y="1"/>
                          </a:moveTo>
                          <a:cubicBezTo>
                            <a:pt x="206" y="1"/>
                            <a:pt x="0" y="205"/>
                            <a:pt x="0" y="519"/>
                          </a:cubicBezTo>
                          <a:cubicBezTo>
                            <a:pt x="1067" y="5657"/>
                            <a:pt x="1629" y="10457"/>
                            <a:pt x="1292" y="15735"/>
                          </a:cubicBezTo>
                          <a:cubicBezTo>
                            <a:pt x="1292" y="16058"/>
                            <a:pt x="1569" y="16238"/>
                            <a:pt x="1839" y="16238"/>
                          </a:cubicBezTo>
                          <a:cubicBezTo>
                            <a:pt x="2062" y="16238"/>
                            <a:pt x="2280" y="16115"/>
                            <a:pt x="2330" y="15848"/>
                          </a:cubicBezTo>
                          <a:cubicBezTo>
                            <a:pt x="3510" y="10822"/>
                            <a:pt x="3032" y="4842"/>
                            <a:pt x="702" y="182"/>
                          </a:cubicBezTo>
                          <a:cubicBezTo>
                            <a:pt x="625" y="57"/>
                            <a:pt x="518" y="1"/>
                            <a:pt x="411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3" name="Google Shape;753;p25"/>
                    <p:cNvSpPr/>
                    <p:nvPr/>
                  </p:nvSpPr>
                  <p:spPr>
                    <a:xfrm>
                      <a:off x="4070280" y="3213324"/>
                      <a:ext cx="24098" cy="528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17" h="3330" extrusionOk="0">
                          <a:moveTo>
                            <a:pt x="985" y="1"/>
                          </a:moveTo>
                          <a:cubicBezTo>
                            <a:pt x="828" y="1"/>
                            <a:pt x="675" y="74"/>
                            <a:pt x="590" y="244"/>
                          </a:cubicBezTo>
                          <a:cubicBezTo>
                            <a:pt x="112" y="1086"/>
                            <a:pt x="0" y="1900"/>
                            <a:pt x="0" y="2827"/>
                          </a:cubicBezTo>
                          <a:cubicBezTo>
                            <a:pt x="0" y="3149"/>
                            <a:pt x="244" y="3329"/>
                            <a:pt x="506" y="3329"/>
                          </a:cubicBezTo>
                          <a:cubicBezTo>
                            <a:pt x="723" y="3329"/>
                            <a:pt x="952" y="3206"/>
                            <a:pt x="1067" y="2939"/>
                          </a:cubicBezTo>
                          <a:cubicBezTo>
                            <a:pt x="1292" y="2125"/>
                            <a:pt x="1516" y="1311"/>
                            <a:pt x="1516" y="497"/>
                          </a:cubicBezTo>
                          <a:cubicBezTo>
                            <a:pt x="1516" y="200"/>
                            <a:pt x="1245" y="1"/>
                            <a:pt x="98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4" name="Google Shape;754;p25"/>
                    <p:cNvSpPr/>
                    <p:nvPr/>
                  </p:nvSpPr>
                  <p:spPr>
                    <a:xfrm>
                      <a:off x="2942954" y="3386772"/>
                      <a:ext cx="258528" cy="2400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75" h="15114" extrusionOk="0">
                          <a:moveTo>
                            <a:pt x="285" y="0"/>
                          </a:moveTo>
                          <a:cubicBezTo>
                            <a:pt x="144" y="0"/>
                            <a:pt x="0" y="172"/>
                            <a:pt x="79" y="330"/>
                          </a:cubicBezTo>
                          <a:cubicBezTo>
                            <a:pt x="3111" y="6647"/>
                            <a:pt x="8979" y="12150"/>
                            <a:pt x="15408" y="15070"/>
                          </a:cubicBezTo>
                          <a:cubicBezTo>
                            <a:pt x="15472" y="15100"/>
                            <a:pt x="15535" y="15113"/>
                            <a:pt x="15596" y="15113"/>
                          </a:cubicBezTo>
                          <a:cubicBezTo>
                            <a:pt x="15989" y="15113"/>
                            <a:pt x="16275" y="14547"/>
                            <a:pt x="15885" y="14255"/>
                          </a:cubicBezTo>
                          <a:cubicBezTo>
                            <a:pt x="12938" y="12487"/>
                            <a:pt x="10130" y="10521"/>
                            <a:pt x="7688" y="8275"/>
                          </a:cubicBezTo>
                          <a:cubicBezTo>
                            <a:pt x="4880" y="5833"/>
                            <a:pt x="2662" y="3025"/>
                            <a:pt x="444" y="106"/>
                          </a:cubicBezTo>
                          <a:cubicBezTo>
                            <a:pt x="403" y="31"/>
                            <a:pt x="344" y="0"/>
                            <a:pt x="28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5" name="Google Shape;755;p25"/>
                    <p:cNvSpPr/>
                    <p:nvPr/>
                  </p:nvSpPr>
                  <p:spPr>
                    <a:xfrm>
                      <a:off x="3685847" y="3441337"/>
                      <a:ext cx="268314" cy="1906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91" h="12000" extrusionOk="0">
                          <a:moveTo>
                            <a:pt x="16325" y="1"/>
                          </a:moveTo>
                          <a:cubicBezTo>
                            <a:pt x="16215" y="1"/>
                            <a:pt x="16101" y="52"/>
                            <a:pt x="16003" y="180"/>
                          </a:cubicBezTo>
                          <a:cubicBezTo>
                            <a:pt x="11567" y="5318"/>
                            <a:pt x="5952" y="8602"/>
                            <a:pt x="113" y="11859"/>
                          </a:cubicBezTo>
                          <a:cubicBezTo>
                            <a:pt x="1" y="11859"/>
                            <a:pt x="113" y="12000"/>
                            <a:pt x="113" y="12000"/>
                          </a:cubicBezTo>
                          <a:cubicBezTo>
                            <a:pt x="1517" y="12000"/>
                            <a:pt x="2668" y="11298"/>
                            <a:pt x="3959" y="10708"/>
                          </a:cubicBezTo>
                          <a:cubicBezTo>
                            <a:pt x="5616" y="9894"/>
                            <a:pt x="7356" y="9052"/>
                            <a:pt x="8985" y="8125"/>
                          </a:cubicBezTo>
                          <a:cubicBezTo>
                            <a:pt x="12157" y="6244"/>
                            <a:pt x="15077" y="3914"/>
                            <a:pt x="16705" y="629"/>
                          </a:cubicBezTo>
                          <a:cubicBezTo>
                            <a:pt x="16890" y="383"/>
                            <a:pt x="16624" y="1"/>
                            <a:pt x="1632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6" name="Google Shape;756;p25"/>
                    <p:cNvSpPr/>
                    <p:nvPr/>
                  </p:nvSpPr>
                  <p:spPr>
                    <a:xfrm>
                      <a:off x="3974780" y="3368870"/>
                      <a:ext cx="33644" cy="379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8" h="2387" extrusionOk="0">
                          <a:moveTo>
                            <a:pt x="1782" y="0"/>
                          </a:moveTo>
                          <a:cubicBezTo>
                            <a:pt x="1697" y="0"/>
                            <a:pt x="1615" y="50"/>
                            <a:pt x="1576" y="166"/>
                          </a:cubicBezTo>
                          <a:cubicBezTo>
                            <a:pt x="1099" y="643"/>
                            <a:pt x="762" y="1233"/>
                            <a:pt x="285" y="1682"/>
                          </a:cubicBezTo>
                          <a:cubicBezTo>
                            <a:pt x="1" y="1966"/>
                            <a:pt x="295" y="2386"/>
                            <a:pt x="612" y="2386"/>
                          </a:cubicBezTo>
                          <a:cubicBezTo>
                            <a:pt x="702" y="2386"/>
                            <a:pt x="794" y="2352"/>
                            <a:pt x="874" y="2271"/>
                          </a:cubicBezTo>
                          <a:cubicBezTo>
                            <a:pt x="1324" y="1682"/>
                            <a:pt x="1913" y="1120"/>
                            <a:pt x="2025" y="419"/>
                          </a:cubicBezTo>
                          <a:cubicBezTo>
                            <a:pt x="2117" y="179"/>
                            <a:pt x="1944" y="0"/>
                            <a:pt x="178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7" name="Google Shape;757;p25"/>
                    <p:cNvSpPr/>
                    <p:nvPr/>
                  </p:nvSpPr>
                  <p:spPr>
                    <a:xfrm>
                      <a:off x="3819647" y="3103908"/>
                      <a:ext cx="68687" cy="230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24" h="1451" extrusionOk="0">
                          <a:moveTo>
                            <a:pt x="814" y="1"/>
                          </a:moveTo>
                          <a:cubicBezTo>
                            <a:pt x="112" y="1"/>
                            <a:pt x="0" y="1068"/>
                            <a:pt x="562" y="1180"/>
                          </a:cubicBezTo>
                          <a:cubicBezTo>
                            <a:pt x="1289" y="1257"/>
                            <a:pt x="2069" y="1451"/>
                            <a:pt x="2785" y="1451"/>
                          </a:cubicBezTo>
                          <a:cubicBezTo>
                            <a:pt x="3119" y="1451"/>
                            <a:pt x="3439" y="1409"/>
                            <a:pt x="3734" y="1292"/>
                          </a:cubicBezTo>
                          <a:cubicBezTo>
                            <a:pt x="4324" y="1180"/>
                            <a:pt x="4211" y="478"/>
                            <a:pt x="3734" y="366"/>
                          </a:cubicBezTo>
                          <a:cubicBezTo>
                            <a:pt x="2808" y="1"/>
                            <a:pt x="1741" y="113"/>
                            <a:pt x="814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8" name="Google Shape;758;p25"/>
                    <p:cNvSpPr/>
                    <p:nvPr/>
                  </p:nvSpPr>
                  <p:spPr>
                    <a:xfrm>
                      <a:off x="3816247" y="3034284"/>
                      <a:ext cx="50911" cy="445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05" h="2806" extrusionOk="0">
                          <a:moveTo>
                            <a:pt x="2569" y="0"/>
                          </a:moveTo>
                          <a:cubicBezTo>
                            <a:pt x="2488" y="0"/>
                            <a:pt x="2403" y="19"/>
                            <a:pt x="2320" y="60"/>
                          </a:cubicBezTo>
                          <a:cubicBezTo>
                            <a:pt x="1477" y="538"/>
                            <a:pt x="916" y="1352"/>
                            <a:pt x="214" y="2166"/>
                          </a:cubicBezTo>
                          <a:cubicBezTo>
                            <a:pt x="1" y="2356"/>
                            <a:pt x="228" y="2806"/>
                            <a:pt x="507" y="2806"/>
                          </a:cubicBezTo>
                          <a:cubicBezTo>
                            <a:pt x="558" y="2806"/>
                            <a:pt x="611" y="2791"/>
                            <a:pt x="663" y="2756"/>
                          </a:cubicBezTo>
                          <a:cubicBezTo>
                            <a:pt x="1477" y="2054"/>
                            <a:pt x="2432" y="1577"/>
                            <a:pt x="3022" y="650"/>
                          </a:cubicBezTo>
                          <a:cubicBezTo>
                            <a:pt x="3204" y="353"/>
                            <a:pt x="2922" y="0"/>
                            <a:pt x="2569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9" name="Google Shape;759;p25"/>
                    <p:cNvSpPr/>
                    <p:nvPr/>
                  </p:nvSpPr>
                  <p:spPr>
                    <a:xfrm>
                      <a:off x="3810878" y="3153342"/>
                      <a:ext cx="46638" cy="353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36" h="2225" extrusionOk="0">
                          <a:moveTo>
                            <a:pt x="550" y="0"/>
                          </a:moveTo>
                          <a:cubicBezTo>
                            <a:pt x="202" y="0"/>
                            <a:pt x="0" y="460"/>
                            <a:pt x="187" y="763"/>
                          </a:cubicBezTo>
                          <a:cubicBezTo>
                            <a:pt x="777" y="1353"/>
                            <a:pt x="1366" y="1914"/>
                            <a:pt x="2068" y="2167"/>
                          </a:cubicBezTo>
                          <a:cubicBezTo>
                            <a:pt x="2147" y="2207"/>
                            <a:pt x="2227" y="2224"/>
                            <a:pt x="2303" y="2224"/>
                          </a:cubicBezTo>
                          <a:cubicBezTo>
                            <a:pt x="2660" y="2224"/>
                            <a:pt x="2935" y="1835"/>
                            <a:pt x="2658" y="1465"/>
                          </a:cubicBezTo>
                          <a:cubicBezTo>
                            <a:pt x="2180" y="876"/>
                            <a:pt x="1479" y="398"/>
                            <a:pt x="777" y="61"/>
                          </a:cubicBezTo>
                          <a:cubicBezTo>
                            <a:pt x="697" y="19"/>
                            <a:pt x="620" y="0"/>
                            <a:pt x="55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0" name="Google Shape;760;p25"/>
                    <p:cNvSpPr/>
                    <p:nvPr/>
                  </p:nvSpPr>
                  <p:spPr>
                    <a:xfrm>
                      <a:off x="3046333" y="3096045"/>
                      <a:ext cx="68687" cy="248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24" h="1563" extrusionOk="0">
                          <a:moveTo>
                            <a:pt x="1499" y="1"/>
                          </a:moveTo>
                          <a:cubicBezTo>
                            <a:pt x="1153" y="1"/>
                            <a:pt x="808" y="43"/>
                            <a:pt x="478" y="159"/>
                          </a:cubicBezTo>
                          <a:cubicBezTo>
                            <a:pt x="0" y="271"/>
                            <a:pt x="0" y="973"/>
                            <a:pt x="478" y="1086"/>
                          </a:cubicBezTo>
                          <a:cubicBezTo>
                            <a:pt x="1404" y="1563"/>
                            <a:pt x="2471" y="1310"/>
                            <a:pt x="3510" y="1451"/>
                          </a:cubicBezTo>
                          <a:cubicBezTo>
                            <a:pt x="4099" y="1451"/>
                            <a:pt x="4324" y="384"/>
                            <a:pt x="3622" y="271"/>
                          </a:cubicBezTo>
                          <a:cubicBezTo>
                            <a:pt x="2990" y="195"/>
                            <a:pt x="2241" y="1"/>
                            <a:pt x="1499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1" name="Google Shape;761;p25"/>
                    <p:cNvSpPr/>
                    <p:nvPr/>
                  </p:nvSpPr>
                  <p:spPr>
                    <a:xfrm>
                      <a:off x="3077198" y="3034284"/>
                      <a:ext cx="46352" cy="352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8" h="2218" extrusionOk="0">
                          <a:moveTo>
                            <a:pt x="508" y="1"/>
                          </a:moveTo>
                          <a:cubicBezTo>
                            <a:pt x="175" y="1"/>
                            <a:pt x="0" y="372"/>
                            <a:pt x="275" y="762"/>
                          </a:cubicBezTo>
                          <a:cubicBezTo>
                            <a:pt x="753" y="1352"/>
                            <a:pt x="1455" y="1829"/>
                            <a:pt x="2156" y="2166"/>
                          </a:cubicBezTo>
                          <a:cubicBezTo>
                            <a:pt x="2214" y="2202"/>
                            <a:pt x="2274" y="2218"/>
                            <a:pt x="2333" y="2218"/>
                          </a:cubicBezTo>
                          <a:cubicBezTo>
                            <a:pt x="2644" y="2218"/>
                            <a:pt x="2917" y="1771"/>
                            <a:pt x="2634" y="1464"/>
                          </a:cubicBezTo>
                          <a:cubicBezTo>
                            <a:pt x="2044" y="875"/>
                            <a:pt x="1567" y="285"/>
                            <a:pt x="753" y="60"/>
                          </a:cubicBezTo>
                          <a:cubicBezTo>
                            <a:pt x="665" y="19"/>
                            <a:pt x="583" y="1"/>
                            <a:pt x="5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762" name="Google Shape;762;p25"/>
                    <p:cNvGrpSpPr/>
                    <p:nvPr/>
                  </p:nvGrpSpPr>
                  <p:grpSpPr>
                    <a:xfrm>
                      <a:off x="3332644" y="2658397"/>
                      <a:ext cx="284532" cy="252397"/>
                      <a:chOff x="3332644" y="2658397"/>
                      <a:chExt cx="284532" cy="252397"/>
                    </a:xfrm>
                  </p:grpSpPr>
                  <p:sp>
                    <p:nvSpPr>
                      <p:cNvPr id="763" name="Google Shape;763;p25"/>
                      <p:cNvSpPr/>
                      <p:nvPr/>
                    </p:nvSpPr>
                    <p:spPr>
                      <a:xfrm>
                        <a:off x="3455515" y="2675347"/>
                        <a:ext cx="131798" cy="122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297" h="7714" extrusionOk="0">
                            <a:moveTo>
                              <a:pt x="5415" y="0"/>
                            </a:moveTo>
                            <a:cubicBezTo>
                              <a:pt x="5369" y="0"/>
                              <a:pt x="5306" y="28"/>
                              <a:pt x="5236" y="84"/>
                            </a:cubicBezTo>
                            <a:cubicBezTo>
                              <a:pt x="5011" y="786"/>
                              <a:pt x="5011" y="1713"/>
                              <a:pt x="5011" y="2415"/>
                            </a:cubicBezTo>
                            <a:cubicBezTo>
                              <a:pt x="4197" y="2892"/>
                              <a:pt x="3495" y="3818"/>
                              <a:pt x="2793" y="4520"/>
                            </a:cubicBezTo>
                            <a:cubicBezTo>
                              <a:pt x="1867" y="5475"/>
                              <a:pt x="912" y="6289"/>
                              <a:pt x="98" y="7328"/>
                            </a:cubicBezTo>
                            <a:cubicBezTo>
                              <a:pt x="1" y="7425"/>
                              <a:pt x="73" y="7714"/>
                              <a:pt x="241" y="7714"/>
                            </a:cubicBezTo>
                            <a:cubicBezTo>
                              <a:pt x="266" y="7714"/>
                              <a:pt x="294" y="7707"/>
                              <a:pt x="323" y="7693"/>
                            </a:cubicBezTo>
                            <a:cubicBezTo>
                              <a:pt x="1277" y="6991"/>
                              <a:pt x="2204" y="6177"/>
                              <a:pt x="3130" y="5475"/>
                            </a:cubicBezTo>
                            <a:cubicBezTo>
                              <a:pt x="3832" y="4773"/>
                              <a:pt x="4899" y="4183"/>
                              <a:pt x="5489" y="3369"/>
                            </a:cubicBezTo>
                            <a:lnTo>
                              <a:pt x="5601" y="3369"/>
                            </a:lnTo>
                            <a:cubicBezTo>
                              <a:pt x="6078" y="3229"/>
                              <a:pt x="6415" y="3229"/>
                              <a:pt x="6892" y="3229"/>
                            </a:cubicBezTo>
                            <a:cubicBezTo>
                              <a:pt x="7229" y="3229"/>
                              <a:pt x="7594" y="3229"/>
                              <a:pt x="7931" y="3116"/>
                            </a:cubicBezTo>
                            <a:cubicBezTo>
                              <a:pt x="8296" y="3116"/>
                              <a:pt x="8296" y="2667"/>
                              <a:pt x="8043" y="2415"/>
                            </a:cubicBezTo>
                            <a:cubicBezTo>
                              <a:pt x="7763" y="2246"/>
                              <a:pt x="7384" y="2190"/>
                              <a:pt x="6987" y="2190"/>
                            </a:cubicBezTo>
                            <a:cubicBezTo>
                              <a:pt x="6591" y="2190"/>
                              <a:pt x="6176" y="2246"/>
                              <a:pt x="5826" y="2302"/>
                            </a:cubicBezTo>
                            <a:cubicBezTo>
                              <a:pt x="5826" y="2078"/>
                              <a:pt x="5713" y="1713"/>
                              <a:pt x="5713" y="1376"/>
                            </a:cubicBezTo>
                            <a:cubicBezTo>
                              <a:pt x="5601" y="1011"/>
                              <a:pt x="5713" y="562"/>
                              <a:pt x="5489" y="84"/>
                            </a:cubicBezTo>
                            <a:cubicBezTo>
                              <a:pt x="5489" y="28"/>
                              <a:pt x="5461" y="0"/>
                              <a:pt x="541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64" name="Google Shape;764;p25"/>
                      <p:cNvSpPr/>
                      <p:nvPr/>
                    </p:nvSpPr>
                    <p:spPr>
                      <a:xfrm>
                        <a:off x="3559196" y="2658397"/>
                        <a:ext cx="50403" cy="441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3" h="2780" extrusionOk="0">
                            <a:moveTo>
                              <a:pt x="422" y="0"/>
                            </a:moveTo>
                            <a:cubicBezTo>
                              <a:pt x="365" y="0"/>
                              <a:pt x="309" y="28"/>
                              <a:pt x="253" y="85"/>
                            </a:cubicBezTo>
                            <a:cubicBezTo>
                              <a:pt x="0" y="786"/>
                              <a:pt x="113" y="1629"/>
                              <a:pt x="113" y="2443"/>
                            </a:cubicBezTo>
                            <a:cubicBezTo>
                              <a:pt x="113" y="2667"/>
                              <a:pt x="365" y="2780"/>
                              <a:pt x="590" y="2780"/>
                            </a:cubicBezTo>
                            <a:cubicBezTo>
                              <a:pt x="1067" y="2667"/>
                              <a:pt x="1516" y="2667"/>
                              <a:pt x="1994" y="2667"/>
                            </a:cubicBezTo>
                            <a:cubicBezTo>
                              <a:pt x="2359" y="2555"/>
                              <a:pt x="2696" y="2667"/>
                              <a:pt x="3061" y="2331"/>
                            </a:cubicBezTo>
                            <a:cubicBezTo>
                              <a:pt x="3173" y="2190"/>
                              <a:pt x="3173" y="2078"/>
                              <a:pt x="3061" y="1966"/>
                            </a:cubicBezTo>
                            <a:cubicBezTo>
                              <a:pt x="2878" y="1797"/>
                              <a:pt x="2703" y="1741"/>
                              <a:pt x="2527" y="1741"/>
                            </a:cubicBezTo>
                            <a:cubicBezTo>
                              <a:pt x="2352" y="1741"/>
                              <a:pt x="2176" y="1797"/>
                              <a:pt x="1994" y="1853"/>
                            </a:cubicBezTo>
                            <a:cubicBezTo>
                              <a:pt x="1516" y="1853"/>
                              <a:pt x="1180" y="1853"/>
                              <a:pt x="815" y="1966"/>
                            </a:cubicBezTo>
                            <a:cubicBezTo>
                              <a:pt x="815" y="1264"/>
                              <a:pt x="815" y="674"/>
                              <a:pt x="590" y="85"/>
                            </a:cubicBezTo>
                            <a:cubicBezTo>
                              <a:pt x="534" y="28"/>
                              <a:pt x="478" y="0"/>
                              <a:pt x="42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65" name="Google Shape;765;p25"/>
                      <p:cNvSpPr/>
                      <p:nvPr/>
                    </p:nvSpPr>
                    <p:spPr>
                      <a:xfrm>
                        <a:off x="3416041" y="2758282"/>
                        <a:ext cx="83857" cy="7512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79" h="4729" extrusionOk="0">
                            <a:moveTo>
                              <a:pt x="2091" y="1"/>
                            </a:moveTo>
                            <a:cubicBezTo>
                              <a:pt x="1553" y="1"/>
                              <a:pt x="1007" y="254"/>
                              <a:pt x="702" y="703"/>
                            </a:cubicBezTo>
                            <a:cubicBezTo>
                              <a:pt x="141" y="1657"/>
                              <a:pt x="0" y="2921"/>
                              <a:pt x="702" y="3875"/>
                            </a:cubicBezTo>
                            <a:cubicBezTo>
                              <a:pt x="1116" y="4447"/>
                              <a:pt x="1876" y="4728"/>
                              <a:pt x="2613" y="4728"/>
                            </a:cubicBezTo>
                            <a:cubicBezTo>
                              <a:pt x="2926" y="4728"/>
                              <a:pt x="3234" y="4678"/>
                              <a:pt x="3510" y="4577"/>
                            </a:cubicBezTo>
                            <a:cubicBezTo>
                              <a:pt x="4352" y="4212"/>
                              <a:pt x="5278" y="3286"/>
                              <a:pt x="4801" y="2359"/>
                            </a:cubicBezTo>
                            <a:cubicBezTo>
                              <a:pt x="4745" y="2289"/>
                              <a:pt x="4661" y="2254"/>
                              <a:pt x="4577" y="2254"/>
                            </a:cubicBezTo>
                            <a:cubicBezTo>
                              <a:pt x="4492" y="2254"/>
                              <a:pt x="4408" y="2289"/>
                              <a:pt x="4352" y="2359"/>
                            </a:cubicBezTo>
                            <a:cubicBezTo>
                              <a:pt x="4099" y="2809"/>
                              <a:pt x="3987" y="3174"/>
                              <a:pt x="3650" y="3510"/>
                            </a:cubicBezTo>
                            <a:cubicBezTo>
                              <a:pt x="3412" y="3805"/>
                              <a:pt x="3089" y="3925"/>
                              <a:pt x="2752" y="3925"/>
                            </a:cubicBezTo>
                            <a:cubicBezTo>
                              <a:pt x="2415" y="3925"/>
                              <a:pt x="2064" y="3805"/>
                              <a:pt x="1769" y="3623"/>
                            </a:cubicBezTo>
                            <a:cubicBezTo>
                              <a:pt x="451" y="2964"/>
                              <a:pt x="1088" y="672"/>
                              <a:pt x="2425" y="672"/>
                            </a:cubicBezTo>
                            <a:cubicBezTo>
                              <a:pt x="2512" y="672"/>
                              <a:pt x="2603" y="682"/>
                              <a:pt x="2696" y="703"/>
                            </a:cubicBezTo>
                            <a:cubicBezTo>
                              <a:pt x="2808" y="703"/>
                              <a:pt x="3061" y="478"/>
                              <a:pt x="2948" y="254"/>
                            </a:cubicBezTo>
                            <a:cubicBezTo>
                              <a:pt x="2695" y="82"/>
                              <a:pt x="2394" y="1"/>
                              <a:pt x="2091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66" name="Google Shape;766;p25"/>
                      <p:cNvSpPr/>
                      <p:nvPr/>
                    </p:nvSpPr>
                    <p:spPr>
                      <a:xfrm>
                        <a:off x="3379029" y="2717680"/>
                        <a:ext cx="174560" cy="1504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989" h="9469" extrusionOk="0">
                            <a:moveTo>
                              <a:pt x="4798" y="0"/>
                            </a:moveTo>
                            <a:cubicBezTo>
                              <a:pt x="3540" y="0"/>
                              <a:pt x="2254" y="612"/>
                              <a:pt x="1516" y="1631"/>
                            </a:cubicBezTo>
                            <a:cubicBezTo>
                              <a:pt x="113" y="3371"/>
                              <a:pt x="0" y="5842"/>
                              <a:pt x="1292" y="7835"/>
                            </a:cubicBezTo>
                            <a:cubicBezTo>
                              <a:pt x="2002" y="8987"/>
                              <a:pt x="3181" y="9469"/>
                              <a:pt x="4435" y="9469"/>
                            </a:cubicBezTo>
                            <a:cubicBezTo>
                              <a:pt x="7490" y="9469"/>
                              <a:pt x="10988" y="6610"/>
                              <a:pt x="9237" y="3624"/>
                            </a:cubicBezTo>
                            <a:cubicBezTo>
                              <a:pt x="9152" y="3529"/>
                              <a:pt x="9047" y="3489"/>
                              <a:pt x="8950" y="3489"/>
                            </a:cubicBezTo>
                            <a:cubicBezTo>
                              <a:pt x="8789" y="3489"/>
                              <a:pt x="8647" y="3596"/>
                              <a:pt x="8647" y="3736"/>
                            </a:cubicBezTo>
                            <a:cubicBezTo>
                              <a:pt x="8788" y="5617"/>
                              <a:pt x="8535" y="7021"/>
                              <a:pt x="6794" y="8060"/>
                            </a:cubicBezTo>
                            <a:cubicBezTo>
                              <a:pt x="6189" y="8398"/>
                              <a:pt x="5495" y="8568"/>
                              <a:pt x="4806" y="8568"/>
                            </a:cubicBezTo>
                            <a:cubicBezTo>
                              <a:pt x="3608" y="8568"/>
                              <a:pt x="2428" y="8055"/>
                              <a:pt x="1769" y="7021"/>
                            </a:cubicBezTo>
                            <a:cubicBezTo>
                              <a:pt x="814" y="5477"/>
                              <a:pt x="1179" y="3512"/>
                              <a:pt x="2218" y="2220"/>
                            </a:cubicBezTo>
                            <a:cubicBezTo>
                              <a:pt x="2971" y="1229"/>
                              <a:pt x="4116" y="882"/>
                              <a:pt x="5268" y="882"/>
                            </a:cubicBezTo>
                            <a:cubicBezTo>
                              <a:pt x="5747" y="882"/>
                              <a:pt x="6228" y="942"/>
                              <a:pt x="6682" y="1041"/>
                            </a:cubicBezTo>
                            <a:cubicBezTo>
                              <a:pt x="6907" y="1041"/>
                              <a:pt x="7019" y="816"/>
                              <a:pt x="6907" y="704"/>
                            </a:cubicBezTo>
                            <a:cubicBezTo>
                              <a:pt x="6296" y="220"/>
                              <a:pt x="5552" y="0"/>
                              <a:pt x="479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67" name="Google Shape;767;p25"/>
                      <p:cNvSpPr/>
                      <p:nvPr/>
                    </p:nvSpPr>
                    <p:spPr>
                      <a:xfrm>
                        <a:off x="3332644" y="2682654"/>
                        <a:ext cx="284532" cy="2281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912" h="14362" extrusionOk="0">
                            <a:moveTo>
                              <a:pt x="7445" y="0"/>
                            </a:moveTo>
                            <a:cubicBezTo>
                              <a:pt x="5140" y="0"/>
                              <a:pt x="2836" y="802"/>
                              <a:pt x="1629" y="2909"/>
                            </a:cubicBezTo>
                            <a:cubicBezTo>
                              <a:pt x="0" y="5941"/>
                              <a:pt x="337" y="9928"/>
                              <a:pt x="2808" y="12370"/>
                            </a:cubicBezTo>
                            <a:cubicBezTo>
                              <a:pt x="4230" y="13764"/>
                              <a:pt x="5973" y="14361"/>
                              <a:pt x="7711" y="14361"/>
                            </a:cubicBezTo>
                            <a:cubicBezTo>
                              <a:pt x="12837" y="14361"/>
                              <a:pt x="17912" y="9161"/>
                              <a:pt x="14515" y="3836"/>
                            </a:cubicBezTo>
                            <a:cubicBezTo>
                              <a:pt x="14408" y="3663"/>
                              <a:pt x="14263" y="3591"/>
                              <a:pt x="14116" y="3591"/>
                            </a:cubicBezTo>
                            <a:cubicBezTo>
                              <a:pt x="13762" y="3591"/>
                              <a:pt x="13402" y="4008"/>
                              <a:pt x="13561" y="4425"/>
                            </a:cubicBezTo>
                            <a:cubicBezTo>
                              <a:pt x="16218" y="9316"/>
                              <a:pt x="12154" y="13269"/>
                              <a:pt x="7862" y="13269"/>
                            </a:cubicBezTo>
                            <a:cubicBezTo>
                              <a:pt x="5895" y="13269"/>
                              <a:pt x="3881" y="12439"/>
                              <a:pt x="2443" y="10489"/>
                            </a:cubicBezTo>
                            <a:cubicBezTo>
                              <a:pt x="590" y="8047"/>
                              <a:pt x="1629" y="3723"/>
                              <a:pt x="3987" y="2067"/>
                            </a:cubicBezTo>
                            <a:cubicBezTo>
                              <a:pt x="5182" y="1213"/>
                              <a:pt x="6689" y="1014"/>
                              <a:pt x="8192" y="1014"/>
                            </a:cubicBezTo>
                            <a:cubicBezTo>
                              <a:pt x="9160" y="1014"/>
                              <a:pt x="10126" y="1096"/>
                              <a:pt x="11006" y="1140"/>
                            </a:cubicBezTo>
                            <a:cubicBezTo>
                              <a:pt x="11343" y="1140"/>
                              <a:pt x="11343" y="804"/>
                              <a:pt x="11118" y="663"/>
                            </a:cubicBezTo>
                            <a:cubicBezTo>
                              <a:pt x="10021" y="251"/>
                              <a:pt x="8733" y="0"/>
                              <a:pt x="744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768" name="Google Shape;768;p25"/>
                  <p:cNvSpPr/>
                  <p:nvPr/>
                </p:nvSpPr>
                <p:spPr>
                  <a:xfrm>
                    <a:off x="3067492" y="3144113"/>
                    <a:ext cx="49116" cy="44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2" h="2807" extrusionOk="0">
                        <a:moveTo>
                          <a:pt x="2593" y="1"/>
                        </a:moveTo>
                        <a:cubicBezTo>
                          <a:pt x="2540" y="1"/>
                          <a:pt x="2485" y="17"/>
                          <a:pt x="2430" y="53"/>
                        </a:cubicBezTo>
                        <a:cubicBezTo>
                          <a:pt x="1588" y="755"/>
                          <a:pt x="774" y="1344"/>
                          <a:pt x="184" y="2158"/>
                        </a:cubicBezTo>
                        <a:cubicBezTo>
                          <a:pt x="0" y="2435"/>
                          <a:pt x="289" y="2806"/>
                          <a:pt x="584" y="2806"/>
                        </a:cubicBezTo>
                        <a:cubicBezTo>
                          <a:pt x="649" y="2806"/>
                          <a:pt x="714" y="2788"/>
                          <a:pt x="774" y="2748"/>
                        </a:cubicBezTo>
                        <a:cubicBezTo>
                          <a:pt x="1588" y="2271"/>
                          <a:pt x="2290" y="1457"/>
                          <a:pt x="2880" y="642"/>
                        </a:cubicBezTo>
                        <a:cubicBezTo>
                          <a:pt x="3092" y="430"/>
                          <a:pt x="2869" y="1"/>
                          <a:pt x="259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69" name="Google Shape;769;p25"/>
                <p:cNvSpPr txBox="1"/>
                <p:nvPr/>
              </p:nvSpPr>
              <p:spPr>
                <a:xfrm>
                  <a:off x="3295311" y="3002681"/>
                  <a:ext cx="371700" cy="48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>
                      <a:solidFill>
                        <a:schemeClr val="accent2"/>
                      </a:solidFill>
                      <a:latin typeface="Cabin Sketch"/>
                      <a:ea typeface="Cabin Sketch"/>
                      <a:cs typeface="Cabin Sketch"/>
                      <a:sym typeface="Cabin Sketch"/>
                    </a:rPr>
                    <a:t>D</a:t>
                  </a:r>
                  <a:endParaRPr sz="2400">
                    <a:solidFill>
                      <a:schemeClr val="accent2"/>
                    </a:solidFill>
                    <a:latin typeface="Cabin Sketch"/>
                    <a:ea typeface="Cabin Sketch"/>
                    <a:cs typeface="Cabin Sketch"/>
                    <a:sym typeface="Cabin Sketch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775" name="Google Shape;775;p26"/>
          <p:cNvGrpSpPr/>
          <p:nvPr/>
        </p:nvGrpSpPr>
        <p:grpSpPr>
          <a:xfrm>
            <a:off x="1121324" y="3072348"/>
            <a:ext cx="2032200" cy="694111"/>
            <a:chOff x="932274" y="3155098"/>
            <a:chExt cx="2032200" cy="694111"/>
          </a:xfrm>
        </p:grpSpPr>
        <p:sp>
          <p:nvSpPr>
            <p:cNvPr id="776" name="Google Shape;776;p26"/>
            <p:cNvSpPr txBox="1"/>
            <p:nvPr/>
          </p:nvSpPr>
          <p:spPr>
            <a:xfrm>
              <a:off x="932274" y="3455009"/>
              <a:ext cx="20322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77" name="Google Shape;777;p26"/>
            <p:cNvSpPr txBox="1"/>
            <p:nvPr/>
          </p:nvSpPr>
          <p:spPr>
            <a:xfrm>
              <a:off x="932274" y="3155098"/>
              <a:ext cx="2032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Issues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78" name="Google Shape;778;p26"/>
          <p:cNvGrpSpPr/>
          <p:nvPr/>
        </p:nvGrpSpPr>
        <p:grpSpPr>
          <a:xfrm>
            <a:off x="1121324" y="1323982"/>
            <a:ext cx="2032200" cy="694111"/>
            <a:chOff x="932274" y="1406732"/>
            <a:chExt cx="2032200" cy="694111"/>
          </a:xfrm>
        </p:grpSpPr>
        <p:sp>
          <p:nvSpPr>
            <p:cNvPr id="779" name="Google Shape;779;p26"/>
            <p:cNvSpPr txBox="1"/>
            <p:nvPr/>
          </p:nvSpPr>
          <p:spPr>
            <a:xfrm>
              <a:off x="932274" y="1706642"/>
              <a:ext cx="20322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0" name="Google Shape;780;p26"/>
            <p:cNvSpPr txBox="1"/>
            <p:nvPr/>
          </p:nvSpPr>
          <p:spPr>
            <a:xfrm>
              <a:off x="932274" y="1406732"/>
              <a:ext cx="2032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1" name="Google Shape;781;p26"/>
          <p:cNvGrpSpPr/>
          <p:nvPr/>
        </p:nvGrpSpPr>
        <p:grpSpPr>
          <a:xfrm>
            <a:off x="1121324" y="3946532"/>
            <a:ext cx="2032200" cy="694111"/>
            <a:chOff x="932274" y="4029282"/>
            <a:chExt cx="2032200" cy="694111"/>
          </a:xfrm>
        </p:grpSpPr>
        <p:sp>
          <p:nvSpPr>
            <p:cNvPr id="782" name="Google Shape;782;p26"/>
            <p:cNvSpPr txBox="1"/>
            <p:nvPr/>
          </p:nvSpPr>
          <p:spPr>
            <a:xfrm>
              <a:off x="932274" y="4329193"/>
              <a:ext cx="20322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composed of hydrogen and also helium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26"/>
            <p:cNvSpPr txBox="1"/>
            <p:nvPr/>
          </p:nvSpPr>
          <p:spPr>
            <a:xfrm>
              <a:off x="932274" y="4029282"/>
              <a:ext cx="2032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Dependencies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4" name="Google Shape;784;p26"/>
          <p:cNvGrpSpPr/>
          <p:nvPr/>
        </p:nvGrpSpPr>
        <p:grpSpPr>
          <a:xfrm>
            <a:off x="1121324" y="2198165"/>
            <a:ext cx="2032200" cy="694111"/>
            <a:chOff x="932274" y="2280915"/>
            <a:chExt cx="2032200" cy="694111"/>
          </a:xfrm>
        </p:grpSpPr>
        <p:sp>
          <p:nvSpPr>
            <p:cNvPr id="785" name="Google Shape;785;p26"/>
            <p:cNvSpPr txBox="1"/>
            <p:nvPr/>
          </p:nvSpPr>
          <p:spPr>
            <a:xfrm>
              <a:off x="932274" y="2580826"/>
              <a:ext cx="20322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6" name="Google Shape;786;p26"/>
            <p:cNvSpPr txBox="1"/>
            <p:nvPr/>
          </p:nvSpPr>
          <p:spPr>
            <a:xfrm>
              <a:off x="932274" y="2280915"/>
              <a:ext cx="2032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Assumptions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7" name="Google Shape;787;p26"/>
          <p:cNvGrpSpPr/>
          <p:nvPr/>
        </p:nvGrpSpPr>
        <p:grpSpPr>
          <a:xfrm>
            <a:off x="4036654" y="1267108"/>
            <a:ext cx="3986023" cy="3373538"/>
            <a:chOff x="4225704" y="1267108"/>
            <a:chExt cx="3986023" cy="3373538"/>
          </a:xfrm>
        </p:grpSpPr>
        <p:grpSp>
          <p:nvGrpSpPr>
            <p:cNvPr id="788" name="Google Shape;788;p26"/>
            <p:cNvGrpSpPr/>
            <p:nvPr/>
          </p:nvGrpSpPr>
          <p:grpSpPr>
            <a:xfrm>
              <a:off x="5435669" y="2651720"/>
              <a:ext cx="1554301" cy="1298980"/>
              <a:chOff x="5435669" y="2651720"/>
              <a:chExt cx="1554301" cy="1298980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5435669" y="2651720"/>
                <a:ext cx="1554301" cy="1298980"/>
              </a:xfrm>
              <a:custGeom>
                <a:avLst/>
                <a:gdLst/>
                <a:ahLst/>
                <a:cxnLst/>
                <a:rect l="l" t="t" r="r" b="b"/>
                <a:pathLst>
                  <a:path w="96331" h="80507" extrusionOk="0">
                    <a:moveTo>
                      <a:pt x="24077" y="0"/>
                    </a:moveTo>
                    <a:lnTo>
                      <a:pt x="0" y="40264"/>
                    </a:lnTo>
                    <a:lnTo>
                      <a:pt x="24077" y="80506"/>
                    </a:lnTo>
                    <a:lnTo>
                      <a:pt x="72253" y="80506"/>
                    </a:lnTo>
                    <a:lnTo>
                      <a:pt x="96330" y="40264"/>
                    </a:lnTo>
                    <a:lnTo>
                      <a:pt x="72253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6"/>
              <p:cNvSpPr txBox="1"/>
              <p:nvPr/>
            </p:nvSpPr>
            <p:spPr>
              <a:xfrm>
                <a:off x="5579370" y="3086410"/>
                <a:ext cx="1266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RAID</a:t>
                </a:r>
                <a:endParaRPr sz="3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91" name="Google Shape;791;p26"/>
            <p:cNvGrpSpPr/>
            <p:nvPr/>
          </p:nvGrpSpPr>
          <p:grpSpPr>
            <a:xfrm>
              <a:off x="4225704" y="1956686"/>
              <a:ext cx="1554301" cy="1298980"/>
              <a:chOff x="4225704" y="1956686"/>
              <a:chExt cx="1554301" cy="1298980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4225704" y="1956686"/>
                <a:ext cx="1554301" cy="1298980"/>
              </a:xfrm>
              <a:custGeom>
                <a:avLst/>
                <a:gdLst/>
                <a:ahLst/>
                <a:cxnLst/>
                <a:rect l="l" t="t" r="r" b="b"/>
                <a:pathLst>
                  <a:path w="96331" h="80507" extrusionOk="0">
                    <a:moveTo>
                      <a:pt x="24077" y="0"/>
                    </a:moveTo>
                    <a:lnTo>
                      <a:pt x="0" y="40264"/>
                    </a:lnTo>
                    <a:lnTo>
                      <a:pt x="24077" y="80506"/>
                    </a:lnTo>
                    <a:lnTo>
                      <a:pt x="72253" y="80506"/>
                    </a:lnTo>
                    <a:lnTo>
                      <a:pt x="96330" y="40264"/>
                    </a:lnTo>
                    <a:lnTo>
                      <a:pt x="722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4747859" y="2391383"/>
                <a:ext cx="509990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21254" h="17905" extrusionOk="0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4369357" y="2076742"/>
                <a:ext cx="1266993" cy="1058868"/>
              </a:xfrm>
              <a:custGeom>
                <a:avLst/>
                <a:gdLst/>
                <a:ahLst/>
                <a:cxnLst/>
                <a:rect l="l" t="t" r="r" b="b"/>
                <a:pathLst>
                  <a:path w="96331" h="80507" extrusionOk="0">
                    <a:moveTo>
                      <a:pt x="24077" y="0"/>
                    </a:moveTo>
                    <a:lnTo>
                      <a:pt x="0" y="40264"/>
                    </a:lnTo>
                    <a:lnTo>
                      <a:pt x="24077" y="80506"/>
                    </a:lnTo>
                    <a:lnTo>
                      <a:pt x="72253" y="80506"/>
                    </a:lnTo>
                    <a:lnTo>
                      <a:pt x="96330" y="40264"/>
                    </a:lnTo>
                    <a:lnTo>
                      <a:pt x="7225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26"/>
            <p:cNvGrpSpPr/>
            <p:nvPr/>
          </p:nvGrpSpPr>
          <p:grpSpPr>
            <a:xfrm>
              <a:off x="5450334" y="1267108"/>
              <a:ext cx="1553962" cy="1300352"/>
              <a:chOff x="5450334" y="1267108"/>
              <a:chExt cx="1553962" cy="1300352"/>
            </a:xfrm>
          </p:grpSpPr>
          <p:sp>
            <p:nvSpPr>
              <p:cNvPr id="796" name="Google Shape;796;p26"/>
              <p:cNvSpPr/>
              <p:nvPr/>
            </p:nvSpPr>
            <p:spPr>
              <a:xfrm>
                <a:off x="5450334" y="1267108"/>
                <a:ext cx="1553962" cy="1300352"/>
              </a:xfrm>
              <a:custGeom>
                <a:avLst/>
                <a:gdLst/>
                <a:ahLst/>
                <a:cxnLst/>
                <a:rect l="l" t="t" r="r" b="b"/>
                <a:pathLst>
                  <a:path w="96310" h="80592" extrusionOk="0">
                    <a:moveTo>
                      <a:pt x="24078" y="1"/>
                    </a:moveTo>
                    <a:lnTo>
                      <a:pt x="1" y="40243"/>
                    </a:lnTo>
                    <a:lnTo>
                      <a:pt x="24078" y="80592"/>
                    </a:lnTo>
                    <a:lnTo>
                      <a:pt x="72232" y="80592"/>
                    </a:lnTo>
                    <a:lnTo>
                      <a:pt x="96309" y="40243"/>
                    </a:lnTo>
                    <a:lnTo>
                      <a:pt x="722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7" name="Google Shape;797;p26"/>
              <p:cNvGrpSpPr/>
              <p:nvPr/>
            </p:nvGrpSpPr>
            <p:grpSpPr>
              <a:xfrm>
                <a:off x="6008814" y="1704853"/>
                <a:ext cx="437001" cy="424861"/>
                <a:chOff x="4858850" y="3072970"/>
                <a:chExt cx="355401" cy="345528"/>
              </a:xfrm>
            </p:grpSpPr>
            <p:sp>
              <p:nvSpPr>
                <p:cNvPr id="798" name="Google Shape;798;p26"/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0" h="12790" extrusionOk="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6"/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489" extrusionOk="0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2716" extrusionOk="0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2469" extrusionOk="0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4" extrusionOk="0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26"/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3" extrusionOk="0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462" extrusionOk="0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9" name="Google Shape;809;p26"/>
              <p:cNvSpPr/>
              <p:nvPr/>
            </p:nvSpPr>
            <p:spPr>
              <a:xfrm>
                <a:off x="5593818" y="1387850"/>
                <a:ext cx="1266993" cy="1058868"/>
              </a:xfrm>
              <a:custGeom>
                <a:avLst/>
                <a:gdLst/>
                <a:ahLst/>
                <a:cxnLst/>
                <a:rect l="l" t="t" r="r" b="b"/>
                <a:pathLst>
                  <a:path w="96331" h="80507" extrusionOk="0">
                    <a:moveTo>
                      <a:pt x="24077" y="0"/>
                    </a:moveTo>
                    <a:lnTo>
                      <a:pt x="0" y="40264"/>
                    </a:lnTo>
                    <a:lnTo>
                      <a:pt x="24077" y="80506"/>
                    </a:lnTo>
                    <a:lnTo>
                      <a:pt x="72253" y="80506"/>
                    </a:lnTo>
                    <a:lnTo>
                      <a:pt x="96330" y="40264"/>
                    </a:lnTo>
                    <a:lnTo>
                      <a:pt x="7225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6656054" y="1979726"/>
              <a:ext cx="1555672" cy="1300368"/>
              <a:chOff x="6656054" y="1979726"/>
              <a:chExt cx="1555672" cy="1300368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6656054" y="1979726"/>
                <a:ext cx="1555672" cy="1300368"/>
              </a:xfrm>
              <a:custGeom>
                <a:avLst/>
                <a:gdLst/>
                <a:ahLst/>
                <a:cxnLst/>
                <a:rect l="l" t="t" r="r" b="b"/>
                <a:pathLst>
                  <a:path w="96416" h="80593" extrusionOk="0">
                    <a:moveTo>
                      <a:pt x="24077" y="1"/>
                    </a:moveTo>
                    <a:lnTo>
                      <a:pt x="0" y="40329"/>
                    </a:lnTo>
                    <a:lnTo>
                      <a:pt x="24077" y="80592"/>
                    </a:lnTo>
                    <a:lnTo>
                      <a:pt x="72317" y="80592"/>
                    </a:lnTo>
                    <a:lnTo>
                      <a:pt x="96415" y="40329"/>
                    </a:lnTo>
                    <a:lnTo>
                      <a:pt x="723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2" name="Google Shape;812;p26"/>
              <p:cNvGrpSpPr/>
              <p:nvPr/>
            </p:nvGrpSpPr>
            <p:grpSpPr>
              <a:xfrm>
                <a:off x="7161128" y="2407202"/>
                <a:ext cx="545525" cy="445417"/>
                <a:chOff x="3860400" y="3254050"/>
                <a:chExt cx="296175" cy="241825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0" name="Google Shape;820;p26"/>
              <p:cNvSpPr/>
              <p:nvPr/>
            </p:nvSpPr>
            <p:spPr>
              <a:xfrm>
                <a:off x="6800393" y="2100476"/>
                <a:ext cx="1266993" cy="1058868"/>
              </a:xfrm>
              <a:custGeom>
                <a:avLst/>
                <a:gdLst/>
                <a:ahLst/>
                <a:cxnLst/>
                <a:rect l="l" t="t" r="r" b="b"/>
                <a:pathLst>
                  <a:path w="96331" h="80507" extrusionOk="0">
                    <a:moveTo>
                      <a:pt x="24077" y="0"/>
                    </a:moveTo>
                    <a:lnTo>
                      <a:pt x="0" y="40264"/>
                    </a:lnTo>
                    <a:lnTo>
                      <a:pt x="24077" y="80506"/>
                    </a:lnTo>
                    <a:lnTo>
                      <a:pt x="72253" y="80506"/>
                    </a:lnTo>
                    <a:lnTo>
                      <a:pt x="96330" y="40264"/>
                    </a:lnTo>
                    <a:lnTo>
                      <a:pt x="7225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26"/>
            <p:cNvGrpSpPr/>
            <p:nvPr/>
          </p:nvGrpSpPr>
          <p:grpSpPr>
            <a:xfrm>
              <a:off x="6640226" y="3340294"/>
              <a:ext cx="1554285" cy="1300352"/>
              <a:chOff x="6640226" y="3340294"/>
              <a:chExt cx="1554285" cy="1300352"/>
            </a:xfrm>
          </p:grpSpPr>
          <p:sp>
            <p:nvSpPr>
              <p:cNvPr id="822" name="Google Shape;822;p26"/>
              <p:cNvSpPr/>
              <p:nvPr/>
            </p:nvSpPr>
            <p:spPr>
              <a:xfrm>
                <a:off x="6640226" y="3340294"/>
                <a:ext cx="1554285" cy="1300352"/>
              </a:xfrm>
              <a:custGeom>
                <a:avLst/>
                <a:gdLst/>
                <a:ahLst/>
                <a:cxnLst/>
                <a:rect l="l" t="t" r="r" b="b"/>
                <a:pathLst>
                  <a:path w="96330" h="80592" extrusionOk="0">
                    <a:moveTo>
                      <a:pt x="24077" y="0"/>
                    </a:moveTo>
                    <a:lnTo>
                      <a:pt x="0" y="40349"/>
                    </a:lnTo>
                    <a:lnTo>
                      <a:pt x="24077" y="80592"/>
                    </a:lnTo>
                    <a:lnTo>
                      <a:pt x="72232" y="80592"/>
                    </a:lnTo>
                    <a:lnTo>
                      <a:pt x="96330" y="40349"/>
                    </a:lnTo>
                    <a:lnTo>
                      <a:pt x="722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26"/>
              <p:cNvGrpSpPr/>
              <p:nvPr/>
            </p:nvGrpSpPr>
            <p:grpSpPr>
              <a:xfrm>
                <a:off x="7198868" y="3772504"/>
                <a:ext cx="436999" cy="435932"/>
                <a:chOff x="-64410850" y="4094450"/>
                <a:chExt cx="317425" cy="316650"/>
              </a:xfrm>
            </p:grpSpPr>
            <p:sp>
              <p:nvSpPr>
                <p:cNvPr id="824" name="Google Shape;824;p26"/>
                <p:cNvSpPr/>
                <p:nvPr/>
              </p:nvSpPr>
              <p:spPr>
                <a:xfrm>
                  <a:off x="-64410850" y="4348850"/>
                  <a:ext cx="317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7" h="2490" extrusionOk="0">
                      <a:moveTo>
                        <a:pt x="3403" y="0"/>
                      </a:moveTo>
                      <a:cubicBezTo>
                        <a:pt x="2741" y="0"/>
                        <a:pt x="2206" y="536"/>
                        <a:pt x="2206" y="1229"/>
                      </a:cubicBezTo>
                      <a:lnTo>
                        <a:pt x="2206" y="1639"/>
                      </a:lnTo>
                      <a:lnTo>
                        <a:pt x="410" y="1639"/>
                      </a:lnTo>
                      <a:cubicBezTo>
                        <a:pt x="189" y="1639"/>
                        <a:pt x="0" y="1859"/>
                        <a:pt x="0" y="2048"/>
                      </a:cubicBezTo>
                      <a:cubicBezTo>
                        <a:pt x="0" y="2269"/>
                        <a:pt x="189" y="2489"/>
                        <a:pt x="410" y="2489"/>
                      </a:cubicBezTo>
                      <a:lnTo>
                        <a:pt x="12287" y="2489"/>
                      </a:lnTo>
                      <a:cubicBezTo>
                        <a:pt x="12508" y="2489"/>
                        <a:pt x="12697" y="2269"/>
                        <a:pt x="12697" y="2048"/>
                      </a:cubicBezTo>
                      <a:cubicBezTo>
                        <a:pt x="12634" y="1859"/>
                        <a:pt x="12445" y="1639"/>
                        <a:pt x="12193" y="1639"/>
                      </a:cubicBezTo>
                      <a:lnTo>
                        <a:pt x="10429" y="1639"/>
                      </a:lnTo>
                      <a:lnTo>
                        <a:pt x="10429" y="1229"/>
                      </a:lnTo>
                      <a:cubicBezTo>
                        <a:pt x="10429" y="536"/>
                        <a:pt x="9861" y="0"/>
                        <a:pt x="9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6"/>
                <p:cNvSpPr/>
                <p:nvPr/>
              </p:nvSpPr>
              <p:spPr>
                <a:xfrm>
                  <a:off x="-64315550" y="4094450"/>
                  <a:ext cx="12210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7688" extrusionOk="0">
                      <a:moveTo>
                        <a:pt x="2489" y="0"/>
                      </a:moveTo>
                      <a:cubicBezTo>
                        <a:pt x="2269" y="0"/>
                        <a:pt x="2080" y="189"/>
                        <a:pt x="2080" y="410"/>
                      </a:cubicBezTo>
                      <a:lnTo>
                        <a:pt x="2080" y="819"/>
                      </a:lnTo>
                      <a:lnTo>
                        <a:pt x="1639" y="819"/>
                      </a:lnTo>
                      <a:cubicBezTo>
                        <a:pt x="1418" y="819"/>
                        <a:pt x="1261" y="1040"/>
                        <a:pt x="1261" y="1229"/>
                      </a:cubicBezTo>
                      <a:cubicBezTo>
                        <a:pt x="1261" y="1450"/>
                        <a:pt x="1450" y="1670"/>
                        <a:pt x="1639" y="1670"/>
                      </a:cubicBezTo>
                      <a:lnTo>
                        <a:pt x="2080" y="1670"/>
                      </a:lnTo>
                      <a:lnTo>
                        <a:pt x="2080" y="2489"/>
                      </a:lnTo>
                      <a:lnTo>
                        <a:pt x="1481" y="2489"/>
                      </a:lnTo>
                      <a:cubicBezTo>
                        <a:pt x="820" y="2489"/>
                        <a:pt x="347" y="3151"/>
                        <a:pt x="599" y="3781"/>
                      </a:cubicBezTo>
                      <a:cubicBezTo>
                        <a:pt x="662" y="3970"/>
                        <a:pt x="694" y="4222"/>
                        <a:pt x="788" y="4411"/>
                      </a:cubicBezTo>
                      <a:lnTo>
                        <a:pt x="473" y="4411"/>
                      </a:lnTo>
                      <a:cubicBezTo>
                        <a:pt x="221" y="4411"/>
                        <a:pt x="63" y="4632"/>
                        <a:pt x="63" y="4821"/>
                      </a:cubicBezTo>
                      <a:cubicBezTo>
                        <a:pt x="0" y="5010"/>
                        <a:pt x="158" y="5199"/>
                        <a:pt x="379" y="5199"/>
                      </a:cubicBezTo>
                      <a:lnTo>
                        <a:pt x="820" y="5199"/>
                      </a:lnTo>
                      <a:cubicBezTo>
                        <a:pt x="851" y="6081"/>
                        <a:pt x="694" y="6900"/>
                        <a:pt x="316" y="7687"/>
                      </a:cubicBezTo>
                      <a:lnTo>
                        <a:pt x="4569" y="7687"/>
                      </a:lnTo>
                      <a:cubicBezTo>
                        <a:pt x="4159" y="6900"/>
                        <a:pt x="4002" y="6081"/>
                        <a:pt x="4065" y="5199"/>
                      </a:cubicBezTo>
                      <a:lnTo>
                        <a:pt x="4474" y="5199"/>
                      </a:lnTo>
                      <a:cubicBezTo>
                        <a:pt x="4726" y="5199"/>
                        <a:pt x="4884" y="5010"/>
                        <a:pt x="4884" y="4821"/>
                      </a:cubicBezTo>
                      <a:cubicBezTo>
                        <a:pt x="4884" y="4568"/>
                        <a:pt x="4695" y="4411"/>
                        <a:pt x="4474" y="4411"/>
                      </a:cubicBezTo>
                      <a:lnTo>
                        <a:pt x="4159" y="4411"/>
                      </a:lnTo>
                      <a:cubicBezTo>
                        <a:pt x="4222" y="4222"/>
                        <a:pt x="4285" y="3970"/>
                        <a:pt x="4380" y="3781"/>
                      </a:cubicBezTo>
                      <a:cubicBezTo>
                        <a:pt x="4600" y="3151"/>
                        <a:pt x="4128" y="2489"/>
                        <a:pt x="3466" y="2489"/>
                      </a:cubicBezTo>
                      <a:lnTo>
                        <a:pt x="2867" y="2489"/>
                      </a:lnTo>
                      <a:lnTo>
                        <a:pt x="2867" y="1670"/>
                      </a:lnTo>
                      <a:lnTo>
                        <a:pt x="3309" y="1670"/>
                      </a:lnTo>
                      <a:cubicBezTo>
                        <a:pt x="3561" y="1670"/>
                        <a:pt x="3687" y="1450"/>
                        <a:pt x="3687" y="1229"/>
                      </a:cubicBezTo>
                      <a:cubicBezTo>
                        <a:pt x="3687" y="977"/>
                        <a:pt x="3498" y="819"/>
                        <a:pt x="3309" y="819"/>
                      </a:cubicBezTo>
                      <a:lnTo>
                        <a:pt x="2867" y="819"/>
                      </a:lnTo>
                      <a:lnTo>
                        <a:pt x="2867" y="410"/>
                      </a:lnTo>
                      <a:cubicBezTo>
                        <a:pt x="2867" y="158"/>
                        <a:pt x="2678" y="0"/>
                        <a:pt x="2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6"/>
                <p:cNvSpPr/>
                <p:nvPr/>
              </p:nvSpPr>
              <p:spPr>
                <a:xfrm>
                  <a:off x="-64335250" y="4307100"/>
                  <a:ext cx="161500" cy="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0" h="852" extrusionOk="0">
                      <a:moveTo>
                        <a:pt x="1167" y="1"/>
                      </a:moveTo>
                      <a:cubicBezTo>
                        <a:pt x="631" y="1"/>
                        <a:pt x="190" y="379"/>
                        <a:pt x="1" y="851"/>
                      </a:cubicBezTo>
                      <a:lnTo>
                        <a:pt x="6459" y="851"/>
                      </a:lnTo>
                      <a:cubicBezTo>
                        <a:pt x="6302" y="379"/>
                        <a:pt x="5861" y="1"/>
                        <a:pt x="53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7" name="Google Shape;827;p26"/>
              <p:cNvSpPr/>
              <p:nvPr/>
            </p:nvSpPr>
            <p:spPr>
              <a:xfrm>
                <a:off x="6783871" y="3461036"/>
                <a:ext cx="1266993" cy="1058868"/>
              </a:xfrm>
              <a:custGeom>
                <a:avLst/>
                <a:gdLst/>
                <a:ahLst/>
                <a:cxnLst/>
                <a:rect l="l" t="t" r="r" b="b"/>
                <a:pathLst>
                  <a:path w="96331" h="80507" extrusionOk="0">
                    <a:moveTo>
                      <a:pt x="24077" y="0"/>
                    </a:moveTo>
                    <a:lnTo>
                      <a:pt x="0" y="40264"/>
                    </a:lnTo>
                    <a:lnTo>
                      <a:pt x="24077" y="80506"/>
                    </a:lnTo>
                    <a:lnTo>
                      <a:pt x="72253" y="80506"/>
                    </a:lnTo>
                    <a:lnTo>
                      <a:pt x="96330" y="40264"/>
                    </a:lnTo>
                    <a:lnTo>
                      <a:pt x="7225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27"/>
          <p:cNvGrpSpPr/>
          <p:nvPr/>
        </p:nvGrpSpPr>
        <p:grpSpPr>
          <a:xfrm>
            <a:off x="3733718" y="2162069"/>
            <a:ext cx="1676564" cy="1676586"/>
            <a:chOff x="3733718" y="2162069"/>
            <a:chExt cx="1676564" cy="1676586"/>
          </a:xfrm>
        </p:grpSpPr>
        <p:sp>
          <p:nvSpPr>
            <p:cNvPr id="833" name="Google Shape;833;p27"/>
            <p:cNvSpPr/>
            <p:nvPr/>
          </p:nvSpPr>
          <p:spPr>
            <a:xfrm>
              <a:off x="3733718" y="2162069"/>
              <a:ext cx="1676564" cy="1676586"/>
            </a:xfrm>
            <a:custGeom>
              <a:avLst/>
              <a:gdLst/>
              <a:ahLst/>
              <a:cxnLst/>
              <a:rect l="l" t="t" r="r" b="b"/>
              <a:pathLst>
                <a:path w="76442" h="76443" extrusionOk="0">
                  <a:moveTo>
                    <a:pt x="38221" y="1"/>
                  </a:moveTo>
                  <a:cubicBezTo>
                    <a:pt x="17118" y="1"/>
                    <a:pt x="0" y="17119"/>
                    <a:pt x="0" y="38222"/>
                  </a:cubicBezTo>
                  <a:cubicBezTo>
                    <a:pt x="0" y="59299"/>
                    <a:pt x="17118" y="76442"/>
                    <a:pt x="38221" y="76442"/>
                  </a:cubicBezTo>
                  <a:cubicBezTo>
                    <a:pt x="59324" y="76442"/>
                    <a:pt x="76442" y="59299"/>
                    <a:pt x="76442" y="38222"/>
                  </a:cubicBezTo>
                  <a:cubicBezTo>
                    <a:pt x="76442" y="17119"/>
                    <a:pt x="59324" y="1"/>
                    <a:pt x="38221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3863991" y="3000313"/>
              <a:ext cx="708003" cy="707477"/>
            </a:xfrm>
            <a:custGeom>
              <a:avLst/>
              <a:gdLst/>
              <a:ahLst/>
              <a:cxnLst/>
              <a:rect l="l" t="t" r="r" b="b"/>
              <a:pathLst>
                <a:path w="32281" h="32257" extrusionOk="0">
                  <a:moveTo>
                    <a:pt x="0" y="1"/>
                  </a:moveTo>
                  <a:cubicBezTo>
                    <a:pt x="0" y="17845"/>
                    <a:pt x="14411" y="32256"/>
                    <a:pt x="32281" y="32256"/>
                  </a:cubicBezTo>
                  <a:lnTo>
                    <a:pt x="32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3863991" y="2292342"/>
              <a:ext cx="708003" cy="708025"/>
            </a:xfrm>
            <a:custGeom>
              <a:avLst/>
              <a:gdLst/>
              <a:ahLst/>
              <a:cxnLst/>
              <a:rect l="l" t="t" r="r" b="b"/>
              <a:pathLst>
                <a:path w="32281" h="32282" extrusionOk="0">
                  <a:moveTo>
                    <a:pt x="32281" y="1"/>
                  </a:moveTo>
                  <a:cubicBezTo>
                    <a:pt x="14411" y="1"/>
                    <a:pt x="0" y="14412"/>
                    <a:pt x="0" y="32282"/>
                  </a:cubicBezTo>
                  <a:lnTo>
                    <a:pt x="32281" y="32282"/>
                  </a:lnTo>
                  <a:lnTo>
                    <a:pt x="32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4571941" y="3000313"/>
              <a:ext cx="707477" cy="707477"/>
            </a:xfrm>
            <a:custGeom>
              <a:avLst/>
              <a:gdLst/>
              <a:ahLst/>
              <a:cxnLst/>
              <a:rect l="l" t="t" r="r" b="b"/>
              <a:pathLst>
                <a:path w="32257" h="32257" extrusionOk="0">
                  <a:moveTo>
                    <a:pt x="1" y="1"/>
                  </a:moveTo>
                  <a:lnTo>
                    <a:pt x="1" y="32256"/>
                  </a:lnTo>
                  <a:cubicBezTo>
                    <a:pt x="17846" y="32256"/>
                    <a:pt x="32257" y="17845"/>
                    <a:pt x="322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4571941" y="2292342"/>
              <a:ext cx="707477" cy="708025"/>
            </a:xfrm>
            <a:custGeom>
              <a:avLst/>
              <a:gdLst/>
              <a:ahLst/>
              <a:cxnLst/>
              <a:rect l="l" t="t" r="r" b="b"/>
              <a:pathLst>
                <a:path w="32257" h="32282" extrusionOk="0">
                  <a:moveTo>
                    <a:pt x="1" y="1"/>
                  </a:moveTo>
                  <a:lnTo>
                    <a:pt x="1" y="32282"/>
                  </a:lnTo>
                  <a:lnTo>
                    <a:pt x="32257" y="32282"/>
                  </a:lnTo>
                  <a:cubicBezTo>
                    <a:pt x="32257" y="14412"/>
                    <a:pt x="1784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932681" y="2361053"/>
              <a:ext cx="1278051" cy="1278051"/>
            </a:xfrm>
            <a:custGeom>
              <a:avLst/>
              <a:gdLst/>
              <a:ahLst/>
              <a:cxnLst/>
              <a:rect l="l" t="t" r="r" b="b"/>
              <a:pathLst>
                <a:path w="58272" h="58272" extrusionOk="0">
                  <a:moveTo>
                    <a:pt x="29149" y="1"/>
                  </a:moveTo>
                  <a:cubicBezTo>
                    <a:pt x="13059" y="1"/>
                    <a:pt x="1" y="13058"/>
                    <a:pt x="1" y="29149"/>
                  </a:cubicBezTo>
                  <a:cubicBezTo>
                    <a:pt x="1" y="45214"/>
                    <a:pt x="13059" y="58272"/>
                    <a:pt x="29149" y="58272"/>
                  </a:cubicBezTo>
                  <a:cubicBezTo>
                    <a:pt x="45239" y="58272"/>
                    <a:pt x="58272" y="45214"/>
                    <a:pt x="58272" y="29149"/>
                  </a:cubicBezTo>
                  <a:cubicBezTo>
                    <a:pt x="58272" y="13058"/>
                    <a:pt x="45239" y="1"/>
                    <a:pt x="29149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3905201" y="3000313"/>
              <a:ext cx="666792" cy="666244"/>
            </a:xfrm>
            <a:custGeom>
              <a:avLst/>
              <a:gdLst/>
              <a:ahLst/>
              <a:cxnLst/>
              <a:rect l="l" t="t" r="r" b="b"/>
              <a:pathLst>
                <a:path w="30402" h="30377" extrusionOk="0">
                  <a:moveTo>
                    <a:pt x="1" y="1"/>
                  </a:moveTo>
                  <a:cubicBezTo>
                    <a:pt x="1" y="8347"/>
                    <a:pt x="3359" y="15966"/>
                    <a:pt x="8898" y="21505"/>
                  </a:cubicBezTo>
                  <a:cubicBezTo>
                    <a:pt x="10652" y="23284"/>
                    <a:pt x="12657" y="24838"/>
                    <a:pt x="14838" y="26091"/>
                  </a:cubicBezTo>
                  <a:cubicBezTo>
                    <a:pt x="15164" y="25891"/>
                    <a:pt x="15264" y="25790"/>
                    <a:pt x="15264" y="25790"/>
                  </a:cubicBezTo>
                  <a:cubicBezTo>
                    <a:pt x="15364" y="25590"/>
                    <a:pt x="15665" y="25464"/>
                    <a:pt x="15891" y="25464"/>
                  </a:cubicBezTo>
                  <a:cubicBezTo>
                    <a:pt x="15991" y="25464"/>
                    <a:pt x="16091" y="25590"/>
                    <a:pt x="16191" y="25590"/>
                  </a:cubicBezTo>
                  <a:cubicBezTo>
                    <a:pt x="16517" y="25690"/>
                    <a:pt x="16718" y="25991"/>
                    <a:pt x="16718" y="26317"/>
                  </a:cubicBezTo>
                  <a:lnTo>
                    <a:pt x="16718" y="27144"/>
                  </a:lnTo>
                  <a:cubicBezTo>
                    <a:pt x="20803" y="29224"/>
                    <a:pt x="25490" y="30377"/>
                    <a:pt x="30402" y="30377"/>
                  </a:cubicBezTo>
                  <a:lnTo>
                    <a:pt x="30402" y="29124"/>
                  </a:lnTo>
                  <a:cubicBezTo>
                    <a:pt x="14312" y="29124"/>
                    <a:pt x="1254" y="16066"/>
                    <a:pt x="1254" y="1"/>
                  </a:cubicBezTo>
                  <a:close/>
                </a:path>
              </a:pathLst>
            </a:custGeom>
            <a:solidFill>
              <a:srgbClr val="3B8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3905201" y="2333573"/>
              <a:ext cx="666792" cy="666792"/>
            </a:xfrm>
            <a:custGeom>
              <a:avLst/>
              <a:gdLst/>
              <a:ahLst/>
              <a:cxnLst/>
              <a:rect l="l" t="t" r="r" b="b"/>
              <a:pathLst>
                <a:path w="30402" h="30402" extrusionOk="0">
                  <a:moveTo>
                    <a:pt x="30402" y="0"/>
                  </a:moveTo>
                  <a:cubicBezTo>
                    <a:pt x="25490" y="0"/>
                    <a:pt x="20803" y="1153"/>
                    <a:pt x="16718" y="3234"/>
                  </a:cubicBezTo>
                  <a:lnTo>
                    <a:pt x="16718" y="4086"/>
                  </a:lnTo>
                  <a:cubicBezTo>
                    <a:pt x="16718" y="4386"/>
                    <a:pt x="16517" y="4712"/>
                    <a:pt x="16191" y="4813"/>
                  </a:cubicBezTo>
                  <a:cubicBezTo>
                    <a:pt x="16091" y="4813"/>
                    <a:pt x="15991" y="4913"/>
                    <a:pt x="15891" y="4913"/>
                  </a:cubicBezTo>
                  <a:cubicBezTo>
                    <a:pt x="15665" y="4913"/>
                    <a:pt x="15364" y="4813"/>
                    <a:pt x="15264" y="4612"/>
                  </a:cubicBezTo>
                  <a:lnTo>
                    <a:pt x="15164" y="4612"/>
                  </a:lnTo>
                  <a:cubicBezTo>
                    <a:pt x="15164" y="4487"/>
                    <a:pt x="15164" y="4487"/>
                    <a:pt x="15038" y="4386"/>
                  </a:cubicBezTo>
                  <a:cubicBezTo>
                    <a:pt x="15038" y="4386"/>
                    <a:pt x="14938" y="4286"/>
                    <a:pt x="14838" y="4286"/>
                  </a:cubicBezTo>
                  <a:cubicBezTo>
                    <a:pt x="12657" y="5539"/>
                    <a:pt x="10652" y="7118"/>
                    <a:pt x="8898" y="8873"/>
                  </a:cubicBezTo>
                  <a:cubicBezTo>
                    <a:pt x="3359" y="14412"/>
                    <a:pt x="1" y="22031"/>
                    <a:pt x="1" y="30402"/>
                  </a:cubicBezTo>
                  <a:lnTo>
                    <a:pt x="1254" y="30402"/>
                  </a:lnTo>
                  <a:cubicBezTo>
                    <a:pt x="1254" y="14311"/>
                    <a:pt x="14312" y="1254"/>
                    <a:pt x="30402" y="1254"/>
                  </a:cubicBezTo>
                  <a:lnTo>
                    <a:pt x="30402" y="0"/>
                  </a:lnTo>
                  <a:close/>
                </a:path>
              </a:pathLst>
            </a:custGeom>
            <a:solidFill>
              <a:srgbClr val="9C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4571941" y="3000313"/>
              <a:ext cx="666244" cy="666244"/>
            </a:xfrm>
            <a:custGeom>
              <a:avLst/>
              <a:gdLst/>
              <a:ahLst/>
              <a:cxnLst/>
              <a:rect l="l" t="t" r="r" b="b"/>
              <a:pathLst>
                <a:path w="30377" h="30377" extrusionOk="0">
                  <a:moveTo>
                    <a:pt x="29124" y="1"/>
                  </a:moveTo>
                  <a:cubicBezTo>
                    <a:pt x="29124" y="16066"/>
                    <a:pt x="16091" y="29124"/>
                    <a:pt x="1" y="29124"/>
                  </a:cubicBezTo>
                  <a:lnTo>
                    <a:pt x="1" y="30377"/>
                  </a:lnTo>
                  <a:cubicBezTo>
                    <a:pt x="4913" y="30377"/>
                    <a:pt x="9600" y="29224"/>
                    <a:pt x="13685" y="27144"/>
                  </a:cubicBezTo>
                  <a:lnTo>
                    <a:pt x="13685" y="26317"/>
                  </a:lnTo>
                  <a:cubicBezTo>
                    <a:pt x="13685" y="25991"/>
                    <a:pt x="13886" y="25690"/>
                    <a:pt x="14212" y="25590"/>
                  </a:cubicBezTo>
                  <a:cubicBezTo>
                    <a:pt x="14312" y="25590"/>
                    <a:pt x="14412" y="25464"/>
                    <a:pt x="14512" y="25464"/>
                  </a:cubicBezTo>
                  <a:cubicBezTo>
                    <a:pt x="14713" y="25464"/>
                    <a:pt x="15039" y="25590"/>
                    <a:pt x="15139" y="25790"/>
                  </a:cubicBezTo>
                  <a:lnTo>
                    <a:pt x="15239" y="25790"/>
                  </a:lnTo>
                  <a:cubicBezTo>
                    <a:pt x="15239" y="25891"/>
                    <a:pt x="15239" y="25891"/>
                    <a:pt x="15339" y="25991"/>
                  </a:cubicBezTo>
                  <a:cubicBezTo>
                    <a:pt x="15339" y="25991"/>
                    <a:pt x="15465" y="26091"/>
                    <a:pt x="15565" y="26091"/>
                  </a:cubicBezTo>
                  <a:cubicBezTo>
                    <a:pt x="17745" y="24838"/>
                    <a:pt x="19725" y="23284"/>
                    <a:pt x="21505" y="21505"/>
                  </a:cubicBezTo>
                  <a:cubicBezTo>
                    <a:pt x="27044" y="15966"/>
                    <a:pt x="30377" y="8347"/>
                    <a:pt x="3037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4571941" y="2333573"/>
              <a:ext cx="666244" cy="666792"/>
            </a:xfrm>
            <a:custGeom>
              <a:avLst/>
              <a:gdLst/>
              <a:ahLst/>
              <a:cxnLst/>
              <a:rect l="l" t="t" r="r" b="b"/>
              <a:pathLst>
                <a:path w="30377" h="30402" extrusionOk="0">
                  <a:moveTo>
                    <a:pt x="1" y="0"/>
                  </a:moveTo>
                  <a:lnTo>
                    <a:pt x="1" y="1254"/>
                  </a:lnTo>
                  <a:cubicBezTo>
                    <a:pt x="16091" y="1254"/>
                    <a:pt x="29124" y="14311"/>
                    <a:pt x="29124" y="30402"/>
                  </a:cubicBezTo>
                  <a:lnTo>
                    <a:pt x="30377" y="30402"/>
                  </a:lnTo>
                  <a:cubicBezTo>
                    <a:pt x="30377" y="22031"/>
                    <a:pt x="27044" y="14412"/>
                    <a:pt x="21505" y="8873"/>
                  </a:cubicBezTo>
                  <a:cubicBezTo>
                    <a:pt x="19725" y="7118"/>
                    <a:pt x="17745" y="5539"/>
                    <a:pt x="15565" y="4286"/>
                  </a:cubicBezTo>
                  <a:cubicBezTo>
                    <a:pt x="15239" y="4487"/>
                    <a:pt x="15139" y="4612"/>
                    <a:pt x="15139" y="4612"/>
                  </a:cubicBezTo>
                  <a:cubicBezTo>
                    <a:pt x="15039" y="4813"/>
                    <a:pt x="14713" y="4913"/>
                    <a:pt x="14512" y="4913"/>
                  </a:cubicBezTo>
                  <a:cubicBezTo>
                    <a:pt x="14412" y="4913"/>
                    <a:pt x="14312" y="4813"/>
                    <a:pt x="14212" y="4813"/>
                  </a:cubicBezTo>
                  <a:cubicBezTo>
                    <a:pt x="13886" y="4712"/>
                    <a:pt x="13685" y="4386"/>
                    <a:pt x="13685" y="4086"/>
                  </a:cubicBezTo>
                  <a:lnTo>
                    <a:pt x="13685" y="3234"/>
                  </a:lnTo>
                  <a:cubicBezTo>
                    <a:pt x="9600" y="1153"/>
                    <a:pt x="4913" y="0"/>
                    <a:pt x="1" y="0"/>
                  </a:cubicBezTo>
                  <a:close/>
                </a:path>
              </a:pathLst>
            </a:custGeom>
            <a:solidFill>
              <a:srgbClr val="78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3932681" y="2361053"/>
              <a:ext cx="1278051" cy="1278051"/>
            </a:xfrm>
            <a:custGeom>
              <a:avLst/>
              <a:gdLst/>
              <a:ahLst/>
              <a:cxnLst/>
              <a:rect l="l" t="t" r="r" b="b"/>
              <a:pathLst>
                <a:path w="58272" h="58272" extrusionOk="0">
                  <a:moveTo>
                    <a:pt x="29149" y="1254"/>
                  </a:moveTo>
                  <a:cubicBezTo>
                    <a:pt x="36868" y="1254"/>
                    <a:pt x="43861" y="4387"/>
                    <a:pt x="48873" y="9399"/>
                  </a:cubicBezTo>
                  <a:cubicBezTo>
                    <a:pt x="53886" y="14412"/>
                    <a:pt x="57019" y="21404"/>
                    <a:pt x="57019" y="29149"/>
                  </a:cubicBezTo>
                  <a:cubicBezTo>
                    <a:pt x="57019" y="36868"/>
                    <a:pt x="53886" y="43861"/>
                    <a:pt x="48873" y="48873"/>
                  </a:cubicBezTo>
                  <a:cubicBezTo>
                    <a:pt x="43861" y="53886"/>
                    <a:pt x="36868" y="57018"/>
                    <a:pt x="29149" y="57018"/>
                  </a:cubicBezTo>
                  <a:cubicBezTo>
                    <a:pt x="21430" y="57018"/>
                    <a:pt x="14412" y="53886"/>
                    <a:pt x="9399" y="48873"/>
                  </a:cubicBezTo>
                  <a:cubicBezTo>
                    <a:pt x="4387" y="43861"/>
                    <a:pt x="1254" y="36868"/>
                    <a:pt x="1254" y="29149"/>
                  </a:cubicBezTo>
                  <a:cubicBezTo>
                    <a:pt x="1254" y="21404"/>
                    <a:pt x="4387" y="14412"/>
                    <a:pt x="9399" y="9399"/>
                  </a:cubicBezTo>
                  <a:cubicBezTo>
                    <a:pt x="14412" y="4387"/>
                    <a:pt x="21430" y="1254"/>
                    <a:pt x="29149" y="1254"/>
                  </a:cubicBezTo>
                  <a:close/>
                  <a:moveTo>
                    <a:pt x="29149" y="1"/>
                  </a:moveTo>
                  <a:cubicBezTo>
                    <a:pt x="13059" y="1"/>
                    <a:pt x="1" y="13058"/>
                    <a:pt x="1" y="29149"/>
                  </a:cubicBezTo>
                  <a:cubicBezTo>
                    <a:pt x="1" y="45214"/>
                    <a:pt x="13059" y="58272"/>
                    <a:pt x="29149" y="58272"/>
                  </a:cubicBezTo>
                  <a:cubicBezTo>
                    <a:pt x="45239" y="58272"/>
                    <a:pt x="58272" y="45214"/>
                    <a:pt x="58272" y="29149"/>
                  </a:cubicBezTo>
                  <a:cubicBezTo>
                    <a:pt x="58272" y="13058"/>
                    <a:pt x="45239" y="1"/>
                    <a:pt x="29149" y="1"/>
                  </a:cubicBez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 txBox="1"/>
            <p:nvPr/>
          </p:nvSpPr>
          <p:spPr>
            <a:xfrm>
              <a:off x="3938256" y="2785279"/>
              <a:ext cx="126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Analysis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45" name="Google Shape;845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846" name="Google Shape;846;p27"/>
          <p:cNvGrpSpPr/>
          <p:nvPr/>
        </p:nvGrpSpPr>
        <p:grpSpPr>
          <a:xfrm>
            <a:off x="488325" y="1373850"/>
            <a:ext cx="3783601" cy="1066183"/>
            <a:chOff x="488325" y="1373850"/>
            <a:chExt cx="3783601" cy="1066183"/>
          </a:xfrm>
        </p:grpSpPr>
        <p:sp>
          <p:nvSpPr>
            <p:cNvPr id="847" name="Google Shape;847;p27"/>
            <p:cNvSpPr txBox="1"/>
            <p:nvPr/>
          </p:nvSpPr>
          <p:spPr>
            <a:xfrm>
              <a:off x="488325" y="1449063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848" name="Google Shape;848;p27"/>
            <p:cNvGrpSpPr/>
            <p:nvPr/>
          </p:nvGrpSpPr>
          <p:grpSpPr>
            <a:xfrm>
              <a:off x="2609092" y="1373850"/>
              <a:ext cx="1662834" cy="1066183"/>
              <a:chOff x="2609092" y="1373850"/>
              <a:chExt cx="1662834" cy="1066183"/>
            </a:xfrm>
          </p:grpSpPr>
          <p:sp>
            <p:nvSpPr>
              <p:cNvPr id="849" name="Google Shape;849;p27"/>
              <p:cNvSpPr/>
              <p:nvPr/>
            </p:nvSpPr>
            <p:spPr>
              <a:xfrm>
                <a:off x="2627229" y="1392536"/>
                <a:ext cx="1626558" cy="1030696"/>
              </a:xfrm>
              <a:custGeom>
                <a:avLst/>
                <a:gdLst/>
                <a:ahLst/>
                <a:cxnLst/>
                <a:rect l="l" t="t" r="r" b="b"/>
                <a:pathLst>
                  <a:path w="74162" h="46994" extrusionOk="0">
                    <a:moveTo>
                      <a:pt x="19550" y="1"/>
                    </a:moveTo>
                    <a:cubicBezTo>
                      <a:pt x="8773" y="1"/>
                      <a:pt x="1" y="8773"/>
                      <a:pt x="1" y="19525"/>
                    </a:cubicBezTo>
                    <a:cubicBezTo>
                      <a:pt x="1" y="30277"/>
                      <a:pt x="8773" y="39049"/>
                      <a:pt x="19550" y="39049"/>
                    </a:cubicBezTo>
                    <a:lnTo>
                      <a:pt x="59124" y="39049"/>
                    </a:lnTo>
                    <a:cubicBezTo>
                      <a:pt x="69776" y="42081"/>
                      <a:pt x="74162" y="46994"/>
                      <a:pt x="74162" y="46994"/>
                    </a:cubicBezTo>
                    <a:lnTo>
                      <a:pt x="74162" y="39049"/>
                    </a:lnTo>
                    <a:lnTo>
                      <a:pt x="74162" y="19525"/>
                    </a:lnTo>
                    <a:cubicBezTo>
                      <a:pt x="74162" y="8773"/>
                      <a:pt x="65390" y="1"/>
                      <a:pt x="54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2609092" y="1373850"/>
                <a:ext cx="1662834" cy="1066183"/>
              </a:xfrm>
              <a:custGeom>
                <a:avLst/>
                <a:gdLst/>
                <a:ahLst/>
                <a:cxnLst/>
                <a:rect l="l" t="t" r="r" b="b"/>
                <a:pathLst>
                  <a:path w="75816" h="48612" extrusionOk="0">
                    <a:moveTo>
                      <a:pt x="55465" y="1680"/>
                    </a:moveTo>
                    <a:cubicBezTo>
                      <a:pt x="60577" y="1680"/>
                      <a:pt x="65264" y="3760"/>
                      <a:pt x="68623" y="7119"/>
                    </a:cubicBezTo>
                    <a:cubicBezTo>
                      <a:pt x="72056" y="10552"/>
                      <a:pt x="74136" y="15164"/>
                      <a:pt x="74136" y="20377"/>
                    </a:cubicBezTo>
                    <a:lnTo>
                      <a:pt x="74136" y="39901"/>
                    </a:lnTo>
                    <a:lnTo>
                      <a:pt x="74136" y="45886"/>
                    </a:lnTo>
                    <a:lnTo>
                      <a:pt x="74136" y="45886"/>
                    </a:lnTo>
                    <a:cubicBezTo>
                      <a:pt x="72014" y="44167"/>
                      <a:pt x="67528" y="41154"/>
                      <a:pt x="60151" y="39074"/>
                    </a:cubicBezTo>
                    <a:lnTo>
                      <a:pt x="20377" y="39074"/>
                    </a:lnTo>
                    <a:cubicBezTo>
                      <a:pt x="15239" y="39074"/>
                      <a:pt x="10552" y="36968"/>
                      <a:pt x="7219" y="33635"/>
                    </a:cubicBezTo>
                    <a:cubicBezTo>
                      <a:pt x="3760" y="30202"/>
                      <a:pt x="1680" y="25490"/>
                      <a:pt x="1680" y="20377"/>
                    </a:cubicBezTo>
                    <a:cubicBezTo>
                      <a:pt x="1680" y="15164"/>
                      <a:pt x="3760" y="10552"/>
                      <a:pt x="7219" y="7119"/>
                    </a:cubicBezTo>
                    <a:cubicBezTo>
                      <a:pt x="10552" y="3760"/>
                      <a:pt x="15239" y="1680"/>
                      <a:pt x="20377" y="1680"/>
                    </a:cubicBezTo>
                    <a:close/>
                    <a:moveTo>
                      <a:pt x="20377" y="1"/>
                    </a:moveTo>
                    <a:cubicBezTo>
                      <a:pt x="9098" y="1"/>
                      <a:pt x="1" y="9099"/>
                      <a:pt x="1" y="20377"/>
                    </a:cubicBezTo>
                    <a:cubicBezTo>
                      <a:pt x="1" y="31655"/>
                      <a:pt x="9098" y="40728"/>
                      <a:pt x="20377" y="40728"/>
                    </a:cubicBezTo>
                    <a:lnTo>
                      <a:pt x="59725" y="40728"/>
                    </a:lnTo>
                    <a:cubicBezTo>
                      <a:pt x="64963" y="42207"/>
                      <a:pt x="68623" y="44086"/>
                      <a:pt x="71004" y="45640"/>
                    </a:cubicBezTo>
                    <a:cubicBezTo>
                      <a:pt x="72156" y="46492"/>
                      <a:pt x="73009" y="47119"/>
                      <a:pt x="73510" y="47620"/>
                    </a:cubicBezTo>
                    <a:cubicBezTo>
                      <a:pt x="73836" y="47846"/>
                      <a:pt x="74036" y="48046"/>
                      <a:pt x="74136" y="48146"/>
                    </a:cubicBezTo>
                    <a:cubicBezTo>
                      <a:pt x="74262" y="48247"/>
                      <a:pt x="74262" y="48247"/>
                      <a:pt x="74262" y="48372"/>
                    </a:cubicBezTo>
                    <a:lnTo>
                      <a:pt x="74362" y="48372"/>
                    </a:lnTo>
                    <a:cubicBezTo>
                      <a:pt x="74509" y="48519"/>
                      <a:pt x="74776" y="48612"/>
                      <a:pt x="75027" y="48612"/>
                    </a:cubicBezTo>
                    <a:cubicBezTo>
                      <a:pt x="75119" y="48612"/>
                      <a:pt x="75209" y="48599"/>
                      <a:pt x="75289" y="48573"/>
                    </a:cubicBezTo>
                    <a:cubicBezTo>
                      <a:pt x="75615" y="48472"/>
                      <a:pt x="75816" y="48146"/>
                      <a:pt x="75816" y="47846"/>
                    </a:cubicBezTo>
                    <a:lnTo>
                      <a:pt x="75816" y="39901"/>
                    </a:lnTo>
                    <a:lnTo>
                      <a:pt x="75816" y="20377"/>
                    </a:lnTo>
                    <a:cubicBezTo>
                      <a:pt x="75816" y="9099"/>
                      <a:pt x="66618" y="1"/>
                      <a:pt x="55465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3487625" y="1568825"/>
                <a:ext cx="529500" cy="529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31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</a:t>
                </a:r>
                <a:endParaRPr sz="31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52" name="Google Shape;852;p27"/>
              <p:cNvGrpSpPr/>
              <p:nvPr/>
            </p:nvGrpSpPr>
            <p:grpSpPr>
              <a:xfrm>
                <a:off x="2733425" y="1559300"/>
                <a:ext cx="529500" cy="529500"/>
                <a:chOff x="2733425" y="1553225"/>
                <a:chExt cx="529500" cy="529500"/>
              </a:xfrm>
            </p:grpSpPr>
            <p:sp>
              <p:nvSpPr>
                <p:cNvPr id="853" name="Google Shape;853;p27"/>
                <p:cNvSpPr/>
                <p:nvPr/>
              </p:nvSpPr>
              <p:spPr>
                <a:xfrm>
                  <a:off x="2733425" y="1553225"/>
                  <a:ext cx="529500" cy="5295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4" name="Google Shape;854;p27"/>
                <p:cNvGrpSpPr/>
                <p:nvPr/>
              </p:nvGrpSpPr>
              <p:grpSpPr>
                <a:xfrm>
                  <a:off x="2871187" y="1709091"/>
                  <a:ext cx="253975" cy="217768"/>
                  <a:chOff x="2799282" y="1708525"/>
                  <a:chExt cx="253975" cy="217768"/>
                </a:xfrm>
              </p:grpSpPr>
              <p:sp>
                <p:nvSpPr>
                  <p:cNvPr id="855" name="Google Shape;855;p27"/>
                  <p:cNvSpPr/>
                  <p:nvPr/>
                </p:nvSpPr>
                <p:spPr>
                  <a:xfrm>
                    <a:off x="2870187" y="1708525"/>
                    <a:ext cx="183071" cy="2177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47" h="9929" extrusionOk="0">
                        <a:moveTo>
                          <a:pt x="3875" y="0"/>
                        </a:moveTo>
                        <a:cubicBezTo>
                          <a:pt x="3804" y="0"/>
                          <a:pt x="3760" y="4"/>
                          <a:pt x="3760" y="4"/>
                        </a:cubicBezTo>
                        <a:cubicBezTo>
                          <a:pt x="3760" y="4"/>
                          <a:pt x="3459" y="1257"/>
                          <a:pt x="3234" y="1658"/>
                        </a:cubicBezTo>
                        <a:cubicBezTo>
                          <a:pt x="3033" y="1884"/>
                          <a:pt x="2707" y="2185"/>
                          <a:pt x="2407" y="2611"/>
                        </a:cubicBezTo>
                        <a:lnTo>
                          <a:pt x="1" y="4591"/>
                        </a:lnTo>
                        <a:lnTo>
                          <a:pt x="1" y="9603"/>
                        </a:lnTo>
                        <a:cubicBezTo>
                          <a:pt x="427" y="9804"/>
                          <a:pt x="828" y="9929"/>
                          <a:pt x="1254" y="9929"/>
                        </a:cubicBezTo>
                        <a:lnTo>
                          <a:pt x="6993" y="9929"/>
                        </a:lnTo>
                        <a:cubicBezTo>
                          <a:pt x="7219" y="9929"/>
                          <a:pt x="7319" y="9804"/>
                          <a:pt x="7419" y="9703"/>
                        </a:cubicBezTo>
                        <a:cubicBezTo>
                          <a:pt x="7519" y="9603"/>
                          <a:pt x="7620" y="9503"/>
                          <a:pt x="7620" y="9302"/>
                        </a:cubicBezTo>
                        <a:cubicBezTo>
                          <a:pt x="7620" y="8977"/>
                          <a:pt x="7319" y="8676"/>
                          <a:pt x="6993" y="8676"/>
                        </a:cubicBezTo>
                        <a:lnTo>
                          <a:pt x="7219" y="8676"/>
                        </a:lnTo>
                        <a:cubicBezTo>
                          <a:pt x="7419" y="8676"/>
                          <a:pt x="7620" y="8551"/>
                          <a:pt x="7720" y="8450"/>
                        </a:cubicBezTo>
                        <a:cubicBezTo>
                          <a:pt x="7845" y="8350"/>
                          <a:pt x="7945" y="8150"/>
                          <a:pt x="7945" y="7924"/>
                        </a:cubicBezTo>
                        <a:cubicBezTo>
                          <a:pt x="7945" y="7523"/>
                          <a:pt x="7620" y="7197"/>
                          <a:pt x="7219" y="7197"/>
                        </a:cubicBezTo>
                        <a:lnTo>
                          <a:pt x="7620" y="7197"/>
                        </a:lnTo>
                        <a:cubicBezTo>
                          <a:pt x="7845" y="7197"/>
                          <a:pt x="8046" y="7097"/>
                          <a:pt x="8146" y="6997"/>
                        </a:cubicBezTo>
                        <a:cubicBezTo>
                          <a:pt x="8246" y="6796"/>
                          <a:pt x="8346" y="6671"/>
                          <a:pt x="8346" y="6470"/>
                        </a:cubicBezTo>
                        <a:cubicBezTo>
                          <a:pt x="8346" y="6044"/>
                          <a:pt x="8046" y="5743"/>
                          <a:pt x="7620" y="5743"/>
                        </a:cubicBezTo>
                        <a:cubicBezTo>
                          <a:pt x="7845" y="5743"/>
                          <a:pt x="8046" y="5643"/>
                          <a:pt x="8146" y="5543"/>
                        </a:cubicBezTo>
                        <a:cubicBezTo>
                          <a:pt x="8246" y="5317"/>
                          <a:pt x="8346" y="5117"/>
                          <a:pt x="8346" y="5017"/>
                        </a:cubicBezTo>
                        <a:cubicBezTo>
                          <a:pt x="8346" y="4591"/>
                          <a:pt x="8046" y="4165"/>
                          <a:pt x="7620" y="4165"/>
                        </a:cubicBezTo>
                        <a:lnTo>
                          <a:pt x="4913" y="4165"/>
                        </a:lnTo>
                        <a:cubicBezTo>
                          <a:pt x="4712" y="4165"/>
                          <a:pt x="4487" y="4064"/>
                          <a:pt x="4386" y="3964"/>
                        </a:cubicBezTo>
                        <a:cubicBezTo>
                          <a:pt x="4086" y="3237"/>
                          <a:pt x="5214" y="2285"/>
                          <a:pt x="5013" y="731"/>
                        </a:cubicBezTo>
                        <a:cubicBezTo>
                          <a:pt x="4932" y="65"/>
                          <a:pt x="4170" y="0"/>
                          <a:pt x="387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27"/>
                  <p:cNvSpPr/>
                  <p:nvPr/>
                </p:nvSpPr>
                <p:spPr>
                  <a:xfrm>
                    <a:off x="2799282" y="1804804"/>
                    <a:ext cx="57178" cy="121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7" h="5539" extrusionOk="0">
                        <a:moveTo>
                          <a:pt x="1354" y="4386"/>
                        </a:moveTo>
                        <a:cubicBezTo>
                          <a:pt x="1554" y="4386"/>
                          <a:pt x="1780" y="4587"/>
                          <a:pt x="1780" y="4787"/>
                        </a:cubicBezTo>
                        <a:cubicBezTo>
                          <a:pt x="1780" y="5013"/>
                          <a:pt x="1554" y="5213"/>
                          <a:pt x="1354" y="5213"/>
                        </a:cubicBezTo>
                        <a:lnTo>
                          <a:pt x="1254" y="5213"/>
                        </a:lnTo>
                        <a:cubicBezTo>
                          <a:pt x="1053" y="5213"/>
                          <a:pt x="928" y="5013"/>
                          <a:pt x="928" y="4787"/>
                        </a:cubicBezTo>
                        <a:cubicBezTo>
                          <a:pt x="928" y="4587"/>
                          <a:pt x="1153" y="4386"/>
                          <a:pt x="1354" y="4386"/>
                        </a:cubicBezTo>
                        <a:close/>
                        <a:moveTo>
                          <a:pt x="0" y="0"/>
                        </a:moveTo>
                        <a:lnTo>
                          <a:pt x="0" y="5539"/>
                        </a:lnTo>
                        <a:lnTo>
                          <a:pt x="2507" y="5539"/>
                        </a:lnTo>
                        <a:cubicBezTo>
                          <a:pt x="2607" y="5539"/>
                          <a:pt x="2607" y="5414"/>
                          <a:pt x="2607" y="5313"/>
                        </a:cubicBezTo>
                        <a:lnTo>
                          <a:pt x="2607" y="5213"/>
                        </a:lnTo>
                        <a:lnTo>
                          <a:pt x="2607" y="201"/>
                        </a:lnTo>
                        <a:cubicBezTo>
                          <a:pt x="2607" y="100"/>
                          <a:pt x="2607" y="0"/>
                          <a:pt x="250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57" name="Google Shape;857;p27"/>
          <p:cNvGrpSpPr/>
          <p:nvPr/>
        </p:nvGrpSpPr>
        <p:grpSpPr>
          <a:xfrm>
            <a:off x="4872074" y="1373850"/>
            <a:ext cx="3783651" cy="1066183"/>
            <a:chOff x="4872074" y="1373850"/>
            <a:chExt cx="3783651" cy="1066183"/>
          </a:xfrm>
        </p:grpSpPr>
        <p:sp>
          <p:nvSpPr>
            <p:cNvPr id="858" name="Google Shape;858;p27"/>
            <p:cNvSpPr txBox="1"/>
            <p:nvPr/>
          </p:nvSpPr>
          <p:spPr>
            <a:xfrm>
              <a:off x="6771125" y="1449063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859" name="Google Shape;859;p27"/>
            <p:cNvGrpSpPr/>
            <p:nvPr/>
          </p:nvGrpSpPr>
          <p:grpSpPr>
            <a:xfrm>
              <a:off x="4872074" y="1373850"/>
              <a:ext cx="1662834" cy="1066183"/>
              <a:chOff x="4872074" y="1373850"/>
              <a:chExt cx="1662834" cy="1066183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4890211" y="1392536"/>
                <a:ext cx="1625988" cy="1030696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46994" extrusionOk="0">
                    <a:moveTo>
                      <a:pt x="19524" y="1"/>
                    </a:moveTo>
                    <a:cubicBezTo>
                      <a:pt x="8772" y="1"/>
                      <a:pt x="0" y="8773"/>
                      <a:pt x="0" y="19525"/>
                    </a:cubicBezTo>
                    <a:lnTo>
                      <a:pt x="0" y="39049"/>
                    </a:lnTo>
                    <a:lnTo>
                      <a:pt x="0" y="46994"/>
                    </a:lnTo>
                    <a:cubicBezTo>
                      <a:pt x="0" y="46994"/>
                      <a:pt x="4386" y="42081"/>
                      <a:pt x="15038" y="39049"/>
                    </a:cubicBezTo>
                    <a:lnTo>
                      <a:pt x="54612" y="39049"/>
                    </a:lnTo>
                    <a:cubicBezTo>
                      <a:pt x="65364" y="39049"/>
                      <a:pt x="74136" y="30277"/>
                      <a:pt x="74136" y="19525"/>
                    </a:cubicBezTo>
                    <a:cubicBezTo>
                      <a:pt x="74136" y="8773"/>
                      <a:pt x="65364" y="1"/>
                      <a:pt x="54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4872074" y="1373850"/>
                <a:ext cx="1662834" cy="1066183"/>
              </a:xfrm>
              <a:custGeom>
                <a:avLst/>
                <a:gdLst/>
                <a:ahLst/>
                <a:cxnLst/>
                <a:rect l="l" t="t" r="r" b="b"/>
                <a:pathLst>
                  <a:path w="75816" h="48612" extrusionOk="0">
                    <a:moveTo>
                      <a:pt x="55439" y="1680"/>
                    </a:moveTo>
                    <a:cubicBezTo>
                      <a:pt x="60552" y="1680"/>
                      <a:pt x="65264" y="3760"/>
                      <a:pt x="68597" y="7119"/>
                    </a:cubicBezTo>
                    <a:cubicBezTo>
                      <a:pt x="72056" y="10552"/>
                      <a:pt x="74136" y="15164"/>
                      <a:pt x="74136" y="20377"/>
                    </a:cubicBezTo>
                    <a:cubicBezTo>
                      <a:pt x="74136" y="25490"/>
                      <a:pt x="72056" y="30202"/>
                      <a:pt x="68597" y="33635"/>
                    </a:cubicBezTo>
                    <a:cubicBezTo>
                      <a:pt x="65264" y="36968"/>
                      <a:pt x="60552" y="39074"/>
                      <a:pt x="55439" y="39074"/>
                    </a:cubicBezTo>
                    <a:lnTo>
                      <a:pt x="15664" y="39074"/>
                    </a:lnTo>
                    <a:cubicBezTo>
                      <a:pt x="8259" y="41163"/>
                      <a:pt x="3766" y="44191"/>
                      <a:pt x="1654" y="45906"/>
                    </a:cubicBezTo>
                    <a:lnTo>
                      <a:pt x="1654" y="45906"/>
                    </a:lnTo>
                    <a:lnTo>
                      <a:pt x="1654" y="39901"/>
                    </a:lnTo>
                    <a:lnTo>
                      <a:pt x="1654" y="20377"/>
                    </a:lnTo>
                    <a:cubicBezTo>
                      <a:pt x="1654" y="15164"/>
                      <a:pt x="3760" y="10552"/>
                      <a:pt x="7193" y="7119"/>
                    </a:cubicBezTo>
                    <a:cubicBezTo>
                      <a:pt x="10552" y="3760"/>
                      <a:pt x="15238" y="1680"/>
                      <a:pt x="20351" y="1680"/>
                    </a:cubicBezTo>
                    <a:close/>
                    <a:moveTo>
                      <a:pt x="20351" y="1"/>
                    </a:moveTo>
                    <a:cubicBezTo>
                      <a:pt x="9173" y="1"/>
                      <a:pt x="0" y="9099"/>
                      <a:pt x="0" y="20377"/>
                    </a:cubicBezTo>
                    <a:lnTo>
                      <a:pt x="0" y="39901"/>
                    </a:lnTo>
                    <a:lnTo>
                      <a:pt x="0" y="47846"/>
                    </a:lnTo>
                    <a:cubicBezTo>
                      <a:pt x="0" y="48146"/>
                      <a:pt x="201" y="48472"/>
                      <a:pt x="527" y="48573"/>
                    </a:cubicBezTo>
                    <a:cubicBezTo>
                      <a:pt x="607" y="48599"/>
                      <a:pt x="697" y="48612"/>
                      <a:pt x="789" y="48612"/>
                    </a:cubicBezTo>
                    <a:cubicBezTo>
                      <a:pt x="1039" y="48612"/>
                      <a:pt x="1307" y="48519"/>
                      <a:pt x="1454" y="48372"/>
                    </a:cubicBezTo>
                    <a:cubicBezTo>
                      <a:pt x="1554" y="48247"/>
                      <a:pt x="5840" y="43560"/>
                      <a:pt x="16065" y="40728"/>
                    </a:cubicBezTo>
                    <a:lnTo>
                      <a:pt x="55439" y="40728"/>
                    </a:lnTo>
                    <a:cubicBezTo>
                      <a:pt x="66717" y="40728"/>
                      <a:pt x="75815" y="31655"/>
                      <a:pt x="75815" y="20377"/>
                    </a:cubicBezTo>
                    <a:cubicBezTo>
                      <a:pt x="75815" y="9099"/>
                      <a:pt x="66717" y="1"/>
                      <a:pt x="55439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5096975" y="1524888"/>
                <a:ext cx="594300" cy="59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31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</a:t>
                </a:r>
                <a:endParaRPr sz="31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63" name="Google Shape;863;p27"/>
              <p:cNvGrpSpPr/>
              <p:nvPr/>
            </p:nvGrpSpPr>
            <p:grpSpPr>
              <a:xfrm>
                <a:off x="5886263" y="1559300"/>
                <a:ext cx="529500" cy="529500"/>
                <a:chOff x="5871975" y="1553588"/>
                <a:chExt cx="529500" cy="529500"/>
              </a:xfrm>
            </p:grpSpPr>
            <p:sp>
              <p:nvSpPr>
                <p:cNvPr id="864" name="Google Shape;864;p27"/>
                <p:cNvSpPr/>
                <p:nvPr/>
              </p:nvSpPr>
              <p:spPr>
                <a:xfrm>
                  <a:off x="5871975" y="1553588"/>
                  <a:ext cx="529500" cy="5295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27"/>
                <p:cNvSpPr/>
                <p:nvPr/>
              </p:nvSpPr>
              <p:spPr>
                <a:xfrm>
                  <a:off x="6001763" y="1687137"/>
                  <a:ext cx="269923" cy="26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7" h="11964" extrusionOk="0">
                      <a:moveTo>
                        <a:pt x="8382" y="1"/>
                      </a:moveTo>
                      <a:cubicBezTo>
                        <a:pt x="8301" y="1"/>
                        <a:pt x="8221" y="12"/>
                        <a:pt x="8146" y="35"/>
                      </a:cubicBezTo>
                      <a:lnTo>
                        <a:pt x="5740" y="963"/>
                      </a:lnTo>
                      <a:cubicBezTo>
                        <a:pt x="6041" y="1689"/>
                        <a:pt x="5640" y="2542"/>
                        <a:pt x="4913" y="2742"/>
                      </a:cubicBezTo>
                      <a:cubicBezTo>
                        <a:pt x="4722" y="2818"/>
                        <a:pt x="4526" y="2856"/>
                        <a:pt x="4337" y="2856"/>
                      </a:cubicBezTo>
                      <a:cubicBezTo>
                        <a:pt x="3781" y="2856"/>
                        <a:pt x="3283" y="2532"/>
                        <a:pt x="3133" y="1915"/>
                      </a:cubicBezTo>
                      <a:lnTo>
                        <a:pt x="727" y="2842"/>
                      </a:lnTo>
                      <a:cubicBezTo>
                        <a:pt x="201" y="3043"/>
                        <a:pt x="0" y="3469"/>
                        <a:pt x="201" y="3895"/>
                      </a:cubicBezTo>
                      <a:lnTo>
                        <a:pt x="1153" y="6301"/>
                      </a:lnTo>
                      <a:cubicBezTo>
                        <a:pt x="1306" y="6253"/>
                        <a:pt x="1464" y="6230"/>
                        <a:pt x="1619" y="6230"/>
                      </a:cubicBezTo>
                      <a:cubicBezTo>
                        <a:pt x="2201" y="6230"/>
                        <a:pt x="2749" y="6554"/>
                        <a:pt x="2908" y="7128"/>
                      </a:cubicBezTo>
                      <a:cubicBezTo>
                        <a:pt x="3234" y="7855"/>
                        <a:pt x="2808" y="8682"/>
                        <a:pt x="2081" y="9008"/>
                      </a:cubicBezTo>
                      <a:lnTo>
                        <a:pt x="3033" y="11414"/>
                      </a:lnTo>
                      <a:cubicBezTo>
                        <a:pt x="3117" y="11751"/>
                        <a:pt x="3502" y="11964"/>
                        <a:pt x="3861" y="11964"/>
                      </a:cubicBezTo>
                      <a:cubicBezTo>
                        <a:pt x="3929" y="11964"/>
                        <a:pt x="3997" y="11956"/>
                        <a:pt x="4061" y="11940"/>
                      </a:cubicBezTo>
                      <a:lnTo>
                        <a:pt x="6467" y="10988"/>
                      </a:lnTo>
                      <a:cubicBezTo>
                        <a:pt x="6717" y="11545"/>
                        <a:pt x="7261" y="11926"/>
                        <a:pt x="7830" y="11926"/>
                      </a:cubicBezTo>
                      <a:cubicBezTo>
                        <a:pt x="8002" y="11926"/>
                        <a:pt x="8177" y="11891"/>
                        <a:pt x="8346" y="11815"/>
                      </a:cubicBezTo>
                      <a:cubicBezTo>
                        <a:pt x="9073" y="11514"/>
                        <a:pt x="9499" y="10787"/>
                        <a:pt x="9173" y="9935"/>
                      </a:cubicBezTo>
                      <a:lnTo>
                        <a:pt x="11579" y="9108"/>
                      </a:lnTo>
                      <a:cubicBezTo>
                        <a:pt x="12006" y="8908"/>
                        <a:pt x="12206" y="8481"/>
                        <a:pt x="12006" y="7955"/>
                      </a:cubicBezTo>
                      <a:lnTo>
                        <a:pt x="11178" y="5549"/>
                      </a:lnTo>
                      <a:cubicBezTo>
                        <a:pt x="11905" y="5349"/>
                        <a:pt x="12306" y="4522"/>
                        <a:pt x="12006" y="3795"/>
                      </a:cubicBezTo>
                      <a:cubicBezTo>
                        <a:pt x="11754" y="3214"/>
                        <a:pt x="11262" y="2842"/>
                        <a:pt x="10671" y="2842"/>
                      </a:cubicBezTo>
                      <a:cubicBezTo>
                        <a:pt x="10496" y="2842"/>
                        <a:pt x="10314" y="2874"/>
                        <a:pt x="10126" y="2943"/>
                      </a:cubicBezTo>
                      <a:lnTo>
                        <a:pt x="9299" y="537"/>
                      </a:lnTo>
                      <a:cubicBezTo>
                        <a:pt x="9115" y="211"/>
                        <a:pt x="8734" y="1"/>
                        <a:pt x="83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66" name="Google Shape;866;p27"/>
          <p:cNvGrpSpPr/>
          <p:nvPr/>
        </p:nvGrpSpPr>
        <p:grpSpPr>
          <a:xfrm>
            <a:off x="4872074" y="3560422"/>
            <a:ext cx="3783651" cy="1065876"/>
            <a:chOff x="4872074" y="3560422"/>
            <a:chExt cx="3783651" cy="1065876"/>
          </a:xfrm>
        </p:grpSpPr>
        <p:sp>
          <p:nvSpPr>
            <p:cNvPr id="867" name="Google Shape;867;p27"/>
            <p:cNvSpPr txBox="1"/>
            <p:nvPr/>
          </p:nvSpPr>
          <p:spPr>
            <a:xfrm>
              <a:off x="6771125" y="3795013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868" name="Google Shape;868;p27"/>
            <p:cNvGrpSpPr/>
            <p:nvPr/>
          </p:nvGrpSpPr>
          <p:grpSpPr>
            <a:xfrm>
              <a:off x="4872074" y="3560422"/>
              <a:ext cx="1662834" cy="1065876"/>
              <a:chOff x="4872074" y="3560422"/>
              <a:chExt cx="1662834" cy="1065876"/>
            </a:xfrm>
          </p:grpSpPr>
          <p:sp>
            <p:nvSpPr>
              <p:cNvPr id="869" name="Google Shape;869;p27"/>
              <p:cNvSpPr/>
              <p:nvPr/>
            </p:nvSpPr>
            <p:spPr>
              <a:xfrm>
                <a:off x="4890211" y="3577463"/>
                <a:ext cx="1625988" cy="1030696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46994" extrusionOk="0">
                    <a:moveTo>
                      <a:pt x="0" y="1"/>
                    </a:moveTo>
                    <a:lnTo>
                      <a:pt x="0" y="7920"/>
                    </a:lnTo>
                    <a:lnTo>
                      <a:pt x="0" y="27469"/>
                    </a:lnTo>
                    <a:cubicBezTo>
                      <a:pt x="0" y="38221"/>
                      <a:pt x="8772" y="46993"/>
                      <a:pt x="19524" y="46993"/>
                    </a:cubicBezTo>
                    <a:lnTo>
                      <a:pt x="54612" y="46993"/>
                    </a:lnTo>
                    <a:cubicBezTo>
                      <a:pt x="65364" y="46993"/>
                      <a:pt x="74136" y="38221"/>
                      <a:pt x="74136" y="27469"/>
                    </a:cubicBezTo>
                    <a:cubicBezTo>
                      <a:pt x="74136" y="16692"/>
                      <a:pt x="65364" y="7920"/>
                      <a:pt x="54612" y="7920"/>
                    </a:cubicBezTo>
                    <a:lnTo>
                      <a:pt x="15038" y="7920"/>
                    </a:lnTo>
                    <a:cubicBezTo>
                      <a:pt x="4386" y="491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4872074" y="3560422"/>
                <a:ext cx="1662834" cy="1065876"/>
              </a:xfrm>
              <a:custGeom>
                <a:avLst/>
                <a:gdLst/>
                <a:ahLst/>
                <a:cxnLst/>
                <a:rect l="l" t="t" r="r" b="b"/>
                <a:pathLst>
                  <a:path w="75816" h="48598" extrusionOk="0">
                    <a:moveTo>
                      <a:pt x="1654" y="2717"/>
                    </a:moveTo>
                    <a:cubicBezTo>
                      <a:pt x="3766" y="4433"/>
                      <a:pt x="8259" y="7461"/>
                      <a:pt x="15664" y="9550"/>
                    </a:cubicBezTo>
                    <a:lnTo>
                      <a:pt x="55439" y="9550"/>
                    </a:lnTo>
                    <a:cubicBezTo>
                      <a:pt x="60552" y="9550"/>
                      <a:pt x="65264" y="11630"/>
                      <a:pt x="68597" y="14963"/>
                    </a:cubicBezTo>
                    <a:cubicBezTo>
                      <a:pt x="72056" y="18422"/>
                      <a:pt x="74136" y="23109"/>
                      <a:pt x="74136" y="28246"/>
                    </a:cubicBezTo>
                    <a:cubicBezTo>
                      <a:pt x="74136" y="33459"/>
                      <a:pt x="72056" y="38046"/>
                      <a:pt x="68597" y="41505"/>
                    </a:cubicBezTo>
                    <a:cubicBezTo>
                      <a:pt x="65264" y="44838"/>
                      <a:pt x="60552" y="46918"/>
                      <a:pt x="55439" y="46918"/>
                    </a:cubicBezTo>
                    <a:lnTo>
                      <a:pt x="20351" y="46918"/>
                    </a:lnTo>
                    <a:cubicBezTo>
                      <a:pt x="15238" y="46918"/>
                      <a:pt x="10552" y="44838"/>
                      <a:pt x="7193" y="41505"/>
                    </a:cubicBezTo>
                    <a:cubicBezTo>
                      <a:pt x="3760" y="38046"/>
                      <a:pt x="1654" y="33459"/>
                      <a:pt x="1654" y="28246"/>
                    </a:cubicBezTo>
                    <a:lnTo>
                      <a:pt x="1654" y="8697"/>
                    </a:lnTo>
                    <a:lnTo>
                      <a:pt x="1654" y="2717"/>
                    </a:lnTo>
                    <a:close/>
                    <a:moveTo>
                      <a:pt x="798" y="1"/>
                    </a:moveTo>
                    <a:cubicBezTo>
                      <a:pt x="703" y="1"/>
                      <a:pt x="610" y="16"/>
                      <a:pt x="527" y="51"/>
                    </a:cubicBezTo>
                    <a:cubicBezTo>
                      <a:pt x="201" y="151"/>
                      <a:pt x="0" y="452"/>
                      <a:pt x="0" y="778"/>
                    </a:cubicBezTo>
                    <a:lnTo>
                      <a:pt x="0" y="8697"/>
                    </a:lnTo>
                    <a:lnTo>
                      <a:pt x="0" y="28246"/>
                    </a:lnTo>
                    <a:cubicBezTo>
                      <a:pt x="0" y="39525"/>
                      <a:pt x="9173" y="48597"/>
                      <a:pt x="20351" y="48597"/>
                    </a:cubicBezTo>
                    <a:lnTo>
                      <a:pt x="55439" y="48597"/>
                    </a:lnTo>
                    <a:cubicBezTo>
                      <a:pt x="66717" y="48597"/>
                      <a:pt x="75815" y="39525"/>
                      <a:pt x="75815" y="28246"/>
                    </a:cubicBezTo>
                    <a:cubicBezTo>
                      <a:pt x="75815" y="16968"/>
                      <a:pt x="66717" y="7870"/>
                      <a:pt x="55439" y="7870"/>
                    </a:cubicBezTo>
                    <a:lnTo>
                      <a:pt x="16065" y="7870"/>
                    </a:lnTo>
                    <a:cubicBezTo>
                      <a:pt x="10852" y="6417"/>
                      <a:pt x="7193" y="4537"/>
                      <a:pt x="4787" y="2958"/>
                    </a:cubicBezTo>
                    <a:cubicBezTo>
                      <a:pt x="3659" y="2131"/>
                      <a:pt x="2807" y="1504"/>
                      <a:pt x="2281" y="978"/>
                    </a:cubicBezTo>
                    <a:cubicBezTo>
                      <a:pt x="1980" y="778"/>
                      <a:pt x="1780" y="552"/>
                      <a:pt x="1654" y="452"/>
                    </a:cubicBezTo>
                    <a:cubicBezTo>
                      <a:pt x="1554" y="352"/>
                      <a:pt x="1554" y="352"/>
                      <a:pt x="1554" y="251"/>
                    </a:cubicBezTo>
                    <a:lnTo>
                      <a:pt x="1454" y="251"/>
                    </a:lnTo>
                    <a:cubicBezTo>
                      <a:pt x="1309" y="106"/>
                      <a:pt x="1046" y="1"/>
                      <a:pt x="798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5101000" y="3880375"/>
                <a:ext cx="594300" cy="59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31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</a:t>
                </a:r>
                <a:endParaRPr sz="31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72" name="Google Shape;872;p27"/>
              <p:cNvGrpSpPr/>
              <p:nvPr/>
            </p:nvGrpSpPr>
            <p:grpSpPr>
              <a:xfrm>
                <a:off x="5886263" y="3912775"/>
                <a:ext cx="529500" cy="529500"/>
                <a:chOff x="5876313" y="3908025"/>
                <a:chExt cx="529500" cy="529500"/>
              </a:xfrm>
            </p:grpSpPr>
            <p:sp>
              <p:nvSpPr>
                <p:cNvPr id="873" name="Google Shape;873;p27"/>
                <p:cNvSpPr/>
                <p:nvPr/>
              </p:nvSpPr>
              <p:spPr>
                <a:xfrm>
                  <a:off x="5876313" y="3908025"/>
                  <a:ext cx="529500" cy="5295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7"/>
                <p:cNvSpPr/>
                <p:nvPr/>
              </p:nvSpPr>
              <p:spPr>
                <a:xfrm>
                  <a:off x="5994553" y="4026266"/>
                  <a:ext cx="293018" cy="293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0" h="13360" extrusionOk="0">
                      <a:moveTo>
                        <a:pt x="6667" y="3133"/>
                      </a:moveTo>
                      <a:cubicBezTo>
                        <a:pt x="6993" y="3133"/>
                        <a:pt x="7294" y="3133"/>
                        <a:pt x="7620" y="3234"/>
                      </a:cubicBezTo>
                      <a:cubicBezTo>
                        <a:pt x="9174" y="3760"/>
                        <a:pt x="10226" y="5113"/>
                        <a:pt x="10226" y="6692"/>
                      </a:cubicBezTo>
                      <a:cubicBezTo>
                        <a:pt x="10226" y="6993"/>
                        <a:pt x="10226" y="7319"/>
                        <a:pt x="10126" y="7620"/>
                      </a:cubicBezTo>
                      <a:cubicBezTo>
                        <a:pt x="9700" y="9199"/>
                        <a:pt x="8246" y="10226"/>
                        <a:pt x="6667" y="10226"/>
                      </a:cubicBezTo>
                      <a:cubicBezTo>
                        <a:pt x="6367" y="10226"/>
                        <a:pt x="6041" y="10226"/>
                        <a:pt x="5740" y="10126"/>
                      </a:cubicBezTo>
                      <a:cubicBezTo>
                        <a:pt x="4161" y="9700"/>
                        <a:pt x="3134" y="8246"/>
                        <a:pt x="3134" y="6692"/>
                      </a:cubicBezTo>
                      <a:cubicBezTo>
                        <a:pt x="3134" y="6367"/>
                        <a:pt x="3134" y="6066"/>
                        <a:pt x="3234" y="5740"/>
                      </a:cubicBezTo>
                      <a:cubicBezTo>
                        <a:pt x="3760" y="4186"/>
                        <a:pt x="5113" y="3133"/>
                        <a:pt x="6667" y="3133"/>
                      </a:cubicBezTo>
                      <a:close/>
                      <a:moveTo>
                        <a:pt x="6266" y="1"/>
                      </a:moveTo>
                      <a:lnTo>
                        <a:pt x="6367" y="828"/>
                      </a:lnTo>
                      <a:cubicBezTo>
                        <a:pt x="5414" y="828"/>
                        <a:pt x="4587" y="1154"/>
                        <a:pt x="3860" y="1555"/>
                      </a:cubicBezTo>
                      <a:lnTo>
                        <a:pt x="3434" y="828"/>
                      </a:lnTo>
                      <a:cubicBezTo>
                        <a:pt x="2808" y="1254"/>
                        <a:pt x="2181" y="1680"/>
                        <a:pt x="1655" y="2181"/>
                      </a:cubicBezTo>
                      <a:lnTo>
                        <a:pt x="2281" y="2808"/>
                      </a:lnTo>
                      <a:cubicBezTo>
                        <a:pt x="1755" y="3434"/>
                        <a:pt x="1254" y="4186"/>
                        <a:pt x="1028" y="5113"/>
                      </a:cubicBezTo>
                      <a:lnTo>
                        <a:pt x="201" y="4813"/>
                      </a:lnTo>
                      <a:lnTo>
                        <a:pt x="201" y="4913"/>
                      </a:lnTo>
                      <a:cubicBezTo>
                        <a:pt x="101" y="5439"/>
                        <a:pt x="1" y="6066"/>
                        <a:pt x="1" y="6692"/>
                      </a:cubicBezTo>
                      <a:lnTo>
                        <a:pt x="1" y="7093"/>
                      </a:lnTo>
                      <a:lnTo>
                        <a:pt x="828" y="6993"/>
                      </a:lnTo>
                      <a:cubicBezTo>
                        <a:pt x="828" y="7946"/>
                        <a:pt x="1128" y="8773"/>
                        <a:pt x="1555" y="9499"/>
                      </a:cubicBezTo>
                      <a:lnTo>
                        <a:pt x="828" y="9926"/>
                      </a:lnTo>
                      <a:cubicBezTo>
                        <a:pt x="1128" y="10552"/>
                        <a:pt x="1655" y="11179"/>
                        <a:pt x="2181" y="11705"/>
                      </a:cubicBezTo>
                      <a:lnTo>
                        <a:pt x="2808" y="11078"/>
                      </a:lnTo>
                      <a:cubicBezTo>
                        <a:pt x="3434" y="11580"/>
                        <a:pt x="4161" y="12106"/>
                        <a:pt x="5113" y="12332"/>
                      </a:cubicBezTo>
                      <a:lnTo>
                        <a:pt x="4788" y="13159"/>
                      </a:lnTo>
                      <a:lnTo>
                        <a:pt x="4888" y="13159"/>
                      </a:lnTo>
                      <a:cubicBezTo>
                        <a:pt x="5414" y="13259"/>
                        <a:pt x="6041" y="13359"/>
                        <a:pt x="6667" y="13359"/>
                      </a:cubicBezTo>
                      <a:lnTo>
                        <a:pt x="7093" y="13359"/>
                      </a:lnTo>
                      <a:lnTo>
                        <a:pt x="6993" y="12532"/>
                      </a:lnTo>
                      <a:cubicBezTo>
                        <a:pt x="7920" y="12532"/>
                        <a:pt x="8773" y="12206"/>
                        <a:pt x="9499" y="11805"/>
                      </a:cubicBezTo>
                      <a:lnTo>
                        <a:pt x="9900" y="12532"/>
                      </a:lnTo>
                      <a:cubicBezTo>
                        <a:pt x="10652" y="12206"/>
                        <a:pt x="11154" y="11705"/>
                        <a:pt x="11680" y="11179"/>
                      </a:cubicBezTo>
                      <a:lnTo>
                        <a:pt x="11053" y="10552"/>
                      </a:lnTo>
                      <a:cubicBezTo>
                        <a:pt x="11680" y="9926"/>
                        <a:pt x="12106" y="9199"/>
                        <a:pt x="12306" y="8246"/>
                      </a:cubicBezTo>
                      <a:lnTo>
                        <a:pt x="13159" y="8572"/>
                      </a:lnTo>
                      <a:cubicBezTo>
                        <a:pt x="13259" y="7946"/>
                        <a:pt x="13359" y="7319"/>
                        <a:pt x="13359" y="6692"/>
                      </a:cubicBezTo>
                      <a:lnTo>
                        <a:pt x="13359" y="6266"/>
                      </a:lnTo>
                      <a:lnTo>
                        <a:pt x="12532" y="6367"/>
                      </a:lnTo>
                      <a:cubicBezTo>
                        <a:pt x="12532" y="5439"/>
                        <a:pt x="12206" y="4587"/>
                        <a:pt x="11780" y="3860"/>
                      </a:cubicBezTo>
                      <a:lnTo>
                        <a:pt x="12532" y="3434"/>
                      </a:lnTo>
                      <a:cubicBezTo>
                        <a:pt x="12206" y="2808"/>
                        <a:pt x="11680" y="2181"/>
                        <a:pt x="11154" y="1680"/>
                      </a:cubicBezTo>
                      <a:lnTo>
                        <a:pt x="10527" y="2306"/>
                      </a:lnTo>
                      <a:cubicBezTo>
                        <a:pt x="9900" y="1780"/>
                        <a:pt x="9174" y="1254"/>
                        <a:pt x="8246" y="1053"/>
                      </a:cubicBezTo>
                      <a:lnTo>
                        <a:pt x="8547" y="201"/>
                      </a:lnTo>
                      <a:lnTo>
                        <a:pt x="8447" y="201"/>
                      </a:lnTo>
                      <a:cubicBezTo>
                        <a:pt x="7920" y="101"/>
                        <a:pt x="7294" y="1"/>
                        <a:pt x="66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75" name="Google Shape;875;p27"/>
          <p:cNvGrpSpPr/>
          <p:nvPr/>
        </p:nvGrpSpPr>
        <p:grpSpPr>
          <a:xfrm>
            <a:off x="488325" y="3560422"/>
            <a:ext cx="3783601" cy="1065876"/>
            <a:chOff x="488325" y="3560422"/>
            <a:chExt cx="3783601" cy="1065876"/>
          </a:xfrm>
        </p:grpSpPr>
        <p:sp>
          <p:nvSpPr>
            <p:cNvPr id="876" name="Google Shape;876;p27"/>
            <p:cNvSpPr txBox="1"/>
            <p:nvPr/>
          </p:nvSpPr>
          <p:spPr>
            <a:xfrm>
              <a:off x="488325" y="3795013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877" name="Google Shape;877;p27"/>
            <p:cNvGrpSpPr/>
            <p:nvPr/>
          </p:nvGrpSpPr>
          <p:grpSpPr>
            <a:xfrm>
              <a:off x="2609092" y="3560422"/>
              <a:ext cx="1662834" cy="1065876"/>
              <a:chOff x="2609092" y="3560422"/>
              <a:chExt cx="1662834" cy="1065876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2627229" y="3577463"/>
                <a:ext cx="1626558" cy="1030696"/>
              </a:xfrm>
              <a:custGeom>
                <a:avLst/>
                <a:gdLst/>
                <a:ahLst/>
                <a:cxnLst/>
                <a:rect l="l" t="t" r="r" b="b"/>
                <a:pathLst>
                  <a:path w="74162" h="46994" extrusionOk="0">
                    <a:moveTo>
                      <a:pt x="74162" y="1"/>
                    </a:moveTo>
                    <a:cubicBezTo>
                      <a:pt x="74162" y="1"/>
                      <a:pt x="69776" y="4913"/>
                      <a:pt x="59124" y="7920"/>
                    </a:cubicBezTo>
                    <a:lnTo>
                      <a:pt x="19550" y="7920"/>
                    </a:lnTo>
                    <a:cubicBezTo>
                      <a:pt x="8773" y="7920"/>
                      <a:pt x="1" y="16692"/>
                      <a:pt x="1" y="27469"/>
                    </a:cubicBezTo>
                    <a:cubicBezTo>
                      <a:pt x="1" y="38221"/>
                      <a:pt x="8773" y="46993"/>
                      <a:pt x="19550" y="46993"/>
                    </a:cubicBezTo>
                    <a:lnTo>
                      <a:pt x="54638" y="46993"/>
                    </a:lnTo>
                    <a:cubicBezTo>
                      <a:pt x="65390" y="46993"/>
                      <a:pt x="74162" y="38221"/>
                      <a:pt x="74162" y="27469"/>
                    </a:cubicBezTo>
                    <a:lnTo>
                      <a:pt x="74162" y="7920"/>
                    </a:lnTo>
                    <a:lnTo>
                      <a:pt x="74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2609092" y="3560422"/>
                <a:ext cx="1662834" cy="1065876"/>
              </a:xfrm>
              <a:custGeom>
                <a:avLst/>
                <a:gdLst/>
                <a:ahLst/>
                <a:cxnLst/>
                <a:rect l="l" t="t" r="r" b="b"/>
                <a:pathLst>
                  <a:path w="75816" h="48598" extrusionOk="0">
                    <a:moveTo>
                      <a:pt x="74136" y="2738"/>
                    </a:moveTo>
                    <a:lnTo>
                      <a:pt x="74136" y="8697"/>
                    </a:lnTo>
                    <a:lnTo>
                      <a:pt x="74136" y="28246"/>
                    </a:lnTo>
                    <a:cubicBezTo>
                      <a:pt x="74136" y="33459"/>
                      <a:pt x="72056" y="38046"/>
                      <a:pt x="68623" y="41505"/>
                    </a:cubicBezTo>
                    <a:cubicBezTo>
                      <a:pt x="65264" y="44838"/>
                      <a:pt x="60577" y="46918"/>
                      <a:pt x="55465" y="46918"/>
                    </a:cubicBezTo>
                    <a:lnTo>
                      <a:pt x="20377" y="46918"/>
                    </a:lnTo>
                    <a:cubicBezTo>
                      <a:pt x="15239" y="46918"/>
                      <a:pt x="10552" y="44838"/>
                      <a:pt x="7219" y="41505"/>
                    </a:cubicBezTo>
                    <a:cubicBezTo>
                      <a:pt x="3760" y="38046"/>
                      <a:pt x="1680" y="33459"/>
                      <a:pt x="1680" y="28246"/>
                    </a:cubicBezTo>
                    <a:cubicBezTo>
                      <a:pt x="1680" y="23109"/>
                      <a:pt x="3760" y="18422"/>
                      <a:pt x="7219" y="14963"/>
                    </a:cubicBezTo>
                    <a:cubicBezTo>
                      <a:pt x="10552" y="11630"/>
                      <a:pt x="15239" y="9550"/>
                      <a:pt x="20377" y="9550"/>
                    </a:cubicBezTo>
                    <a:lnTo>
                      <a:pt x="60151" y="9550"/>
                    </a:lnTo>
                    <a:cubicBezTo>
                      <a:pt x="67528" y="7469"/>
                      <a:pt x="72014" y="4457"/>
                      <a:pt x="74136" y="2738"/>
                    </a:cubicBezTo>
                    <a:close/>
                    <a:moveTo>
                      <a:pt x="75018" y="1"/>
                    </a:moveTo>
                    <a:cubicBezTo>
                      <a:pt x="74770" y="1"/>
                      <a:pt x="74507" y="106"/>
                      <a:pt x="74362" y="251"/>
                    </a:cubicBezTo>
                    <a:cubicBezTo>
                      <a:pt x="74262" y="352"/>
                      <a:pt x="69976" y="5063"/>
                      <a:pt x="59725" y="7870"/>
                    </a:cubicBezTo>
                    <a:lnTo>
                      <a:pt x="20377" y="7870"/>
                    </a:lnTo>
                    <a:cubicBezTo>
                      <a:pt x="9098" y="7870"/>
                      <a:pt x="1" y="16968"/>
                      <a:pt x="1" y="28246"/>
                    </a:cubicBezTo>
                    <a:cubicBezTo>
                      <a:pt x="1" y="39525"/>
                      <a:pt x="9098" y="48597"/>
                      <a:pt x="20377" y="48597"/>
                    </a:cubicBezTo>
                    <a:lnTo>
                      <a:pt x="55465" y="48597"/>
                    </a:lnTo>
                    <a:cubicBezTo>
                      <a:pt x="66618" y="48597"/>
                      <a:pt x="75816" y="39525"/>
                      <a:pt x="75816" y="28246"/>
                    </a:cubicBezTo>
                    <a:lnTo>
                      <a:pt x="75816" y="8697"/>
                    </a:lnTo>
                    <a:lnTo>
                      <a:pt x="75816" y="778"/>
                    </a:lnTo>
                    <a:cubicBezTo>
                      <a:pt x="75816" y="452"/>
                      <a:pt x="75615" y="151"/>
                      <a:pt x="75289" y="51"/>
                    </a:cubicBezTo>
                    <a:cubicBezTo>
                      <a:pt x="75206" y="16"/>
                      <a:pt x="75113" y="1"/>
                      <a:pt x="75018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3447935" y="3885138"/>
                <a:ext cx="594300" cy="59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31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</a:t>
                </a:r>
                <a:endParaRPr sz="31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81" name="Google Shape;881;p27"/>
              <p:cNvGrpSpPr/>
              <p:nvPr/>
            </p:nvGrpSpPr>
            <p:grpSpPr>
              <a:xfrm>
                <a:off x="2728650" y="3917538"/>
                <a:ext cx="529500" cy="529500"/>
                <a:chOff x="2733413" y="3912775"/>
                <a:chExt cx="529500" cy="529500"/>
              </a:xfrm>
            </p:grpSpPr>
            <p:sp>
              <p:nvSpPr>
                <p:cNvPr id="882" name="Google Shape;882;p27"/>
                <p:cNvSpPr/>
                <p:nvPr/>
              </p:nvSpPr>
              <p:spPr>
                <a:xfrm>
                  <a:off x="2733413" y="3912775"/>
                  <a:ext cx="529500" cy="5295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7"/>
                <p:cNvSpPr/>
                <p:nvPr/>
              </p:nvSpPr>
              <p:spPr>
                <a:xfrm>
                  <a:off x="2892887" y="4024151"/>
                  <a:ext cx="210552" cy="30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0" h="13986" extrusionOk="0">
                      <a:moveTo>
                        <a:pt x="4060" y="7093"/>
                      </a:moveTo>
                      <a:lnTo>
                        <a:pt x="4787" y="9699"/>
                      </a:lnTo>
                      <a:lnTo>
                        <a:pt x="5539" y="7093"/>
                      </a:lnTo>
                      <a:lnTo>
                        <a:pt x="5539" y="7093"/>
                      </a:lnTo>
                      <a:lnTo>
                        <a:pt x="4913" y="7419"/>
                      </a:lnTo>
                      <a:lnTo>
                        <a:pt x="4787" y="7519"/>
                      </a:lnTo>
                      <a:lnTo>
                        <a:pt x="4060" y="7093"/>
                      </a:lnTo>
                      <a:close/>
                      <a:moveTo>
                        <a:pt x="4286" y="0"/>
                      </a:moveTo>
                      <a:cubicBezTo>
                        <a:pt x="2081" y="301"/>
                        <a:pt x="301" y="1980"/>
                        <a:pt x="0" y="4186"/>
                      </a:cubicBezTo>
                      <a:lnTo>
                        <a:pt x="0" y="4812"/>
                      </a:lnTo>
                      <a:cubicBezTo>
                        <a:pt x="0" y="6366"/>
                        <a:pt x="727" y="7820"/>
                        <a:pt x="1980" y="8772"/>
                      </a:cubicBezTo>
                      <a:cubicBezTo>
                        <a:pt x="2507" y="9073"/>
                        <a:pt x="2908" y="9599"/>
                        <a:pt x="3233" y="10226"/>
                      </a:cubicBezTo>
                      <a:lnTo>
                        <a:pt x="4286" y="10226"/>
                      </a:lnTo>
                      <a:lnTo>
                        <a:pt x="2908" y="5739"/>
                      </a:lnTo>
                      <a:lnTo>
                        <a:pt x="4787" y="6792"/>
                      </a:lnTo>
                      <a:lnTo>
                        <a:pt x="6567" y="5739"/>
                      </a:lnTo>
                      <a:lnTo>
                        <a:pt x="5314" y="10226"/>
                      </a:lnTo>
                      <a:lnTo>
                        <a:pt x="6366" y="10226"/>
                      </a:lnTo>
                      <a:cubicBezTo>
                        <a:pt x="6667" y="9599"/>
                        <a:pt x="7093" y="9073"/>
                        <a:pt x="7619" y="8672"/>
                      </a:cubicBezTo>
                      <a:cubicBezTo>
                        <a:pt x="8873" y="7820"/>
                        <a:pt x="9599" y="6366"/>
                        <a:pt x="9599" y="4812"/>
                      </a:cubicBezTo>
                      <a:cubicBezTo>
                        <a:pt x="9599" y="3434"/>
                        <a:pt x="9073" y="2306"/>
                        <a:pt x="8146" y="1353"/>
                      </a:cubicBezTo>
                      <a:cubicBezTo>
                        <a:pt x="7294" y="526"/>
                        <a:pt x="6166" y="0"/>
                        <a:pt x="4787" y="0"/>
                      </a:cubicBezTo>
                      <a:close/>
                      <a:moveTo>
                        <a:pt x="2707" y="10652"/>
                      </a:moveTo>
                      <a:lnTo>
                        <a:pt x="2707" y="11278"/>
                      </a:lnTo>
                      <a:lnTo>
                        <a:pt x="6792" y="11278"/>
                      </a:lnTo>
                      <a:lnTo>
                        <a:pt x="6792" y="10652"/>
                      </a:lnTo>
                      <a:close/>
                      <a:moveTo>
                        <a:pt x="2707" y="11805"/>
                      </a:moveTo>
                      <a:lnTo>
                        <a:pt x="2707" y="12431"/>
                      </a:lnTo>
                      <a:lnTo>
                        <a:pt x="6792" y="12431"/>
                      </a:lnTo>
                      <a:lnTo>
                        <a:pt x="6792" y="11805"/>
                      </a:lnTo>
                      <a:close/>
                      <a:moveTo>
                        <a:pt x="2707" y="12958"/>
                      </a:moveTo>
                      <a:cubicBezTo>
                        <a:pt x="2807" y="13258"/>
                        <a:pt x="3033" y="13459"/>
                        <a:pt x="3334" y="13459"/>
                      </a:cubicBezTo>
                      <a:lnTo>
                        <a:pt x="3659" y="13459"/>
                      </a:lnTo>
                      <a:lnTo>
                        <a:pt x="3659" y="13584"/>
                      </a:lnTo>
                      <a:cubicBezTo>
                        <a:pt x="3659" y="13785"/>
                        <a:pt x="3860" y="13985"/>
                        <a:pt x="4060" y="13985"/>
                      </a:cubicBezTo>
                      <a:lnTo>
                        <a:pt x="5539" y="13985"/>
                      </a:lnTo>
                      <a:cubicBezTo>
                        <a:pt x="5740" y="13985"/>
                        <a:pt x="5940" y="13785"/>
                        <a:pt x="5940" y="13584"/>
                      </a:cubicBezTo>
                      <a:lnTo>
                        <a:pt x="5940" y="13459"/>
                      </a:lnTo>
                      <a:lnTo>
                        <a:pt x="6266" y="13459"/>
                      </a:lnTo>
                      <a:cubicBezTo>
                        <a:pt x="6567" y="13459"/>
                        <a:pt x="6792" y="13258"/>
                        <a:pt x="6792" y="129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28"/>
          <p:cNvGrpSpPr/>
          <p:nvPr/>
        </p:nvGrpSpPr>
        <p:grpSpPr>
          <a:xfrm>
            <a:off x="579750" y="1283750"/>
            <a:ext cx="8103175" cy="3574950"/>
            <a:chOff x="579750" y="1283750"/>
            <a:chExt cx="8103175" cy="3574950"/>
          </a:xfrm>
        </p:grpSpPr>
        <p:sp>
          <p:nvSpPr>
            <p:cNvPr id="889" name="Google Shape;889;p28"/>
            <p:cNvSpPr/>
            <p:nvPr/>
          </p:nvSpPr>
          <p:spPr>
            <a:xfrm>
              <a:off x="2913363" y="1283750"/>
              <a:ext cx="2542800" cy="61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79750" y="1363550"/>
              <a:ext cx="1747300" cy="3495150"/>
            </a:xfrm>
            <a:custGeom>
              <a:avLst/>
              <a:gdLst/>
              <a:ahLst/>
              <a:cxnLst/>
              <a:rect l="l" t="t" r="r" b="b"/>
              <a:pathLst>
                <a:path w="69892" h="139806" extrusionOk="0">
                  <a:moveTo>
                    <a:pt x="69892" y="1"/>
                  </a:moveTo>
                  <a:cubicBezTo>
                    <a:pt x="32139" y="1"/>
                    <a:pt x="1051" y="30518"/>
                    <a:pt x="1" y="67997"/>
                  </a:cubicBezTo>
                  <a:lnTo>
                    <a:pt x="1" y="69892"/>
                  </a:lnTo>
                  <a:cubicBezTo>
                    <a:pt x="1" y="108329"/>
                    <a:pt x="31568" y="139805"/>
                    <a:pt x="69892" y="139805"/>
                  </a:cubicBezTo>
                  <a:lnTo>
                    <a:pt x="69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327025" y="1589525"/>
              <a:ext cx="551825" cy="18850"/>
            </a:xfrm>
            <a:custGeom>
              <a:avLst/>
              <a:gdLst/>
              <a:ahLst/>
              <a:cxnLst/>
              <a:rect l="l" t="t" r="r" b="b"/>
              <a:pathLst>
                <a:path w="22073" h="754" extrusionOk="0">
                  <a:moveTo>
                    <a:pt x="389" y="0"/>
                  </a:moveTo>
                  <a:cubicBezTo>
                    <a:pt x="206" y="0"/>
                    <a:pt x="1" y="183"/>
                    <a:pt x="1" y="366"/>
                  </a:cubicBezTo>
                  <a:cubicBezTo>
                    <a:pt x="1" y="571"/>
                    <a:pt x="206" y="754"/>
                    <a:pt x="389" y="754"/>
                  </a:cubicBezTo>
                  <a:cubicBezTo>
                    <a:pt x="572" y="754"/>
                    <a:pt x="777" y="571"/>
                    <a:pt x="777" y="366"/>
                  </a:cubicBezTo>
                  <a:cubicBezTo>
                    <a:pt x="777" y="183"/>
                    <a:pt x="572" y="0"/>
                    <a:pt x="389" y="0"/>
                  </a:cubicBezTo>
                  <a:close/>
                  <a:moveTo>
                    <a:pt x="3425" y="0"/>
                  </a:moveTo>
                  <a:cubicBezTo>
                    <a:pt x="3242" y="0"/>
                    <a:pt x="3059" y="183"/>
                    <a:pt x="3059" y="366"/>
                  </a:cubicBezTo>
                  <a:cubicBezTo>
                    <a:pt x="3059" y="571"/>
                    <a:pt x="3242" y="754"/>
                    <a:pt x="3425" y="754"/>
                  </a:cubicBezTo>
                  <a:cubicBezTo>
                    <a:pt x="3630" y="754"/>
                    <a:pt x="3813" y="571"/>
                    <a:pt x="3813" y="366"/>
                  </a:cubicBezTo>
                  <a:cubicBezTo>
                    <a:pt x="3813" y="183"/>
                    <a:pt x="3630" y="0"/>
                    <a:pt x="3425" y="0"/>
                  </a:cubicBezTo>
                  <a:close/>
                  <a:moveTo>
                    <a:pt x="6483" y="0"/>
                  </a:moveTo>
                  <a:cubicBezTo>
                    <a:pt x="6278" y="0"/>
                    <a:pt x="6095" y="183"/>
                    <a:pt x="6095" y="366"/>
                  </a:cubicBezTo>
                  <a:cubicBezTo>
                    <a:pt x="6095" y="571"/>
                    <a:pt x="6278" y="754"/>
                    <a:pt x="6483" y="754"/>
                  </a:cubicBezTo>
                  <a:cubicBezTo>
                    <a:pt x="6666" y="754"/>
                    <a:pt x="6848" y="571"/>
                    <a:pt x="6848" y="366"/>
                  </a:cubicBezTo>
                  <a:cubicBezTo>
                    <a:pt x="6848" y="183"/>
                    <a:pt x="6666" y="0"/>
                    <a:pt x="6483" y="0"/>
                  </a:cubicBezTo>
                  <a:close/>
                  <a:moveTo>
                    <a:pt x="9519" y="0"/>
                  </a:moveTo>
                  <a:cubicBezTo>
                    <a:pt x="9336" y="0"/>
                    <a:pt x="9131" y="183"/>
                    <a:pt x="9131" y="366"/>
                  </a:cubicBezTo>
                  <a:cubicBezTo>
                    <a:pt x="9131" y="571"/>
                    <a:pt x="9336" y="754"/>
                    <a:pt x="9519" y="754"/>
                  </a:cubicBezTo>
                  <a:cubicBezTo>
                    <a:pt x="9702" y="754"/>
                    <a:pt x="9907" y="571"/>
                    <a:pt x="9907" y="366"/>
                  </a:cubicBezTo>
                  <a:cubicBezTo>
                    <a:pt x="9907" y="183"/>
                    <a:pt x="9702" y="0"/>
                    <a:pt x="9519" y="0"/>
                  </a:cubicBezTo>
                  <a:close/>
                  <a:moveTo>
                    <a:pt x="12555" y="0"/>
                  </a:moveTo>
                  <a:cubicBezTo>
                    <a:pt x="12372" y="0"/>
                    <a:pt x="12190" y="183"/>
                    <a:pt x="12190" y="366"/>
                  </a:cubicBezTo>
                  <a:cubicBezTo>
                    <a:pt x="12190" y="571"/>
                    <a:pt x="12372" y="754"/>
                    <a:pt x="12555" y="754"/>
                  </a:cubicBezTo>
                  <a:cubicBezTo>
                    <a:pt x="12760" y="754"/>
                    <a:pt x="12943" y="571"/>
                    <a:pt x="12943" y="366"/>
                  </a:cubicBezTo>
                  <a:cubicBezTo>
                    <a:pt x="12943" y="183"/>
                    <a:pt x="12760" y="0"/>
                    <a:pt x="12555" y="0"/>
                  </a:cubicBezTo>
                  <a:close/>
                  <a:moveTo>
                    <a:pt x="15613" y="0"/>
                  </a:moveTo>
                  <a:cubicBezTo>
                    <a:pt x="15408" y="0"/>
                    <a:pt x="15225" y="183"/>
                    <a:pt x="15225" y="366"/>
                  </a:cubicBezTo>
                  <a:cubicBezTo>
                    <a:pt x="15225" y="571"/>
                    <a:pt x="15408" y="754"/>
                    <a:pt x="15613" y="754"/>
                  </a:cubicBezTo>
                  <a:cubicBezTo>
                    <a:pt x="15796" y="754"/>
                    <a:pt x="15979" y="571"/>
                    <a:pt x="15979" y="366"/>
                  </a:cubicBezTo>
                  <a:cubicBezTo>
                    <a:pt x="15979" y="183"/>
                    <a:pt x="15796" y="0"/>
                    <a:pt x="15613" y="0"/>
                  </a:cubicBezTo>
                  <a:close/>
                  <a:moveTo>
                    <a:pt x="18649" y="0"/>
                  </a:moveTo>
                  <a:cubicBezTo>
                    <a:pt x="18467" y="0"/>
                    <a:pt x="18261" y="183"/>
                    <a:pt x="18261" y="366"/>
                  </a:cubicBezTo>
                  <a:cubicBezTo>
                    <a:pt x="18261" y="571"/>
                    <a:pt x="18467" y="754"/>
                    <a:pt x="18649" y="754"/>
                  </a:cubicBezTo>
                  <a:cubicBezTo>
                    <a:pt x="18832" y="754"/>
                    <a:pt x="19037" y="571"/>
                    <a:pt x="19037" y="366"/>
                  </a:cubicBezTo>
                  <a:cubicBezTo>
                    <a:pt x="19037" y="183"/>
                    <a:pt x="18832" y="0"/>
                    <a:pt x="18649" y="0"/>
                  </a:cubicBezTo>
                  <a:close/>
                  <a:moveTo>
                    <a:pt x="21685" y="0"/>
                  </a:moveTo>
                  <a:cubicBezTo>
                    <a:pt x="21502" y="0"/>
                    <a:pt x="21320" y="183"/>
                    <a:pt x="21320" y="366"/>
                  </a:cubicBezTo>
                  <a:cubicBezTo>
                    <a:pt x="21320" y="571"/>
                    <a:pt x="21502" y="754"/>
                    <a:pt x="21685" y="754"/>
                  </a:cubicBezTo>
                  <a:cubicBezTo>
                    <a:pt x="21890" y="754"/>
                    <a:pt x="22073" y="571"/>
                    <a:pt x="22073" y="366"/>
                  </a:cubicBezTo>
                  <a:cubicBezTo>
                    <a:pt x="22073" y="183"/>
                    <a:pt x="21890" y="0"/>
                    <a:pt x="21685" y="0"/>
                  </a:cubicBezTo>
                  <a:close/>
                </a:path>
              </a:pathLst>
            </a:custGeom>
            <a:solidFill>
              <a:srgbClr val="40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28"/>
            <p:cNvGrpSpPr/>
            <p:nvPr/>
          </p:nvGrpSpPr>
          <p:grpSpPr>
            <a:xfrm>
              <a:off x="3040325" y="1378750"/>
              <a:ext cx="428000" cy="428000"/>
              <a:chOff x="3040325" y="1382375"/>
              <a:chExt cx="428000" cy="428000"/>
            </a:xfrm>
          </p:grpSpPr>
          <p:sp>
            <p:nvSpPr>
              <p:cNvPr id="893" name="Google Shape;893;p28"/>
              <p:cNvSpPr/>
              <p:nvPr/>
            </p:nvSpPr>
            <p:spPr>
              <a:xfrm>
                <a:off x="3040325" y="1382375"/>
                <a:ext cx="428000" cy="428000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120" extrusionOk="0">
                    <a:moveTo>
                      <a:pt x="8560" y="1"/>
                    </a:moveTo>
                    <a:cubicBezTo>
                      <a:pt x="3812" y="1"/>
                      <a:pt x="1" y="3904"/>
                      <a:pt x="1" y="8560"/>
                    </a:cubicBezTo>
                    <a:cubicBezTo>
                      <a:pt x="1" y="13331"/>
                      <a:pt x="3812" y="17120"/>
                      <a:pt x="8560" y="17120"/>
                    </a:cubicBezTo>
                    <a:cubicBezTo>
                      <a:pt x="13330" y="17120"/>
                      <a:pt x="17119" y="13331"/>
                      <a:pt x="17119" y="8560"/>
                    </a:cubicBezTo>
                    <a:cubicBezTo>
                      <a:pt x="17119" y="3904"/>
                      <a:pt x="13330" y="1"/>
                      <a:pt x="85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3323350" y="1506200"/>
                <a:ext cx="3085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60" extrusionOk="0">
                    <a:moveTo>
                      <a:pt x="960" y="1"/>
                    </a:moveTo>
                    <a:lnTo>
                      <a:pt x="1" y="572"/>
                    </a:lnTo>
                    <a:lnTo>
                      <a:pt x="183" y="960"/>
                    </a:lnTo>
                    <a:lnTo>
                      <a:pt x="1233" y="480"/>
                    </a:lnTo>
                    <a:lnTo>
                      <a:pt x="9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3323350" y="1591800"/>
                <a:ext cx="308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846" extrusionOk="0">
                    <a:moveTo>
                      <a:pt x="183" y="1"/>
                    </a:moveTo>
                    <a:lnTo>
                      <a:pt x="1" y="389"/>
                    </a:lnTo>
                    <a:lnTo>
                      <a:pt x="960" y="845"/>
                    </a:lnTo>
                    <a:lnTo>
                      <a:pt x="1233" y="48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3333050" y="1553575"/>
                <a:ext cx="234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80" extrusionOk="0">
                    <a:moveTo>
                      <a:pt x="1" y="0"/>
                    </a:moveTo>
                    <a:lnTo>
                      <a:pt x="1" y="480"/>
                    </a:lnTo>
                    <a:lnTo>
                      <a:pt x="937" y="480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3154450" y="1506200"/>
                <a:ext cx="3085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60" extrusionOk="0">
                    <a:moveTo>
                      <a:pt x="297" y="1"/>
                    </a:moveTo>
                    <a:lnTo>
                      <a:pt x="1" y="480"/>
                    </a:lnTo>
                    <a:lnTo>
                      <a:pt x="1051" y="960"/>
                    </a:lnTo>
                    <a:lnTo>
                      <a:pt x="1233" y="57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3154450" y="1591800"/>
                <a:ext cx="308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846" extrusionOk="0">
                    <a:moveTo>
                      <a:pt x="1051" y="1"/>
                    </a:moveTo>
                    <a:lnTo>
                      <a:pt x="1" y="480"/>
                    </a:lnTo>
                    <a:lnTo>
                      <a:pt x="297" y="845"/>
                    </a:lnTo>
                    <a:lnTo>
                      <a:pt x="1233" y="389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3152175" y="1553575"/>
                <a:ext cx="239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959" h="480" extrusionOk="0">
                    <a:moveTo>
                      <a:pt x="0" y="0"/>
                    </a:moveTo>
                    <a:lnTo>
                      <a:pt x="0" y="480"/>
                    </a:lnTo>
                    <a:lnTo>
                      <a:pt x="959" y="480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3235475" y="1687100"/>
                <a:ext cx="382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58" extrusionOk="0">
                    <a:moveTo>
                      <a:pt x="1" y="1"/>
                    </a:moveTo>
                    <a:lnTo>
                      <a:pt x="1" y="457"/>
                    </a:lnTo>
                    <a:lnTo>
                      <a:pt x="1530" y="457"/>
                    </a:lnTo>
                    <a:lnTo>
                      <a:pt x="15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3188125" y="1494225"/>
                <a:ext cx="13297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7237" extrusionOk="0">
                    <a:moveTo>
                      <a:pt x="2648" y="2854"/>
                    </a:moveTo>
                    <a:cubicBezTo>
                      <a:pt x="2739" y="2854"/>
                      <a:pt x="2853" y="3036"/>
                      <a:pt x="2853" y="3151"/>
                    </a:cubicBezTo>
                    <a:cubicBezTo>
                      <a:pt x="2853" y="3242"/>
                      <a:pt x="2739" y="3424"/>
                      <a:pt x="2648" y="3424"/>
                    </a:cubicBezTo>
                    <a:cubicBezTo>
                      <a:pt x="2557" y="3424"/>
                      <a:pt x="2374" y="3242"/>
                      <a:pt x="2374" y="3151"/>
                    </a:cubicBezTo>
                    <a:cubicBezTo>
                      <a:pt x="2374" y="3036"/>
                      <a:pt x="2557" y="2854"/>
                      <a:pt x="2648" y="2854"/>
                    </a:cubicBezTo>
                    <a:close/>
                    <a:moveTo>
                      <a:pt x="2648" y="480"/>
                    </a:moveTo>
                    <a:cubicBezTo>
                      <a:pt x="3881" y="480"/>
                      <a:pt x="4839" y="1439"/>
                      <a:pt x="4839" y="2671"/>
                    </a:cubicBezTo>
                    <a:cubicBezTo>
                      <a:pt x="4839" y="3516"/>
                      <a:pt x="4269" y="4292"/>
                      <a:pt x="3515" y="4657"/>
                    </a:cubicBezTo>
                    <a:lnTo>
                      <a:pt x="3424" y="4657"/>
                    </a:lnTo>
                    <a:lnTo>
                      <a:pt x="3424" y="5798"/>
                    </a:lnTo>
                    <a:lnTo>
                      <a:pt x="2853" y="5798"/>
                    </a:lnTo>
                    <a:lnTo>
                      <a:pt x="2853" y="3812"/>
                    </a:lnTo>
                    <a:cubicBezTo>
                      <a:pt x="3127" y="3721"/>
                      <a:pt x="3424" y="3424"/>
                      <a:pt x="3424" y="3151"/>
                    </a:cubicBezTo>
                    <a:cubicBezTo>
                      <a:pt x="3424" y="2762"/>
                      <a:pt x="3036" y="2374"/>
                      <a:pt x="2648" y="2374"/>
                    </a:cubicBezTo>
                    <a:cubicBezTo>
                      <a:pt x="2283" y="2374"/>
                      <a:pt x="1895" y="2762"/>
                      <a:pt x="1895" y="3151"/>
                    </a:cubicBezTo>
                    <a:cubicBezTo>
                      <a:pt x="1895" y="3424"/>
                      <a:pt x="2169" y="3721"/>
                      <a:pt x="2374" y="3812"/>
                    </a:cubicBezTo>
                    <a:lnTo>
                      <a:pt x="2374" y="5798"/>
                    </a:lnTo>
                    <a:lnTo>
                      <a:pt x="1895" y="5798"/>
                    </a:lnTo>
                    <a:lnTo>
                      <a:pt x="1895" y="4657"/>
                    </a:lnTo>
                    <a:lnTo>
                      <a:pt x="1803" y="4657"/>
                    </a:lnTo>
                    <a:cubicBezTo>
                      <a:pt x="1027" y="4292"/>
                      <a:pt x="457" y="3516"/>
                      <a:pt x="457" y="2671"/>
                    </a:cubicBezTo>
                    <a:cubicBezTo>
                      <a:pt x="457" y="1439"/>
                      <a:pt x="1415" y="480"/>
                      <a:pt x="2648" y="480"/>
                    </a:cubicBezTo>
                    <a:close/>
                    <a:moveTo>
                      <a:pt x="3424" y="6278"/>
                    </a:moveTo>
                    <a:lnTo>
                      <a:pt x="3424" y="6757"/>
                    </a:lnTo>
                    <a:lnTo>
                      <a:pt x="1895" y="6757"/>
                    </a:lnTo>
                    <a:lnTo>
                      <a:pt x="1895" y="6278"/>
                    </a:lnTo>
                    <a:close/>
                    <a:moveTo>
                      <a:pt x="2648" y="1"/>
                    </a:moveTo>
                    <a:cubicBezTo>
                      <a:pt x="1233" y="1"/>
                      <a:pt x="0" y="1233"/>
                      <a:pt x="0" y="2671"/>
                    </a:cubicBezTo>
                    <a:cubicBezTo>
                      <a:pt x="0" y="3607"/>
                      <a:pt x="571" y="4566"/>
                      <a:pt x="1415" y="5045"/>
                    </a:cubicBezTo>
                    <a:lnTo>
                      <a:pt x="1415" y="5798"/>
                    </a:lnTo>
                    <a:lnTo>
                      <a:pt x="936" y="5798"/>
                    </a:lnTo>
                    <a:lnTo>
                      <a:pt x="936" y="6278"/>
                    </a:lnTo>
                    <a:lnTo>
                      <a:pt x="1415" y="6278"/>
                    </a:lnTo>
                    <a:lnTo>
                      <a:pt x="1415" y="7236"/>
                    </a:lnTo>
                    <a:lnTo>
                      <a:pt x="3881" y="7236"/>
                    </a:lnTo>
                    <a:lnTo>
                      <a:pt x="3881" y="6278"/>
                    </a:lnTo>
                    <a:lnTo>
                      <a:pt x="4360" y="6278"/>
                    </a:lnTo>
                    <a:lnTo>
                      <a:pt x="4360" y="5798"/>
                    </a:lnTo>
                    <a:lnTo>
                      <a:pt x="3881" y="5798"/>
                    </a:lnTo>
                    <a:lnTo>
                      <a:pt x="3881" y="5045"/>
                    </a:lnTo>
                    <a:cubicBezTo>
                      <a:pt x="4748" y="4566"/>
                      <a:pt x="5319" y="3607"/>
                      <a:pt x="5319" y="2671"/>
                    </a:cubicBezTo>
                    <a:cubicBezTo>
                      <a:pt x="5319" y="1233"/>
                      <a:pt x="4086" y="1"/>
                      <a:pt x="26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28"/>
            <p:cNvSpPr txBox="1"/>
            <p:nvPr/>
          </p:nvSpPr>
          <p:spPr>
            <a:xfrm>
              <a:off x="3573704" y="1420500"/>
              <a:ext cx="13989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6002125" y="1283750"/>
              <a:ext cx="2680800" cy="618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to the Sun and the smallest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5451225" y="1589525"/>
              <a:ext cx="551825" cy="18850"/>
            </a:xfrm>
            <a:custGeom>
              <a:avLst/>
              <a:gdLst/>
              <a:ahLst/>
              <a:cxnLst/>
              <a:rect l="l" t="t" r="r" b="b"/>
              <a:pathLst>
                <a:path w="22073" h="754" extrusionOk="0">
                  <a:moveTo>
                    <a:pt x="389" y="0"/>
                  </a:moveTo>
                  <a:cubicBezTo>
                    <a:pt x="206" y="0"/>
                    <a:pt x="1" y="183"/>
                    <a:pt x="1" y="366"/>
                  </a:cubicBezTo>
                  <a:cubicBezTo>
                    <a:pt x="1" y="571"/>
                    <a:pt x="206" y="754"/>
                    <a:pt x="389" y="754"/>
                  </a:cubicBezTo>
                  <a:cubicBezTo>
                    <a:pt x="572" y="754"/>
                    <a:pt x="777" y="571"/>
                    <a:pt x="777" y="366"/>
                  </a:cubicBezTo>
                  <a:cubicBezTo>
                    <a:pt x="777" y="183"/>
                    <a:pt x="572" y="0"/>
                    <a:pt x="389" y="0"/>
                  </a:cubicBezTo>
                  <a:close/>
                  <a:moveTo>
                    <a:pt x="3425" y="0"/>
                  </a:moveTo>
                  <a:cubicBezTo>
                    <a:pt x="3242" y="0"/>
                    <a:pt x="3059" y="183"/>
                    <a:pt x="3059" y="366"/>
                  </a:cubicBezTo>
                  <a:cubicBezTo>
                    <a:pt x="3059" y="571"/>
                    <a:pt x="3242" y="754"/>
                    <a:pt x="3425" y="754"/>
                  </a:cubicBezTo>
                  <a:cubicBezTo>
                    <a:pt x="3630" y="754"/>
                    <a:pt x="3813" y="571"/>
                    <a:pt x="3813" y="366"/>
                  </a:cubicBezTo>
                  <a:cubicBezTo>
                    <a:pt x="3813" y="183"/>
                    <a:pt x="3630" y="0"/>
                    <a:pt x="3425" y="0"/>
                  </a:cubicBezTo>
                  <a:close/>
                  <a:moveTo>
                    <a:pt x="6483" y="0"/>
                  </a:moveTo>
                  <a:cubicBezTo>
                    <a:pt x="6278" y="0"/>
                    <a:pt x="6095" y="183"/>
                    <a:pt x="6095" y="366"/>
                  </a:cubicBezTo>
                  <a:cubicBezTo>
                    <a:pt x="6095" y="571"/>
                    <a:pt x="6278" y="754"/>
                    <a:pt x="6483" y="754"/>
                  </a:cubicBezTo>
                  <a:cubicBezTo>
                    <a:pt x="6666" y="754"/>
                    <a:pt x="6848" y="571"/>
                    <a:pt x="6848" y="366"/>
                  </a:cubicBezTo>
                  <a:cubicBezTo>
                    <a:pt x="6848" y="183"/>
                    <a:pt x="6666" y="0"/>
                    <a:pt x="6483" y="0"/>
                  </a:cubicBezTo>
                  <a:close/>
                  <a:moveTo>
                    <a:pt x="9519" y="0"/>
                  </a:moveTo>
                  <a:cubicBezTo>
                    <a:pt x="9336" y="0"/>
                    <a:pt x="9131" y="183"/>
                    <a:pt x="9131" y="366"/>
                  </a:cubicBezTo>
                  <a:cubicBezTo>
                    <a:pt x="9131" y="571"/>
                    <a:pt x="9336" y="754"/>
                    <a:pt x="9519" y="754"/>
                  </a:cubicBezTo>
                  <a:cubicBezTo>
                    <a:pt x="9702" y="754"/>
                    <a:pt x="9907" y="571"/>
                    <a:pt x="9907" y="366"/>
                  </a:cubicBezTo>
                  <a:cubicBezTo>
                    <a:pt x="9907" y="183"/>
                    <a:pt x="9702" y="0"/>
                    <a:pt x="9519" y="0"/>
                  </a:cubicBezTo>
                  <a:close/>
                  <a:moveTo>
                    <a:pt x="12555" y="0"/>
                  </a:moveTo>
                  <a:cubicBezTo>
                    <a:pt x="12372" y="0"/>
                    <a:pt x="12190" y="183"/>
                    <a:pt x="12190" y="366"/>
                  </a:cubicBezTo>
                  <a:cubicBezTo>
                    <a:pt x="12190" y="571"/>
                    <a:pt x="12372" y="754"/>
                    <a:pt x="12555" y="754"/>
                  </a:cubicBezTo>
                  <a:cubicBezTo>
                    <a:pt x="12760" y="754"/>
                    <a:pt x="12943" y="571"/>
                    <a:pt x="12943" y="366"/>
                  </a:cubicBezTo>
                  <a:cubicBezTo>
                    <a:pt x="12943" y="183"/>
                    <a:pt x="12760" y="0"/>
                    <a:pt x="12555" y="0"/>
                  </a:cubicBezTo>
                  <a:close/>
                  <a:moveTo>
                    <a:pt x="15613" y="0"/>
                  </a:moveTo>
                  <a:cubicBezTo>
                    <a:pt x="15408" y="0"/>
                    <a:pt x="15225" y="183"/>
                    <a:pt x="15225" y="366"/>
                  </a:cubicBezTo>
                  <a:cubicBezTo>
                    <a:pt x="15225" y="571"/>
                    <a:pt x="15408" y="754"/>
                    <a:pt x="15613" y="754"/>
                  </a:cubicBezTo>
                  <a:cubicBezTo>
                    <a:pt x="15796" y="754"/>
                    <a:pt x="15979" y="571"/>
                    <a:pt x="15979" y="366"/>
                  </a:cubicBezTo>
                  <a:cubicBezTo>
                    <a:pt x="15979" y="183"/>
                    <a:pt x="15796" y="0"/>
                    <a:pt x="15613" y="0"/>
                  </a:cubicBezTo>
                  <a:close/>
                  <a:moveTo>
                    <a:pt x="18649" y="0"/>
                  </a:moveTo>
                  <a:cubicBezTo>
                    <a:pt x="18467" y="0"/>
                    <a:pt x="18261" y="183"/>
                    <a:pt x="18261" y="366"/>
                  </a:cubicBezTo>
                  <a:cubicBezTo>
                    <a:pt x="18261" y="571"/>
                    <a:pt x="18467" y="754"/>
                    <a:pt x="18649" y="754"/>
                  </a:cubicBezTo>
                  <a:cubicBezTo>
                    <a:pt x="18832" y="754"/>
                    <a:pt x="19037" y="571"/>
                    <a:pt x="19037" y="366"/>
                  </a:cubicBezTo>
                  <a:cubicBezTo>
                    <a:pt x="19037" y="183"/>
                    <a:pt x="18832" y="0"/>
                    <a:pt x="18649" y="0"/>
                  </a:cubicBezTo>
                  <a:close/>
                  <a:moveTo>
                    <a:pt x="21685" y="0"/>
                  </a:moveTo>
                  <a:cubicBezTo>
                    <a:pt x="21502" y="0"/>
                    <a:pt x="21320" y="183"/>
                    <a:pt x="21320" y="366"/>
                  </a:cubicBezTo>
                  <a:cubicBezTo>
                    <a:pt x="21320" y="571"/>
                    <a:pt x="21502" y="754"/>
                    <a:pt x="21685" y="754"/>
                  </a:cubicBezTo>
                  <a:cubicBezTo>
                    <a:pt x="21890" y="754"/>
                    <a:pt x="22073" y="571"/>
                    <a:pt x="22073" y="366"/>
                  </a:cubicBezTo>
                  <a:cubicBezTo>
                    <a:pt x="22073" y="183"/>
                    <a:pt x="21890" y="0"/>
                    <a:pt x="21685" y="0"/>
                  </a:cubicBezTo>
                  <a:close/>
                </a:path>
              </a:pathLst>
            </a:custGeom>
            <a:solidFill>
              <a:srgbClr val="40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28"/>
          <p:cNvGrpSpPr/>
          <p:nvPr/>
        </p:nvGrpSpPr>
        <p:grpSpPr>
          <a:xfrm>
            <a:off x="1038550" y="1822350"/>
            <a:ext cx="7644375" cy="2747450"/>
            <a:chOff x="1038550" y="1822350"/>
            <a:chExt cx="7644375" cy="2747450"/>
          </a:xfrm>
        </p:grpSpPr>
        <p:sp>
          <p:nvSpPr>
            <p:cNvPr id="906" name="Google Shape;906;p28"/>
            <p:cNvSpPr/>
            <p:nvPr/>
          </p:nvSpPr>
          <p:spPr>
            <a:xfrm>
              <a:off x="2913363" y="3951800"/>
              <a:ext cx="2542800" cy="61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1038550" y="1822350"/>
              <a:ext cx="1288500" cy="2577550"/>
            </a:xfrm>
            <a:custGeom>
              <a:avLst/>
              <a:gdLst/>
              <a:ahLst/>
              <a:cxnLst/>
              <a:rect l="l" t="t" r="r" b="b"/>
              <a:pathLst>
                <a:path w="51540" h="103102" extrusionOk="0">
                  <a:moveTo>
                    <a:pt x="51540" y="0"/>
                  </a:moveTo>
                  <a:cubicBezTo>
                    <a:pt x="23214" y="0"/>
                    <a:pt x="0" y="23305"/>
                    <a:pt x="0" y="51540"/>
                  </a:cubicBezTo>
                  <a:cubicBezTo>
                    <a:pt x="0" y="79889"/>
                    <a:pt x="23214" y="103102"/>
                    <a:pt x="51540" y="103102"/>
                  </a:cubicBezTo>
                  <a:lnTo>
                    <a:pt x="51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2344300" y="4230975"/>
              <a:ext cx="551825" cy="18850"/>
            </a:xfrm>
            <a:custGeom>
              <a:avLst/>
              <a:gdLst/>
              <a:ahLst/>
              <a:cxnLst/>
              <a:rect l="l" t="t" r="r" b="b"/>
              <a:pathLst>
                <a:path w="22073" h="754" extrusionOk="0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cubicBezTo>
                    <a:pt x="0" y="571"/>
                    <a:pt x="183" y="754"/>
                    <a:pt x="388" y="754"/>
                  </a:cubicBezTo>
                  <a:cubicBezTo>
                    <a:pt x="571" y="754"/>
                    <a:pt x="754" y="571"/>
                    <a:pt x="754" y="389"/>
                  </a:cubicBezTo>
                  <a:cubicBezTo>
                    <a:pt x="754" y="183"/>
                    <a:pt x="571" y="1"/>
                    <a:pt x="388" y="1"/>
                  </a:cubicBezTo>
                  <a:close/>
                  <a:moveTo>
                    <a:pt x="3424" y="1"/>
                  </a:moveTo>
                  <a:cubicBezTo>
                    <a:pt x="3241" y="1"/>
                    <a:pt x="3036" y="183"/>
                    <a:pt x="3036" y="389"/>
                  </a:cubicBezTo>
                  <a:cubicBezTo>
                    <a:pt x="3036" y="571"/>
                    <a:pt x="3241" y="754"/>
                    <a:pt x="3424" y="754"/>
                  </a:cubicBezTo>
                  <a:cubicBezTo>
                    <a:pt x="3607" y="754"/>
                    <a:pt x="3812" y="571"/>
                    <a:pt x="3812" y="389"/>
                  </a:cubicBezTo>
                  <a:cubicBezTo>
                    <a:pt x="3812" y="183"/>
                    <a:pt x="3607" y="1"/>
                    <a:pt x="3424" y="1"/>
                  </a:cubicBezTo>
                  <a:close/>
                  <a:moveTo>
                    <a:pt x="6460" y="1"/>
                  </a:moveTo>
                  <a:cubicBezTo>
                    <a:pt x="6277" y="1"/>
                    <a:pt x="6095" y="183"/>
                    <a:pt x="6095" y="389"/>
                  </a:cubicBezTo>
                  <a:cubicBezTo>
                    <a:pt x="6095" y="571"/>
                    <a:pt x="6277" y="754"/>
                    <a:pt x="6460" y="754"/>
                  </a:cubicBezTo>
                  <a:cubicBezTo>
                    <a:pt x="6665" y="754"/>
                    <a:pt x="6848" y="571"/>
                    <a:pt x="6848" y="389"/>
                  </a:cubicBezTo>
                  <a:cubicBezTo>
                    <a:pt x="6848" y="183"/>
                    <a:pt x="6665" y="1"/>
                    <a:pt x="6460" y="1"/>
                  </a:cubicBezTo>
                  <a:close/>
                  <a:moveTo>
                    <a:pt x="9518" y="1"/>
                  </a:moveTo>
                  <a:cubicBezTo>
                    <a:pt x="9313" y="1"/>
                    <a:pt x="9130" y="183"/>
                    <a:pt x="9130" y="389"/>
                  </a:cubicBezTo>
                  <a:cubicBezTo>
                    <a:pt x="9130" y="571"/>
                    <a:pt x="9313" y="754"/>
                    <a:pt x="9518" y="754"/>
                  </a:cubicBezTo>
                  <a:cubicBezTo>
                    <a:pt x="9701" y="754"/>
                    <a:pt x="9884" y="571"/>
                    <a:pt x="9884" y="389"/>
                  </a:cubicBezTo>
                  <a:cubicBezTo>
                    <a:pt x="9884" y="183"/>
                    <a:pt x="9701" y="1"/>
                    <a:pt x="9518" y="1"/>
                  </a:cubicBezTo>
                  <a:close/>
                  <a:moveTo>
                    <a:pt x="12554" y="1"/>
                  </a:moveTo>
                  <a:cubicBezTo>
                    <a:pt x="12372" y="1"/>
                    <a:pt x="12166" y="183"/>
                    <a:pt x="12166" y="389"/>
                  </a:cubicBezTo>
                  <a:cubicBezTo>
                    <a:pt x="12166" y="571"/>
                    <a:pt x="12372" y="754"/>
                    <a:pt x="12554" y="754"/>
                  </a:cubicBezTo>
                  <a:cubicBezTo>
                    <a:pt x="12737" y="754"/>
                    <a:pt x="12942" y="571"/>
                    <a:pt x="12942" y="389"/>
                  </a:cubicBezTo>
                  <a:cubicBezTo>
                    <a:pt x="12942" y="183"/>
                    <a:pt x="12737" y="1"/>
                    <a:pt x="12554" y="1"/>
                  </a:cubicBezTo>
                  <a:close/>
                  <a:moveTo>
                    <a:pt x="15590" y="1"/>
                  </a:moveTo>
                  <a:cubicBezTo>
                    <a:pt x="15407" y="1"/>
                    <a:pt x="15225" y="183"/>
                    <a:pt x="15225" y="389"/>
                  </a:cubicBezTo>
                  <a:cubicBezTo>
                    <a:pt x="15225" y="571"/>
                    <a:pt x="15407" y="754"/>
                    <a:pt x="15590" y="754"/>
                  </a:cubicBezTo>
                  <a:cubicBezTo>
                    <a:pt x="15795" y="754"/>
                    <a:pt x="15978" y="571"/>
                    <a:pt x="15978" y="389"/>
                  </a:cubicBezTo>
                  <a:cubicBezTo>
                    <a:pt x="15978" y="183"/>
                    <a:pt x="15795" y="1"/>
                    <a:pt x="15590" y="1"/>
                  </a:cubicBezTo>
                  <a:close/>
                  <a:moveTo>
                    <a:pt x="18649" y="1"/>
                  </a:moveTo>
                  <a:cubicBezTo>
                    <a:pt x="18443" y="1"/>
                    <a:pt x="18261" y="183"/>
                    <a:pt x="18261" y="389"/>
                  </a:cubicBezTo>
                  <a:cubicBezTo>
                    <a:pt x="18261" y="571"/>
                    <a:pt x="18443" y="754"/>
                    <a:pt x="18649" y="754"/>
                  </a:cubicBezTo>
                  <a:cubicBezTo>
                    <a:pt x="18831" y="754"/>
                    <a:pt x="19014" y="571"/>
                    <a:pt x="19014" y="389"/>
                  </a:cubicBezTo>
                  <a:cubicBezTo>
                    <a:pt x="19014" y="183"/>
                    <a:pt x="18831" y="1"/>
                    <a:pt x="18649" y="1"/>
                  </a:cubicBezTo>
                  <a:close/>
                  <a:moveTo>
                    <a:pt x="21684" y="1"/>
                  </a:moveTo>
                  <a:cubicBezTo>
                    <a:pt x="21502" y="1"/>
                    <a:pt x="21296" y="183"/>
                    <a:pt x="21296" y="389"/>
                  </a:cubicBezTo>
                  <a:cubicBezTo>
                    <a:pt x="21296" y="571"/>
                    <a:pt x="21502" y="754"/>
                    <a:pt x="21684" y="754"/>
                  </a:cubicBezTo>
                  <a:cubicBezTo>
                    <a:pt x="21867" y="754"/>
                    <a:pt x="22072" y="571"/>
                    <a:pt x="22072" y="389"/>
                  </a:cubicBezTo>
                  <a:cubicBezTo>
                    <a:pt x="22072" y="183"/>
                    <a:pt x="21867" y="1"/>
                    <a:pt x="21684" y="1"/>
                  </a:cubicBezTo>
                  <a:close/>
                </a:path>
              </a:pathLst>
            </a:custGeom>
            <a:solidFill>
              <a:srgbClr val="40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8"/>
            <p:cNvGrpSpPr/>
            <p:nvPr/>
          </p:nvGrpSpPr>
          <p:grpSpPr>
            <a:xfrm>
              <a:off x="3040325" y="4046800"/>
              <a:ext cx="428000" cy="428000"/>
              <a:chOff x="3040325" y="4045525"/>
              <a:chExt cx="428000" cy="428000"/>
            </a:xfrm>
          </p:grpSpPr>
          <p:sp>
            <p:nvSpPr>
              <p:cNvPr id="910" name="Google Shape;910;p28"/>
              <p:cNvSpPr/>
              <p:nvPr/>
            </p:nvSpPr>
            <p:spPr>
              <a:xfrm>
                <a:off x="3040325" y="4045525"/>
                <a:ext cx="428000" cy="428000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120" extrusionOk="0">
                    <a:moveTo>
                      <a:pt x="8560" y="0"/>
                    </a:moveTo>
                    <a:cubicBezTo>
                      <a:pt x="3812" y="0"/>
                      <a:pt x="1" y="3903"/>
                      <a:pt x="1" y="8560"/>
                    </a:cubicBezTo>
                    <a:cubicBezTo>
                      <a:pt x="1" y="13307"/>
                      <a:pt x="3812" y="17119"/>
                      <a:pt x="8560" y="17119"/>
                    </a:cubicBezTo>
                    <a:cubicBezTo>
                      <a:pt x="13330" y="17119"/>
                      <a:pt x="17119" y="13307"/>
                      <a:pt x="17119" y="8560"/>
                    </a:cubicBezTo>
                    <a:cubicBezTo>
                      <a:pt x="17119" y="3903"/>
                      <a:pt x="13330" y="0"/>
                      <a:pt x="8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3209225" y="4185900"/>
                <a:ext cx="87900" cy="83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333" extrusionOk="0">
                    <a:moveTo>
                      <a:pt x="1713" y="1050"/>
                    </a:moveTo>
                    <a:lnTo>
                      <a:pt x="1895" y="1507"/>
                    </a:lnTo>
                    <a:lnTo>
                      <a:pt x="2466" y="1621"/>
                    </a:lnTo>
                    <a:lnTo>
                      <a:pt x="2101" y="1895"/>
                    </a:lnTo>
                    <a:lnTo>
                      <a:pt x="2192" y="2374"/>
                    </a:lnTo>
                    <a:lnTo>
                      <a:pt x="1713" y="2192"/>
                    </a:lnTo>
                    <a:lnTo>
                      <a:pt x="1325" y="2374"/>
                    </a:lnTo>
                    <a:lnTo>
                      <a:pt x="1439" y="1895"/>
                    </a:lnTo>
                    <a:lnTo>
                      <a:pt x="1051" y="1621"/>
                    </a:lnTo>
                    <a:lnTo>
                      <a:pt x="1530" y="1507"/>
                    </a:lnTo>
                    <a:lnTo>
                      <a:pt x="1713" y="1050"/>
                    </a:lnTo>
                    <a:close/>
                    <a:moveTo>
                      <a:pt x="1713" y="0"/>
                    </a:moveTo>
                    <a:lnTo>
                      <a:pt x="1142" y="1050"/>
                    </a:lnTo>
                    <a:lnTo>
                      <a:pt x="1" y="1233"/>
                    </a:lnTo>
                    <a:lnTo>
                      <a:pt x="868" y="2077"/>
                    </a:lnTo>
                    <a:lnTo>
                      <a:pt x="663" y="3333"/>
                    </a:lnTo>
                    <a:lnTo>
                      <a:pt x="663" y="3333"/>
                    </a:lnTo>
                    <a:lnTo>
                      <a:pt x="1713" y="2762"/>
                    </a:lnTo>
                    <a:lnTo>
                      <a:pt x="2854" y="3333"/>
                    </a:lnTo>
                    <a:lnTo>
                      <a:pt x="2580" y="2077"/>
                    </a:lnTo>
                    <a:lnTo>
                      <a:pt x="3516" y="1233"/>
                    </a:lnTo>
                    <a:lnTo>
                      <a:pt x="2283" y="1050"/>
                    </a:lnTo>
                    <a:lnTo>
                      <a:pt x="17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3147600" y="4166500"/>
                <a:ext cx="211725" cy="211725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8469" extrusionOk="0">
                    <a:moveTo>
                      <a:pt x="1416" y="1530"/>
                    </a:moveTo>
                    <a:lnTo>
                      <a:pt x="1416" y="2762"/>
                    </a:lnTo>
                    <a:cubicBezTo>
                      <a:pt x="1416" y="2853"/>
                      <a:pt x="1416" y="2968"/>
                      <a:pt x="1507" y="3059"/>
                    </a:cubicBezTo>
                    <a:lnTo>
                      <a:pt x="1233" y="3059"/>
                    </a:lnTo>
                    <a:cubicBezTo>
                      <a:pt x="845" y="3059"/>
                      <a:pt x="480" y="2671"/>
                      <a:pt x="480" y="2283"/>
                    </a:cubicBezTo>
                    <a:cubicBezTo>
                      <a:pt x="480" y="1918"/>
                      <a:pt x="845" y="1530"/>
                      <a:pt x="1233" y="1530"/>
                    </a:cubicBezTo>
                    <a:close/>
                    <a:moveTo>
                      <a:pt x="7213" y="1530"/>
                    </a:moveTo>
                    <a:cubicBezTo>
                      <a:pt x="7601" y="1530"/>
                      <a:pt x="7898" y="1918"/>
                      <a:pt x="7898" y="2283"/>
                    </a:cubicBezTo>
                    <a:cubicBezTo>
                      <a:pt x="7898" y="2671"/>
                      <a:pt x="7601" y="3059"/>
                      <a:pt x="7213" y="3059"/>
                    </a:cubicBezTo>
                    <a:lnTo>
                      <a:pt x="6940" y="3059"/>
                    </a:lnTo>
                    <a:lnTo>
                      <a:pt x="6940" y="2762"/>
                    </a:lnTo>
                    <a:lnTo>
                      <a:pt x="6940" y="1530"/>
                    </a:lnTo>
                    <a:close/>
                    <a:moveTo>
                      <a:pt x="6460" y="480"/>
                    </a:moveTo>
                    <a:lnTo>
                      <a:pt x="6460" y="2762"/>
                    </a:lnTo>
                    <a:cubicBezTo>
                      <a:pt x="6460" y="3995"/>
                      <a:pt x="5410" y="4953"/>
                      <a:pt x="4178" y="4953"/>
                    </a:cubicBezTo>
                    <a:cubicBezTo>
                      <a:pt x="2945" y="4953"/>
                      <a:pt x="1986" y="3995"/>
                      <a:pt x="1986" y="2762"/>
                    </a:cubicBezTo>
                    <a:lnTo>
                      <a:pt x="1986" y="480"/>
                    </a:lnTo>
                    <a:close/>
                    <a:moveTo>
                      <a:pt x="4474" y="5524"/>
                    </a:moveTo>
                    <a:lnTo>
                      <a:pt x="4474" y="6483"/>
                    </a:lnTo>
                    <a:lnTo>
                      <a:pt x="3995" y="6483"/>
                    </a:lnTo>
                    <a:lnTo>
                      <a:pt x="3995" y="5524"/>
                    </a:lnTo>
                    <a:close/>
                    <a:moveTo>
                      <a:pt x="5502" y="6962"/>
                    </a:moveTo>
                    <a:lnTo>
                      <a:pt x="5798" y="7989"/>
                    </a:lnTo>
                    <a:lnTo>
                      <a:pt x="2557" y="7989"/>
                    </a:lnTo>
                    <a:lnTo>
                      <a:pt x="2854" y="6962"/>
                    </a:lnTo>
                    <a:close/>
                    <a:moveTo>
                      <a:pt x="937" y="0"/>
                    </a:moveTo>
                    <a:lnTo>
                      <a:pt x="937" y="480"/>
                    </a:lnTo>
                    <a:lnTo>
                      <a:pt x="1416" y="480"/>
                    </a:lnTo>
                    <a:lnTo>
                      <a:pt x="1416" y="1050"/>
                    </a:lnTo>
                    <a:lnTo>
                      <a:pt x="1233" y="1050"/>
                    </a:lnTo>
                    <a:cubicBezTo>
                      <a:pt x="571" y="1050"/>
                      <a:pt x="1" y="1621"/>
                      <a:pt x="1" y="2283"/>
                    </a:cubicBezTo>
                    <a:cubicBezTo>
                      <a:pt x="1" y="2968"/>
                      <a:pt x="571" y="3538"/>
                      <a:pt x="1233" y="3538"/>
                    </a:cubicBezTo>
                    <a:lnTo>
                      <a:pt x="1621" y="3538"/>
                    </a:lnTo>
                    <a:cubicBezTo>
                      <a:pt x="1804" y="4383"/>
                      <a:pt x="2557" y="5136"/>
                      <a:pt x="3424" y="5433"/>
                    </a:cubicBezTo>
                    <a:lnTo>
                      <a:pt x="3424" y="6483"/>
                    </a:lnTo>
                    <a:lnTo>
                      <a:pt x="2557" y="6483"/>
                    </a:lnTo>
                    <a:lnTo>
                      <a:pt x="2078" y="7989"/>
                    </a:lnTo>
                    <a:lnTo>
                      <a:pt x="1507" y="7989"/>
                    </a:lnTo>
                    <a:lnTo>
                      <a:pt x="1507" y="8468"/>
                    </a:lnTo>
                    <a:lnTo>
                      <a:pt x="6940" y="8468"/>
                    </a:lnTo>
                    <a:lnTo>
                      <a:pt x="6940" y="7989"/>
                    </a:lnTo>
                    <a:lnTo>
                      <a:pt x="6369" y="7989"/>
                    </a:lnTo>
                    <a:lnTo>
                      <a:pt x="5890" y="6483"/>
                    </a:lnTo>
                    <a:lnTo>
                      <a:pt x="4931" y="6483"/>
                    </a:lnTo>
                    <a:lnTo>
                      <a:pt x="4931" y="5433"/>
                    </a:lnTo>
                    <a:cubicBezTo>
                      <a:pt x="5890" y="5136"/>
                      <a:pt x="6552" y="4383"/>
                      <a:pt x="6848" y="3538"/>
                    </a:cubicBezTo>
                    <a:lnTo>
                      <a:pt x="7213" y="3538"/>
                    </a:lnTo>
                    <a:cubicBezTo>
                      <a:pt x="7898" y="3538"/>
                      <a:pt x="8469" y="2968"/>
                      <a:pt x="8469" y="2283"/>
                    </a:cubicBezTo>
                    <a:cubicBezTo>
                      <a:pt x="8469" y="1621"/>
                      <a:pt x="7898" y="1050"/>
                      <a:pt x="7213" y="1050"/>
                    </a:cubicBezTo>
                    <a:lnTo>
                      <a:pt x="6940" y="1050"/>
                    </a:lnTo>
                    <a:lnTo>
                      <a:pt x="6940" y="480"/>
                    </a:lnTo>
                    <a:lnTo>
                      <a:pt x="7419" y="480"/>
                    </a:lnTo>
                    <a:lnTo>
                      <a:pt x="74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28"/>
            <p:cNvSpPr txBox="1"/>
            <p:nvPr/>
          </p:nvSpPr>
          <p:spPr>
            <a:xfrm>
              <a:off x="3572954" y="4083213"/>
              <a:ext cx="14004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Dependencies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002125" y="3951800"/>
              <a:ext cx="2680800" cy="618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 in the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5468500" y="4230975"/>
              <a:ext cx="551825" cy="18850"/>
            </a:xfrm>
            <a:custGeom>
              <a:avLst/>
              <a:gdLst/>
              <a:ahLst/>
              <a:cxnLst/>
              <a:rect l="l" t="t" r="r" b="b"/>
              <a:pathLst>
                <a:path w="22073" h="754" extrusionOk="0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cubicBezTo>
                    <a:pt x="0" y="571"/>
                    <a:pt x="183" y="754"/>
                    <a:pt x="388" y="754"/>
                  </a:cubicBezTo>
                  <a:cubicBezTo>
                    <a:pt x="571" y="754"/>
                    <a:pt x="754" y="571"/>
                    <a:pt x="754" y="389"/>
                  </a:cubicBezTo>
                  <a:cubicBezTo>
                    <a:pt x="754" y="183"/>
                    <a:pt x="571" y="1"/>
                    <a:pt x="388" y="1"/>
                  </a:cubicBezTo>
                  <a:close/>
                  <a:moveTo>
                    <a:pt x="3424" y="1"/>
                  </a:moveTo>
                  <a:cubicBezTo>
                    <a:pt x="3241" y="1"/>
                    <a:pt x="3036" y="183"/>
                    <a:pt x="3036" y="389"/>
                  </a:cubicBezTo>
                  <a:cubicBezTo>
                    <a:pt x="3036" y="571"/>
                    <a:pt x="3241" y="754"/>
                    <a:pt x="3424" y="754"/>
                  </a:cubicBezTo>
                  <a:cubicBezTo>
                    <a:pt x="3607" y="754"/>
                    <a:pt x="3812" y="571"/>
                    <a:pt x="3812" y="389"/>
                  </a:cubicBezTo>
                  <a:cubicBezTo>
                    <a:pt x="3812" y="183"/>
                    <a:pt x="3607" y="1"/>
                    <a:pt x="3424" y="1"/>
                  </a:cubicBezTo>
                  <a:close/>
                  <a:moveTo>
                    <a:pt x="6460" y="1"/>
                  </a:moveTo>
                  <a:cubicBezTo>
                    <a:pt x="6277" y="1"/>
                    <a:pt x="6095" y="183"/>
                    <a:pt x="6095" y="389"/>
                  </a:cubicBezTo>
                  <a:cubicBezTo>
                    <a:pt x="6095" y="571"/>
                    <a:pt x="6277" y="754"/>
                    <a:pt x="6460" y="754"/>
                  </a:cubicBezTo>
                  <a:cubicBezTo>
                    <a:pt x="6665" y="754"/>
                    <a:pt x="6848" y="571"/>
                    <a:pt x="6848" y="389"/>
                  </a:cubicBezTo>
                  <a:cubicBezTo>
                    <a:pt x="6848" y="183"/>
                    <a:pt x="6665" y="1"/>
                    <a:pt x="6460" y="1"/>
                  </a:cubicBezTo>
                  <a:close/>
                  <a:moveTo>
                    <a:pt x="9518" y="1"/>
                  </a:moveTo>
                  <a:cubicBezTo>
                    <a:pt x="9313" y="1"/>
                    <a:pt x="9130" y="183"/>
                    <a:pt x="9130" y="389"/>
                  </a:cubicBezTo>
                  <a:cubicBezTo>
                    <a:pt x="9130" y="571"/>
                    <a:pt x="9313" y="754"/>
                    <a:pt x="9518" y="754"/>
                  </a:cubicBezTo>
                  <a:cubicBezTo>
                    <a:pt x="9701" y="754"/>
                    <a:pt x="9884" y="571"/>
                    <a:pt x="9884" y="389"/>
                  </a:cubicBezTo>
                  <a:cubicBezTo>
                    <a:pt x="9884" y="183"/>
                    <a:pt x="9701" y="1"/>
                    <a:pt x="9518" y="1"/>
                  </a:cubicBezTo>
                  <a:close/>
                  <a:moveTo>
                    <a:pt x="12554" y="1"/>
                  </a:moveTo>
                  <a:cubicBezTo>
                    <a:pt x="12372" y="1"/>
                    <a:pt x="12166" y="183"/>
                    <a:pt x="12166" y="389"/>
                  </a:cubicBezTo>
                  <a:cubicBezTo>
                    <a:pt x="12166" y="571"/>
                    <a:pt x="12372" y="754"/>
                    <a:pt x="12554" y="754"/>
                  </a:cubicBezTo>
                  <a:cubicBezTo>
                    <a:pt x="12737" y="754"/>
                    <a:pt x="12942" y="571"/>
                    <a:pt x="12942" y="389"/>
                  </a:cubicBezTo>
                  <a:cubicBezTo>
                    <a:pt x="12942" y="183"/>
                    <a:pt x="12737" y="1"/>
                    <a:pt x="12554" y="1"/>
                  </a:cubicBezTo>
                  <a:close/>
                  <a:moveTo>
                    <a:pt x="15590" y="1"/>
                  </a:moveTo>
                  <a:cubicBezTo>
                    <a:pt x="15407" y="1"/>
                    <a:pt x="15225" y="183"/>
                    <a:pt x="15225" y="389"/>
                  </a:cubicBezTo>
                  <a:cubicBezTo>
                    <a:pt x="15225" y="571"/>
                    <a:pt x="15407" y="754"/>
                    <a:pt x="15590" y="754"/>
                  </a:cubicBezTo>
                  <a:cubicBezTo>
                    <a:pt x="15795" y="754"/>
                    <a:pt x="15978" y="571"/>
                    <a:pt x="15978" y="389"/>
                  </a:cubicBezTo>
                  <a:cubicBezTo>
                    <a:pt x="15978" y="183"/>
                    <a:pt x="15795" y="1"/>
                    <a:pt x="15590" y="1"/>
                  </a:cubicBezTo>
                  <a:close/>
                  <a:moveTo>
                    <a:pt x="18649" y="1"/>
                  </a:moveTo>
                  <a:cubicBezTo>
                    <a:pt x="18443" y="1"/>
                    <a:pt x="18261" y="183"/>
                    <a:pt x="18261" y="389"/>
                  </a:cubicBezTo>
                  <a:cubicBezTo>
                    <a:pt x="18261" y="571"/>
                    <a:pt x="18443" y="754"/>
                    <a:pt x="18649" y="754"/>
                  </a:cubicBezTo>
                  <a:cubicBezTo>
                    <a:pt x="18831" y="754"/>
                    <a:pt x="19014" y="571"/>
                    <a:pt x="19014" y="389"/>
                  </a:cubicBezTo>
                  <a:cubicBezTo>
                    <a:pt x="19014" y="183"/>
                    <a:pt x="18831" y="1"/>
                    <a:pt x="18649" y="1"/>
                  </a:cubicBezTo>
                  <a:close/>
                  <a:moveTo>
                    <a:pt x="21684" y="1"/>
                  </a:moveTo>
                  <a:cubicBezTo>
                    <a:pt x="21502" y="1"/>
                    <a:pt x="21296" y="183"/>
                    <a:pt x="21296" y="389"/>
                  </a:cubicBezTo>
                  <a:cubicBezTo>
                    <a:pt x="21296" y="571"/>
                    <a:pt x="21502" y="754"/>
                    <a:pt x="21684" y="754"/>
                  </a:cubicBezTo>
                  <a:cubicBezTo>
                    <a:pt x="21867" y="754"/>
                    <a:pt x="22072" y="571"/>
                    <a:pt x="22072" y="389"/>
                  </a:cubicBezTo>
                  <a:cubicBezTo>
                    <a:pt x="22072" y="183"/>
                    <a:pt x="21867" y="1"/>
                    <a:pt x="21684" y="1"/>
                  </a:cubicBezTo>
                  <a:close/>
                </a:path>
              </a:pathLst>
            </a:custGeom>
            <a:solidFill>
              <a:srgbClr val="40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28"/>
          <p:cNvGrpSpPr/>
          <p:nvPr/>
        </p:nvGrpSpPr>
        <p:grpSpPr>
          <a:xfrm>
            <a:off x="1497325" y="2170625"/>
            <a:ext cx="7185600" cy="1770500"/>
            <a:chOff x="1497325" y="2170625"/>
            <a:chExt cx="7185600" cy="1770500"/>
          </a:xfrm>
        </p:grpSpPr>
        <p:sp>
          <p:nvSpPr>
            <p:cNvPr id="917" name="Google Shape;917;p28"/>
            <p:cNvSpPr/>
            <p:nvPr/>
          </p:nvSpPr>
          <p:spPr>
            <a:xfrm>
              <a:off x="2913363" y="2170625"/>
              <a:ext cx="2542800" cy="61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497325" y="2281125"/>
              <a:ext cx="829725" cy="1660000"/>
            </a:xfrm>
            <a:custGeom>
              <a:avLst/>
              <a:gdLst/>
              <a:ahLst/>
              <a:cxnLst/>
              <a:rect l="l" t="t" r="r" b="b"/>
              <a:pathLst>
                <a:path w="33189" h="66400" extrusionOk="0">
                  <a:moveTo>
                    <a:pt x="33189" y="1"/>
                  </a:moveTo>
                  <a:cubicBezTo>
                    <a:pt x="14929" y="1"/>
                    <a:pt x="1" y="15043"/>
                    <a:pt x="1" y="33189"/>
                  </a:cubicBezTo>
                  <a:cubicBezTo>
                    <a:pt x="1" y="51449"/>
                    <a:pt x="14929" y="66399"/>
                    <a:pt x="33189" y="66399"/>
                  </a:cubicBezTo>
                  <a:lnTo>
                    <a:pt x="33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2341300" y="2469817"/>
              <a:ext cx="551825" cy="19425"/>
            </a:xfrm>
            <a:custGeom>
              <a:avLst/>
              <a:gdLst/>
              <a:ahLst/>
              <a:cxnLst/>
              <a:rect l="l" t="t" r="r" b="b"/>
              <a:pathLst>
                <a:path w="22073" h="777" extrusionOk="0">
                  <a:moveTo>
                    <a:pt x="389" y="0"/>
                  </a:moveTo>
                  <a:cubicBezTo>
                    <a:pt x="206" y="0"/>
                    <a:pt x="1" y="205"/>
                    <a:pt x="1" y="388"/>
                  </a:cubicBezTo>
                  <a:cubicBezTo>
                    <a:pt x="1" y="571"/>
                    <a:pt x="206" y="776"/>
                    <a:pt x="389" y="776"/>
                  </a:cubicBezTo>
                  <a:cubicBezTo>
                    <a:pt x="571" y="776"/>
                    <a:pt x="777" y="571"/>
                    <a:pt x="777" y="388"/>
                  </a:cubicBezTo>
                  <a:cubicBezTo>
                    <a:pt x="777" y="205"/>
                    <a:pt x="571" y="0"/>
                    <a:pt x="389" y="0"/>
                  </a:cubicBezTo>
                  <a:close/>
                  <a:moveTo>
                    <a:pt x="3424" y="0"/>
                  </a:moveTo>
                  <a:cubicBezTo>
                    <a:pt x="3242" y="0"/>
                    <a:pt x="3059" y="205"/>
                    <a:pt x="3059" y="388"/>
                  </a:cubicBezTo>
                  <a:cubicBezTo>
                    <a:pt x="3059" y="571"/>
                    <a:pt x="3242" y="776"/>
                    <a:pt x="3424" y="776"/>
                  </a:cubicBezTo>
                  <a:cubicBezTo>
                    <a:pt x="3630" y="776"/>
                    <a:pt x="3812" y="571"/>
                    <a:pt x="3812" y="388"/>
                  </a:cubicBezTo>
                  <a:cubicBezTo>
                    <a:pt x="3812" y="205"/>
                    <a:pt x="3630" y="0"/>
                    <a:pt x="3424" y="0"/>
                  </a:cubicBezTo>
                  <a:close/>
                  <a:moveTo>
                    <a:pt x="6483" y="0"/>
                  </a:moveTo>
                  <a:cubicBezTo>
                    <a:pt x="6277" y="0"/>
                    <a:pt x="6095" y="205"/>
                    <a:pt x="6095" y="388"/>
                  </a:cubicBezTo>
                  <a:cubicBezTo>
                    <a:pt x="6095" y="571"/>
                    <a:pt x="6277" y="776"/>
                    <a:pt x="6483" y="776"/>
                  </a:cubicBezTo>
                  <a:cubicBezTo>
                    <a:pt x="6665" y="776"/>
                    <a:pt x="6848" y="571"/>
                    <a:pt x="6848" y="388"/>
                  </a:cubicBezTo>
                  <a:cubicBezTo>
                    <a:pt x="6848" y="205"/>
                    <a:pt x="6665" y="0"/>
                    <a:pt x="6483" y="0"/>
                  </a:cubicBezTo>
                  <a:close/>
                  <a:moveTo>
                    <a:pt x="9519" y="0"/>
                  </a:moveTo>
                  <a:cubicBezTo>
                    <a:pt x="9336" y="0"/>
                    <a:pt x="9131" y="205"/>
                    <a:pt x="9131" y="388"/>
                  </a:cubicBezTo>
                  <a:cubicBezTo>
                    <a:pt x="9131" y="571"/>
                    <a:pt x="9336" y="776"/>
                    <a:pt x="9519" y="776"/>
                  </a:cubicBezTo>
                  <a:cubicBezTo>
                    <a:pt x="9701" y="776"/>
                    <a:pt x="9907" y="571"/>
                    <a:pt x="9907" y="388"/>
                  </a:cubicBezTo>
                  <a:cubicBezTo>
                    <a:pt x="9907" y="205"/>
                    <a:pt x="9701" y="0"/>
                    <a:pt x="9519" y="0"/>
                  </a:cubicBezTo>
                  <a:close/>
                  <a:moveTo>
                    <a:pt x="12554" y="0"/>
                  </a:moveTo>
                  <a:cubicBezTo>
                    <a:pt x="12372" y="0"/>
                    <a:pt x="12189" y="205"/>
                    <a:pt x="12189" y="388"/>
                  </a:cubicBezTo>
                  <a:cubicBezTo>
                    <a:pt x="12189" y="571"/>
                    <a:pt x="12372" y="776"/>
                    <a:pt x="12554" y="776"/>
                  </a:cubicBezTo>
                  <a:cubicBezTo>
                    <a:pt x="12760" y="776"/>
                    <a:pt x="12942" y="571"/>
                    <a:pt x="12942" y="388"/>
                  </a:cubicBezTo>
                  <a:cubicBezTo>
                    <a:pt x="12942" y="205"/>
                    <a:pt x="12760" y="0"/>
                    <a:pt x="12554" y="0"/>
                  </a:cubicBezTo>
                  <a:close/>
                  <a:moveTo>
                    <a:pt x="15613" y="0"/>
                  </a:moveTo>
                  <a:cubicBezTo>
                    <a:pt x="15408" y="0"/>
                    <a:pt x="15225" y="205"/>
                    <a:pt x="15225" y="388"/>
                  </a:cubicBezTo>
                  <a:cubicBezTo>
                    <a:pt x="15225" y="571"/>
                    <a:pt x="15408" y="776"/>
                    <a:pt x="15613" y="776"/>
                  </a:cubicBezTo>
                  <a:cubicBezTo>
                    <a:pt x="15796" y="776"/>
                    <a:pt x="15978" y="571"/>
                    <a:pt x="15978" y="388"/>
                  </a:cubicBezTo>
                  <a:cubicBezTo>
                    <a:pt x="15978" y="205"/>
                    <a:pt x="15796" y="0"/>
                    <a:pt x="15613" y="0"/>
                  </a:cubicBezTo>
                  <a:close/>
                  <a:moveTo>
                    <a:pt x="18649" y="0"/>
                  </a:moveTo>
                  <a:cubicBezTo>
                    <a:pt x="18466" y="0"/>
                    <a:pt x="18261" y="205"/>
                    <a:pt x="18261" y="388"/>
                  </a:cubicBezTo>
                  <a:cubicBezTo>
                    <a:pt x="18261" y="571"/>
                    <a:pt x="18466" y="776"/>
                    <a:pt x="18649" y="776"/>
                  </a:cubicBezTo>
                  <a:cubicBezTo>
                    <a:pt x="18831" y="776"/>
                    <a:pt x="19037" y="571"/>
                    <a:pt x="19037" y="388"/>
                  </a:cubicBezTo>
                  <a:cubicBezTo>
                    <a:pt x="19037" y="205"/>
                    <a:pt x="18831" y="0"/>
                    <a:pt x="18649" y="0"/>
                  </a:cubicBezTo>
                  <a:close/>
                  <a:moveTo>
                    <a:pt x="21685" y="0"/>
                  </a:moveTo>
                  <a:cubicBezTo>
                    <a:pt x="21502" y="0"/>
                    <a:pt x="21319" y="205"/>
                    <a:pt x="21319" y="388"/>
                  </a:cubicBezTo>
                  <a:cubicBezTo>
                    <a:pt x="21319" y="571"/>
                    <a:pt x="21502" y="776"/>
                    <a:pt x="21685" y="776"/>
                  </a:cubicBezTo>
                  <a:cubicBezTo>
                    <a:pt x="21890" y="776"/>
                    <a:pt x="22073" y="571"/>
                    <a:pt x="22073" y="388"/>
                  </a:cubicBezTo>
                  <a:cubicBezTo>
                    <a:pt x="22073" y="205"/>
                    <a:pt x="21890" y="0"/>
                    <a:pt x="21685" y="0"/>
                  </a:cubicBezTo>
                  <a:close/>
                </a:path>
              </a:pathLst>
            </a:custGeom>
            <a:solidFill>
              <a:srgbClr val="40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28"/>
            <p:cNvGrpSpPr/>
            <p:nvPr/>
          </p:nvGrpSpPr>
          <p:grpSpPr>
            <a:xfrm>
              <a:off x="3040325" y="2265625"/>
              <a:ext cx="428000" cy="428000"/>
              <a:chOff x="3040325" y="2272000"/>
              <a:chExt cx="428000" cy="428000"/>
            </a:xfrm>
          </p:grpSpPr>
          <p:sp>
            <p:nvSpPr>
              <p:cNvPr id="921" name="Google Shape;921;p28"/>
              <p:cNvSpPr/>
              <p:nvPr/>
            </p:nvSpPr>
            <p:spPr>
              <a:xfrm>
                <a:off x="3040325" y="2272000"/>
                <a:ext cx="428000" cy="428000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120" extrusionOk="0">
                    <a:moveTo>
                      <a:pt x="8560" y="0"/>
                    </a:moveTo>
                    <a:cubicBezTo>
                      <a:pt x="3812" y="0"/>
                      <a:pt x="1" y="3789"/>
                      <a:pt x="1" y="8560"/>
                    </a:cubicBezTo>
                    <a:cubicBezTo>
                      <a:pt x="1" y="13216"/>
                      <a:pt x="3812" y="17119"/>
                      <a:pt x="8560" y="17119"/>
                    </a:cubicBezTo>
                    <a:cubicBezTo>
                      <a:pt x="13330" y="17119"/>
                      <a:pt x="17119" y="13216"/>
                      <a:pt x="17119" y="8560"/>
                    </a:cubicBezTo>
                    <a:cubicBezTo>
                      <a:pt x="17119" y="3789"/>
                      <a:pt x="13330" y="0"/>
                      <a:pt x="8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3223500" y="2454600"/>
                <a:ext cx="616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398" extrusionOk="0">
                    <a:moveTo>
                      <a:pt x="1233" y="480"/>
                    </a:moveTo>
                    <a:cubicBezTo>
                      <a:pt x="1621" y="480"/>
                      <a:pt x="2009" y="777"/>
                      <a:pt x="2009" y="1256"/>
                    </a:cubicBezTo>
                    <a:cubicBezTo>
                      <a:pt x="2009" y="1621"/>
                      <a:pt x="1621" y="1918"/>
                      <a:pt x="1233" y="1918"/>
                    </a:cubicBezTo>
                    <a:cubicBezTo>
                      <a:pt x="868" y="1918"/>
                      <a:pt x="480" y="1621"/>
                      <a:pt x="480" y="1256"/>
                    </a:cubicBezTo>
                    <a:cubicBezTo>
                      <a:pt x="480" y="777"/>
                      <a:pt x="868" y="480"/>
                      <a:pt x="1233" y="480"/>
                    </a:cubicBezTo>
                    <a:close/>
                    <a:moveTo>
                      <a:pt x="1233" y="1"/>
                    </a:moveTo>
                    <a:cubicBezTo>
                      <a:pt x="571" y="1"/>
                      <a:pt x="0" y="571"/>
                      <a:pt x="0" y="1256"/>
                    </a:cubicBezTo>
                    <a:cubicBezTo>
                      <a:pt x="0" y="1918"/>
                      <a:pt x="571" y="2397"/>
                      <a:pt x="1233" y="2397"/>
                    </a:cubicBezTo>
                    <a:cubicBezTo>
                      <a:pt x="1895" y="2397"/>
                      <a:pt x="2466" y="1918"/>
                      <a:pt x="2466" y="1256"/>
                    </a:cubicBezTo>
                    <a:cubicBezTo>
                      <a:pt x="2466" y="571"/>
                      <a:pt x="1895" y="1"/>
                      <a:pt x="12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3245175" y="2476275"/>
                <a:ext cx="188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3" extrusionOk="0">
                    <a:moveTo>
                      <a:pt x="366" y="1"/>
                    </a:moveTo>
                    <a:lnTo>
                      <a:pt x="1" y="389"/>
                    </a:lnTo>
                    <a:lnTo>
                      <a:pt x="366" y="663"/>
                    </a:lnTo>
                    <a:lnTo>
                      <a:pt x="754" y="38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3176125" y="2381000"/>
                <a:ext cx="15695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8286" extrusionOk="0">
                    <a:moveTo>
                      <a:pt x="1051" y="6277"/>
                    </a:moveTo>
                    <a:cubicBezTo>
                      <a:pt x="1051" y="6574"/>
                      <a:pt x="1142" y="6848"/>
                      <a:pt x="1233" y="7144"/>
                    </a:cubicBezTo>
                    <a:cubicBezTo>
                      <a:pt x="937" y="7144"/>
                      <a:pt x="663" y="7236"/>
                      <a:pt x="480" y="7327"/>
                    </a:cubicBezTo>
                    <a:cubicBezTo>
                      <a:pt x="572" y="6939"/>
                      <a:pt x="754" y="6574"/>
                      <a:pt x="1051" y="6277"/>
                    </a:cubicBezTo>
                    <a:close/>
                    <a:moveTo>
                      <a:pt x="5228" y="6277"/>
                    </a:moveTo>
                    <a:cubicBezTo>
                      <a:pt x="5502" y="6574"/>
                      <a:pt x="5707" y="6939"/>
                      <a:pt x="5799" y="7327"/>
                    </a:cubicBezTo>
                    <a:cubicBezTo>
                      <a:pt x="5502" y="7236"/>
                      <a:pt x="5319" y="7144"/>
                      <a:pt x="5045" y="7144"/>
                    </a:cubicBezTo>
                    <a:cubicBezTo>
                      <a:pt x="5137" y="6848"/>
                      <a:pt x="5228" y="6574"/>
                      <a:pt x="5228" y="6277"/>
                    </a:cubicBezTo>
                    <a:close/>
                    <a:moveTo>
                      <a:pt x="3128" y="867"/>
                    </a:moveTo>
                    <a:lnTo>
                      <a:pt x="3333" y="1141"/>
                    </a:lnTo>
                    <a:cubicBezTo>
                      <a:pt x="4840" y="3059"/>
                      <a:pt x="5228" y="5341"/>
                      <a:pt x="4475" y="7510"/>
                    </a:cubicBezTo>
                    <a:cubicBezTo>
                      <a:pt x="4087" y="7327"/>
                      <a:pt x="3790" y="7144"/>
                      <a:pt x="3425" y="7144"/>
                    </a:cubicBezTo>
                    <a:lnTo>
                      <a:pt x="3425" y="5912"/>
                    </a:lnTo>
                    <a:lnTo>
                      <a:pt x="2854" y="5912"/>
                    </a:lnTo>
                    <a:lnTo>
                      <a:pt x="2854" y="7144"/>
                    </a:lnTo>
                    <a:cubicBezTo>
                      <a:pt x="2466" y="7144"/>
                      <a:pt x="2078" y="7327"/>
                      <a:pt x="1804" y="7510"/>
                    </a:cubicBezTo>
                    <a:cubicBezTo>
                      <a:pt x="1051" y="5341"/>
                      <a:pt x="1416" y="3059"/>
                      <a:pt x="2945" y="1141"/>
                    </a:cubicBezTo>
                    <a:lnTo>
                      <a:pt x="3128" y="867"/>
                    </a:lnTo>
                    <a:close/>
                    <a:moveTo>
                      <a:pt x="3128" y="0"/>
                    </a:moveTo>
                    <a:lnTo>
                      <a:pt x="2466" y="867"/>
                    </a:lnTo>
                    <a:cubicBezTo>
                      <a:pt x="1713" y="1917"/>
                      <a:pt x="1233" y="3059"/>
                      <a:pt x="1051" y="4291"/>
                    </a:cubicBezTo>
                    <a:cubicBezTo>
                      <a:pt x="937" y="4771"/>
                      <a:pt x="937" y="5227"/>
                      <a:pt x="937" y="5706"/>
                    </a:cubicBezTo>
                    <a:cubicBezTo>
                      <a:pt x="663" y="5912"/>
                      <a:pt x="480" y="6186"/>
                      <a:pt x="275" y="6482"/>
                    </a:cubicBezTo>
                    <a:cubicBezTo>
                      <a:pt x="92" y="6848"/>
                      <a:pt x="1" y="7236"/>
                      <a:pt x="1" y="7624"/>
                    </a:cubicBezTo>
                    <a:lnTo>
                      <a:pt x="1" y="8286"/>
                    </a:lnTo>
                    <a:lnTo>
                      <a:pt x="480" y="7898"/>
                    </a:lnTo>
                    <a:cubicBezTo>
                      <a:pt x="754" y="7806"/>
                      <a:pt x="1051" y="7624"/>
                      <a:pt x="1325" y="7624"/>
                    </a:cubicBezTo>
                    <a:cubicBezTo>
                      <a:pt x="1416" y="7898"/>
                      <a:pt x="1507" y="8080"/>
                      <a:pt x="1622" y="8286"/>
                    </a:cubicBezTo>
                    <a:cubicBezTo>
                      <a:pt x="1713" y="8194"/>
                      <a:pt x="2078" y="7715"/>
                      <a:pt x="2854" y="7624"/>
                    </a:cubicBezTo>
                    <a:lnTo>
                      <a:pt x="2854" y="8286"/>
                    </a:lnTo>
                    <a:lnTo>
                      <a:pt x="3425" y="8286"/>
                    </a:lnTo>
                    <a:lnTo>
                      <a:pt x="3425" y="7624"/>
                    </a:lnTo>
                    <a:cubicBezTo>
                      <a:pt x="4178" y="7715"/>
                      <a:pt x="4566" y="8194"/>
                      <a:pt x="4657" y="8286"/>
                    </a:cubicBezTo>
                    <a:cubicBezTo>
                      <a:pt x="4749" y="8080"/>
                      <a:pt x="4840" y="7898"/>
                      <a:pt x="4931" y="7624"/>
                    </a:cubicBezTo>
                    <a:cubicBezTo>
                      <a:pt x="5228" y="7624"/>
                      <a:pt x="5502" y="7806"/>
                      <a:pt x="5799" y="7898"/>
                    </a:cubicBezTo>
                    <a:lnTo>
                      <a:pt x="6278" y="8286"/>
                    </a:lnTo>
                    <a:lnTo>
                      <a:pt x="6278" y="7624"/>
                    </a:lnTo>
                    <a:cubicBezTo>
                      <a:pt x="6278" y="6848"/>
                      <a:pt x="5890" y="6186"/>
                      <a:pt x="5319" y="5706"/>
                    </a:cubicBezTo>
                    <a:cubicBezTo>
                      <a:pt x="5319" y="5227"/>
                      <a:pt x="5319" y="4771"/>
                      <a:pt x="5228" y="4291"/>
                    </a:cubicBezTo>
                    <a:cubicBezTo>
                      <a:pt x="5045" y="3059"/>
                      <a:pt x="4566" y="1917"/>
                      <a:pt x="3699" y="867"/>
                    </a:cubicBezTo>
                    <a:lnTo>
                      <a:pt x="3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3152175" y="2431200"/>
                <a:ext cx="359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81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438" y="480"/>
                    </a:lnTo>
                    <a:lnTo>
                      <a:pt x="14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3321075" y="2431200"/>
                <a:ext cx="354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481" extrusionOk="0">
                    <a:moveTo>
                      <a:pt x="1" y="1"/>
                    </a:moveTo>
                    <a:lnTo>
                      <a:pt x="1" y="480"/>
                    </a:lnTo>
                    <a:lnTo>
                      <a:pt x="1416" y="480"/>
                    </a:lnTo>
                    <a:lnTo>
                      <a:pt x="14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3159575" y="2388400"/>
                <a:ext cx="377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051" extrusionOk="0">
                    <a:moveTo>
                      <a:pt x="184" y="1"/>
                    </a:moveTo>
                    <a:lnTo>
                      <a:pt x="1" y="366"/>
                    </a:lnTo>
                    <a:lnTo>
                      <a:pt x="1325" y="1051"/>
                    </a:lnTo>
                    <a:lnTo>
                      <a:pt x="1507" y="571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3311375" y="2459725"/>
                <a:ext cx="3825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051" extrusionOk="0">
                    <a:moveTo>
                      <a:pt x="206" y="1"/>
                    </a:moveTo>
                    <a:lnTo>
                      <a:pt x="1" y="366"/>
                    </a:lnTo>
                    <a:lnTo>
                      <a:pt x="1347" y="1051"/>
                    </a:lnTo>
                    <a:lnTo>
                      <a:pt x="1530" y="572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3159575" y="2459725"/>
                <a:ext cx="377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051" extrusionOk="0">
                    <a:moveTo>
                      <a:pt x="1325" y="1"/>
                    </a:moveTo>
                    <a:lnTo>
                      <a:pt x="1" y="572"/>
                    </a:lnTo>
                    <a:lnTo>
                      <a:pt x="184" y="1051"/>
                    </a:lnTo>
                    <a:lnTo>
                      <a:pt x="1507" y="366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3311375" y="2388400"/>
                <a:ext cx="3825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051" extrusionOk="0">
                    <a:moveTo>
                      <a:pt x="1347" y="1"/>
                    </a:moveTo>
                    <a:lnTo>
                      <a:pt x="1" y="571"/>
                    </a:lnTo>
                    <a:lnTo>
                      <a:pt x="206" y="1051"/>
                    </a:lnTo>
                    <a:lnTo>
                      <a:pt x="1530" y="366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1" name="Google Shape;931;p28"/>
            <p:cNvSpPr txBox="1"/>
            <p:nvPr/>
          </p:nvSpPr>
          <p:spPr>
            <a:xfrm>
              <a:off x="3573704" y="2307125"/>
              <a:ext cx="13989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Assumptions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002125" y="2170625"/>
              <a:ext cx="2680800" cy="618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5465500" y="2469817"/>
              <a:ext cx="551825" cy="19425"/>
            </a:xfrm>
            <a:custGeom>
              <a:avLst/>
              <a:gdLst/>
              <a:ahLst/>
              <a:cxnLst/>
              <a:rect l="l" t="t" r="r" b="b"/>
              <a:pathLst>
                <a:path w="22073" h="777" extrusionOk="0">
                  <a:moveTo>
                    <a:pt x="389" y="0"/>
                  </a:moveTo>
                  <a:cubicBezTo>
                    <a:pt x="206" y="0"/>
                    <a:pt x="1" y="205"/>
                    <a:pt x="1" y="388"/>
                  </a:cubicBezTo>
                  <a:cubicBezTo>
                    <a:pt x="1" y="571"/>
                    <a:pt x="206" y="776"/>
                    <a:pt x="389" y="776"/>
                  </a:cubicBezTo>
                  <a:cubicBezTo>
                    <a:pt x="571" y="776"/>
                    <a:pt x="777" y="571"/>
                    <a:pt x="777" y="388"/>
                  </a:cubicBezTo>
                  <a:cubicBezTo>
                    <a:pt x="777" y="205"/>
                    <a:pt x="571" y="0"/>
                    <a:pt x="389" y="0"/>
                  </a:cubicBezTo>
                  <a:close/>
                  <a:moveTo>
                    <a:pt x="3424" y="0"/>
                  </a:moveTo>
                  <a:cubicBezTo>
                    <a:pt x="3242" y="0"/>
                    <a:pt x="3059" y="205"/>
                    <a:pt x="3059" y="388"/>
                  </a:cubicBezTo>
                  <a:cubicBezTo>
                    <a:pt x="3059" y="571"/>
                    <a:pt x="3242" y="776"/>
                    <a:pt x="3424" y="776"/>
                  </a:cubicBezTo>
                  <a:cubicBezTo>
                    <a:pt x="3630" y="776"/>
                    <a:pt x="3812" y="571"/>
                    <a:pt x="3812" y="388"/>
                  </a:cubicBezTo>
                  <a:cubicBezTo>
                    <a:pt x="3812" y="205"/>
                    <a:pt x="3630" y="0"/>
                    <a:pt x="3424" y="0"/>
                  </a:cubicBezTo>
                  <a:close/>
                  <a:moveTo>
                    <a:pt x="6483" y="0"/>
                  </a:moveTo>
                  <a:cubicBezTo>
                    <a:pt x="6277" y="0"/>
                    <a:pt x="6095" y="205"/>
                    <a:pt x="6095" y="388"/>
                  </a:cubicBezTo>
                  <a:cubicBezTo>
                    <a:pt x="6095" y="571"/>
                    <a:pt x="6277" y="776"/>
                    <a:pt x="6483" y="776"/>
                  </a:cubicBezTo>
                  <a:cubicBezTo>
                    <a:pt x="6665" y="776"/>
                    <a:pt x="6848" y="571"/>
                    <a:pt x="6848" y="388"/>
                  </a:cubicBezTo>
                  <a:cubicBezTo>
                    <a:pt x="6848" y="205"/>
                    <a:pt x="6665" y="0"/>
                    <a:pt x="6483" y="0"/>
                  </a:cubicBezTo>
                  <a:close/>
                  <a:moveTo>
                    <a:pt x="9519" y="0"/>
                  </a:moveTo>
                  <a:cubicBezTo>
                    <a:pt x="9336" y="0"/>
                    <a:pt x="9131" y="205"/>
                    <a:pt x="9131" y="388"/>
                  </a:cubicBezTo>
                  <a:cubicBezTo>
                    <a:pt x="9131" y="571"/>
                    <a:pt x="9336" y="776"/>
                    <a:pt x="9519" y="776"/>
                  </a:cubicBezTo>
                  <a:cubicBezTo>
                    <a:pt x="9701" y="776"/>
                    <a:pt x="9907" y="571"/>
                    <a:pt x="9907" y="388"/>
                  </a:cubicBezTo>
                  <a:cubicBezTo>
                    <a:pt x="9907" y="205"/>
                    <a:pt x="9701" y="0"/>
                    <a:pt x="9519" y="0"/>
                  </a:cubicBezTo>
                  <a:close/>
                  <a:moveTo>
                    <a:pt x="12554" y="0"/>
                  </a:moveTo>
                  <a:cubicBezTo>
                    <a:pt x="12372" y="0"/>
                    <a:pt x="12189" y="205"/>
                    <a:pt x="12189" y="388"/>
                  </a:cubicBezTo>
                  <a:cubicBezTo>
                    <a:pt x="12189" y="571"/>
                    <a:pt x="12372" y="776"/>
                    <a:pt x="12554" y="776"/>
                  </a:cubicBezTo>
                  <a:cubicBezTo>
                    <a:pt x="12760" y="776"/>
                    <a:pt x="12942" y="571"/>
                    <a:pt x="12942" y="388"/>
                  </a:cubicBezTo>
                  <a:cubicBezTo>
                    <a:pt x="12942" y="205"/>
                    <a:pt x="12760" y="0"/>
                    <a:pt x="12554" y="0"/>
                  </a:cubicBezTo>
                  <a:close/>
                  <a:moveTo>
                    <a:pt x="15613" y="0"/>
                  </a:moveTo>
                  <a:cubicBezTo>
                    <a:pt x="15408" y="0"/>
                    <a:pt x="15225" y="205"/>
                    <a:pt x="15225" y="388"/>
                  </a:cubicBezTo>
                  <a:cubicBezTo>
                    <a:pt x="15225" y="571"/>
                    <a:pt x="15408" y="776"/>
                    <a:pt x="15613" y="776"/>
                  </a:cubicBezTo>
                  <a:cubicBezTo>
                    <a:pt x="15796" y="776"/>
                    <a:pt x="15978" y="571"/>
                    <a:pt x="15978" y="388"/>
                  </a:cubicBezTo>
                  <a:cubicBezTo>
                    <a:pt x="15978" y="205"/>
                    <a:pt x="15796" y="0"/>
                    <a:pt x="15613" y="0"/>
                  </a:cubicBezTo>
                  <a:close/>
                  <a:moveTo>
                    <a:pt x="18649" y="0"/>
                  </a:moveTo>
                  <a:cubicBezTo>
                    <a:pt x="18466" y="0"/>
                    <a:pt x="18261" y="205"/>
                    <a:pt x="18261" y="388"/>
                  </a:cubicBezTo>
                  <a:cubicBezTo>
                    <a:pt x="18261" y="571"/>
                    <a:pt x="18466" y="776"/>
                    <a:pt x="18649" y="776"/>
                  </a:cubicBezTo>
                  <a:cubicBezTo>
                    <a:pt x="18831" y="776"/>
                    <a:pt x="19037" y="571"/>
                    <a:pt x="19037" y="388"/>
                  </a:cubicBezTo>
                  <a:cubicBezTo>
                    <a:pt x="19037" y="205"/>
                    <a:pt x="18831" y="0"/>
                    <a:pt x="18649" y="0"/>
                  </a:cubicBezTo>
                  <a:close/>
                  <a:moveTo>
                    <a:pt x="21685" y="0"/>
                  </a:moveTo>
                  <a:cubicBezTo>
                    <a:pt x="21502" y="0"/>
                    <a:pt x="21319" y="205"/>
                    <a:pt x="21319" y="388"/>
                  </a:cubicBezTo>
                  <a:cubicBezTo>
                    <a:pt x="21319" y="571"/>
                    <a:pt x="21502" y="776"/>
                    <a:pt x="21685" y="776"/>
                  </a:cubicBezTo>
                  <a:cubicBezTo>
                    <a:pt x="21890" y="776"/>
                    <a:pt x="22073" y="571"/>
                    <a:pt x="22073" y="388"/>
                  </a:cubicBezTo>
                  <a:cubicBezTo>
                    <a:pt x="22073" y="205"/>
                    <a:pt x="21890" y="0"/>
                    <a:pt x="21685" y="0"/>
                  </a:cubicBezTo>
                  <a:close/>
                </a:path>
              </a:pathLst>
            </a:custGeom>
            <a:solidFill>
              <a:srgbClr val="40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935" name="Google Shape;935;p28"/>
          <p:cNvSpPr/>
          <p:nvPr/>
        </p:nvSpPr>
        <p:spPr>
          <a:xfrm>
            <a:off x="3180700" y="3384644"/>
            <a:ext cx="14300" cy="12000"/>
          </a:xfrm>
          <a:custGeom>
            <a:avLst/>
            <a:gdLst/>
            <a:ahLst/>
            <a:cxnLst/>
            <a:rect l="l" t="t" r="r" b="b"/>
            <a:pathLst>
              <a:path w="572" h="480" extrusionOk="0">
                <a:moveTo>
                  <a:pt x="1" y="0"/>
                </a:moveTo>
                <a:lnTo>
                  <a:pt x="1" y="479"/>
                </a:lnTo>
                <a:lnTo>
                  <a:pt x="571" y="479"/>
                </a:lnTo>
                <a:lnTo>
                  <a:pt x="5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28"/>
          <p:cNvGrpSpPr/>
          <p:nvPr/>
        </p:nvGrpSpPr>
        <p:grpSpPr>
          <a:xfrm>
            <a:off x="1956125" y="2739925"/>
            <a:ext cx="6726800" cy="941669"/>
            <a:chOff x="1956125" y="2739925"/>
            <a:chExt cx="6726800" cy="941669"/>
          </a:xfrm>
        </p:grpSpPr>
        <p:sp>
          <p:nvSpPr>
            <p:cNvPr id="937" name="Google Shape;937;p28"/>
            <p:cNvSpPr/>
            <p:nvPr/>
          </p:nvSpPr>
          <p:spPr>
            <a:xfrm>
              <a:off x="2913363" y="3063594"/>
              <a:ext cx="2542800" cy="61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956125" y="2739925"/>
              <a:ext cx="370925" cy="741825"/>
            </a:xfrm>
            <a:custGeom>
              <a:avLst/>
              <a:gdLst/>
              <a:ahLst/>
              <a:cxnLst/>
              <a:rect l="l" t="t" r="r" b="b"/>
              <a:pathLst>
                <a:path w="14837" h="29673" extrusionOk="0">
                  <a:moveTo>
                    <a:pt x="14837" y="0"/>
                  </a:moveTo>
                  <a:cubicBezTo>
                    <a:pt x="6665" y="0"/>
                    <a:pt x="0" y="6665"/>
                    <a:pt x="0" y="14837"/>
                  </a:cubicBezTo>
                  <a:cubicBezTo>
                    <a:pt x="0" y="23122"/>
                    <a:pt x="6665" y="29673"/>
                    <a:pt x="14837" y="29673"/>
                  </a:cubicBezTo>
                  <a:lnTo>
                    <a:pt x="14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2336725" y="3348302"/>
              <a:ext cx="551825" cy="18850"/>
            </a:xfrm>
            <a:custGeom>
              <a:avLst/>
              <a:gdLst/>
              <a:ahLst/>
              <a:cxnLst/>
              <a:rect l="l" t="t" r="r" b="b"/>
              <a:pathLst>
                <a:path w="22073" h="754" extrusionOk="0">
                  <a:moveTo>
                    <a:pt x="389" y="0"/>
                  </a:moveTo>
                  <a:cubicBezTo>
                    <a:pt x="184" y="0"/>
                    <a:pt x="1" y="91"/>
                    <a:pt x="1" y="365"/>
                  </a:cubicBezTo>
                  <a:cubicBezTo>
                    <a:pt x="1" y="571"/>
                    <a:pt x="184" y="753"/>
                    <a:pt x="389" y="753"/>
                  </a:cubicBezTo>
                  <a:cubicBezTo>
                    <a:pt x="572" y="753"/>
                    <a:pt x="754" y="571"/>
                    <a:pt x="754" y="365"/>
                  </a:cubicBezTo>
                  <a:cubicBezTo>
                    <a:pt x="754" y="91"/>
                    <a:pt x="572" y="0"/>
                    <a:pt x="389" y="0"/>
                  </a:cubicBezTo>
                  <a:close/>
                  <a:moveTo>
                    <a:pt x="3425" y="0"/>
                  </a:moveTo>
                  <a:cubicBezTo>
                    <a:pt x="3242" y="0"/>
                    <a:pt x="3037" y="91"/>
                    <a:pt x="3037" y="365"/>
                  </a:cubicBezTo>
                  <a:cubicBezTo>
                    <a:pt x="3037" y="571"/>
                    <a:pt x="3242" y="753"/>
                    <a:pt x="3425" y="753"/>
                  </a:cubicBezTo>
                  <a:cubicBezTo>
                    <a:pt x="3607" y="753"/>
                    <a:pt x="3813" y="571"/>
                    <a:pt x="3813" y="365"/>
                  </a:cubicBezTo>
                  <a:cubicBezTo>
                    <a:pt x="3813" y="91"/>
                    <a:pt x="3607" y="0"/>
                    <a:pt x="3425" y="0"/>
                  </a:cubicBezTo>
                  <a:close/>
                  <a:moveTo>
                    <a:pt x="6460" y="0"/>
                  </a:moveTo>
                  <a:cubicBezTo>
                    <a:pt x="6278" y="0"/>
                    <a:pt x="6095" y="91"/>
                    <a:pt x="6095" y="365"/>
                  </a:cubicBezTo>
                  <a:cubicBezTo>
                    <a:pt x="6095" y="571"/>
                    <a:pt x="6278" y="753"/>
                    <a:pt x="6460" y="753"/>
                  </a:cubicBezTo>
                  <a:cubicBezTo>
                    <a:pt x="6666" y="753"/>
                    <a:pt x="6848" y="571"/>
                    <a:pt x="6848" y="365"/>
                  </a:cubicBezTo>
                  <a:cubicBezTo>
                    <a:pt x="6848" y="91"/>
                    <a:pt x="6666" y="0"/>
                    <a:pt x="6460" y="0"/>
                  </a:cubicBezTo>
                  <a:close/>
                  <a:moveTo>
                    <a:pt x="9519" y="0"/>
                  </a:moveTo>
                  <a:cubicBezTo>
                    <a:pt x="9314" y="0"/>
                    <a:pt x="9131" y="91"/>
                    <a:pt x="9131" y="365"/>
                  </a:cubicBezTo>
                  <a:cubicBezTo>
                    <a:pt x="9131" y="571"/>
                    <a:pt x="9314" y="753"/>
                    <a:pt x="9519" y="753"/>
                  </a:cubicBezTo>
                  <a:cubicBezTo>
                    <a:pt x="9702" y="753"/>
                    <a:pt x="9884" y="571"/>
                    <a:pt x="9884" y="365"/>
                  </a:cubicBezTo>
                  <a:cubicBezTo>
                    <a:pt x="9884" y="91"/>
                    <a:pt x="9702" y="0"/>
                    <a:pt x="9519" y="0"/>
                  </a:cubicBezTo>
                  <a:close/>
                  <a:moveTo>
                    <a:pt x="12555" y="0"/>
                  </a:moveTo>
                  <a:cubicBezTo>
                    <a:pt x="12372" y="0"/>
                    <a:pt x="12167" y="91"/>
                    <a:pt x="12167" y="365"/>
                  </a:cubicBezTo>
                  <a:cubicBezTo>
                    <a:pt x="12167" y="571"/>
                    <a:pt x="12372" y="753"/>
                    <a:pt x="12555" y="753"/>
                  </a:cubicBezTo>
                  <a:cubicBezTo>
                    <a:pt x="12737" y="753"/>
                    <a:pt x="12943" y="571"/>
                    <a:pt x="12943" y="365"/>
                  </a:cubicBezTo>
                  <a:cubicBezTo>
                    <a:pt x="12943" y="91"/>
                    <a:pt x="12737" y="0"/>
                    <a:pt x="12555" y="0"/>
                  </a:cubicBezTo>
                  <a:close/>
                  <a:moveTo>
                    <a:pt x="15591" y="0"/>
                  </a:moveTo>
                  <a:cubicBezTo>
                    <a:pt x="15408" y="0"/>
                    <a:pt x="15225" y="91"/>
                    <a:pt x="15225" y="365"/>
                  </a:cubicBezTo>
                  <a:cubicBezTo>
                    <a:pt x="15225" y="571"/>
                    <a:pt x="15408" y="753"/>
                    <a:pt x="15591" y="753"/>
                  </a:cubicBezTo>
                  <a:cubicBezTo>
                    <a:pt x="15796" y="753"/>
                    <a:pt x="15979" y="571"/>
                    <a:pt x="15979" y="365"/>
                  </a:cubicBezTo>
                  <a:cubicBezTo>
                    <a:pt x="15979" y="91"/>
                    <a:pt x="15796" y="0"/>
                    <a:pt x="15591" y="0"/>
                  </a:cubicBezTo>
                  <a:close/>
                  <a:moveTo>
                    <a:pt x="18649" y="0"/>
                  </a:moveTo>
                  <a:cubicBezTo>
                    <a:pt x="18444" y="0"/>
                    <a:pt x="18261" y="91"/>
                    <a:pt x="18261" y="365"/>
                  </a:cubicBezTo>
                  <a:cubicBezTo>
                    <a:pt x="18261" y="571"/>
                    <a:pt x="18444" y="753"/>
                    <a:pt x="18649" y="753"/>
                  </a:cubicBezTo>
                  <a:cubicBezTo>
                    <a:pt x="18832" y="753"/>
                    <a:pt x="19014" y="571"/>
                    <a:pt x="19014" y="365"/>
                  </a:cubicBezTo>
                  <a:cubicBezTo>
                    <a:pt x="19014" y="91"/>
                    <a:pt x="18832" y="0"/>
                    <a:pt x="18649" y="0"/>
                  </a:cubicBezTo>
                  <a:close/>
                  <a:moveTo>
                    <a:pt x="21685" y="0"/>
                  </a:moveTo>
                  <a:cubicBezTo>
                    <a:pt x="21502" y="0"/>
                    <a:pt x="21297" y="91"/>
                    <a:pt x="21297" y="365"/>
                  </a:cubicBezTo>
                  <a:cubicBezTo>
                    <a:pt x="21297" y="571"/>
                    <a:pt x="21502" y="753"/>
                    <a:pt x="21685" y="753"/>
                  </a:cubicBezTo>
                  <a:cubicBezTo>
                    <a:pt x="21868" y="753"/>
                    <a:pt x="22073" y="571"/>
                    <a:pt x="22073" y="365"/>
                  </a:cubicBezTo>
                  <a:cubicBezTo>
                    <a:pt x="22073" y="91"/>
                    <a:pt x="21868" y="0"/>
                    <a:pt x="21685" y="0"/>
                  </a:cubicBezTo>
                  <a:close/>
                </a:path>
              </a:pathLst>
            </a:custGeom>
            <a:solidFill>
              <a:srgbClr val="40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28"/>
            <p:cNvGrpSpPr/>
            <p:nvPr/>
          </p:nvGrpSpPr>
          <p:grpSpPr>
            <a:xfrm>
              <a:off x="3040325" y="3158594"/>
              <a:ext cx="428000" cy="428000"/>
              <a:chOff x="3040325" y="3158750"/>
              <a:chExt cx="428000" cy="428000"/>
            </a:xfrm>
          </p:grpSpPr>
          <p:sp>
            <p:nvSpPr>
              <p:cNvPr id="941" name="Google Shape;941;p28"/>
              <p:cNvSpPr/>
              <p:nvPr/>
            </p:nvSpPr>
            <p:spPr>
              <a:xfrm>
                <a:off x="3040325" y="3158750"/>
                <a:ext cx="428000" cy="428000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120" extrusionOk="0">
                    <a:moveTo>
                      <a:pt x="8560" y="1"/>
                    </a:moveTo>
                    <a:cubicBezTo>
                      <a:pt x="3812" y="1"/>
                      <a:pt x="1" y="3790"/>
                      <a:pt x="1" y="8560"/>
                    </a:cubicBezTo>
                    <a:cubicBezTo>
                      <a:pt x="1" y="13308"/>
                      <a:pt x="3812" y="17120"/>
                      <a:pt x="8560" y="17120"/>
                    </a:cubicBezTo>
                    <a:cubicBezTo>
                      <a:pt x="13330" y="17120"/>
                      <a:pt x="17119" y="13308"/>
                      <a:pt x="17119" y="8560"/>
                    </a:cubicBezTo>
                    <a:cubicBezTo>
                      <a:pt x="17119" y="3790"/>
                      <a:pt x="13330" y="1"/>
                      <a:pt x="85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3154450" y="3265475"/>
                <a:ext cx="1997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9131" extrusionOk="0">
                    <a:moveTo>
                      <a:pt x="4292" y="480"/>
                    </a:moveTo>
                    <a:lnTo>
                      <a:pt x="4292" y="1050"/>
                    </a:lnTo>
                    <a:lnTo>
                      <a:pt x="3721" y="1050"/>
                    </a:lnTo>
                    <a:lnTo>
                      <a:pt x="3721" y="480"/>
                    </a:lnTo>
                    <a:close/>
                    <a:moveTo>
                      <a:pt x="3995" y="1621"/>
                    </a:moveTo>
                    <a:cubicBezTo>
                      <a:pt x="5912" y="1621"/>
                      <a:pt x="7510" y="3150"/>
                      <a:pt x="7510" y="5136"/>
                    </a:cubicBezTo>
                    <a:cubicBezTo>
                      <a:pt x="7510" y="7053"/>
                      <a:pt x="5912" y="8560"/>
                      <a:pt x="3995" y="8560"/>
                    </a:cubicBezTo>
                    <a:cubicBezTo>
                      <a:pt x="2100" y="8560"/>
                      <a:pt x="480" y="7053"/>
                      <a:pt x="480" y="5136"/>
                    </a:cubicBezTo>
                    <a:cubicBezTo>
                      <a:pt x="480" y="3150"/>
                      <a:pt x="2100" y="1621"/>
                      <a:pt x="3995" y="1621"/>
                    </a:cubicBezTo>
                    <a:close/>
                    <a:moveTo>
                      <a:pt x="2671" y="0"/>
                    </a:moveTo>
                    <a:lnTo>
                      <a:pt x="2671" y="480"/>
                    </a:lnTo>
                    <a:lnTo>
                      <a:pt x="3150" y="480"/>
                    </a:lnTo>
                    <a:lnTo>
                      <a:pt x="3150" y="1142"/>
                    </a:lnTo>
                    <a:cubicBezTo>
                      <a:pt x="2671" y="1233"/>
                      <a:pt x="2100" y="1530"/>
                      <a:pt x="1621" y="1803"/>
                    </a:cubicBezTo>
                    <a:lnTo>
                      <a:pt x="1142" y="1347"/>
                    </a:lnTo>
                    <a:lnTo>
                      <a:pt x="1530" y="959"/>
                    </a:lnTo>
                    <a:lnTo>
                      <a:pt x="1142" y="571"/>
                    </a:lnTo>
                    <a:lnTo>
                      <a:pt x="1" y="1712"/>
                    </a:lnTo>
                    <a:lnTo>
                      <a:pt x="389" y="2100"/>
                    </a:lnTo>
                    <a:lnTo>
                      <a:pt x="777" y="1712"/>
                    </a:lnTo>
                    <a:lnTo>
                      <a:pt x="1233" y="2191"/>
                    </a:lnTo>
                    <a:cubicBezTo>
                      <a:pt x="480" y="2945"/>
                      <a:pt x="1" y="3995"/>
                      <a:pt x="1" y="5136"/>
                    </a:cubicBezTo>
                    <a:cubicBezTo>
                      <a:pt x="1" y="7327"/>
                      <a:pt x="1804" y="9130"/>
                      <a:pt x="3995" y="9130"/>
                    </a:cubicBezTo>
                    <a:cubicBezTo>
                      <a:pt x="6186" y="9130"/>
                      <a:pt x="7989" y="7327"/>
                      <a:pt x="7989" y="5136"/>
                    </a:cubicBezTo>
                    <a:cubicBezTo>
                      <a:pt x="7989" y="3995"/>
                      <a:pt x="7624" y="2945"/>
                      <a:pt x="6757" y="2191"/>
                    </a:cubicBezTo>
                    <a:lnTo>
                      <a:pt x="7236" y="1712"/>
                    </a:lnTo>
                    <a:lnTo>
                      <a:pt x="7624" y="2100"/>
                    </a:lnTo>
                    <a:lnTo>
                      <a:pt x="7898" y="1712"/>
                    </a:lnTo>
                    <a:lnTo>
                      <a:pt x="6848" y="571"/>
                    </a:lnTo>
                    <a:lnTo>
                      <a:pt x="6483" y="959"/>
                    </a:lnTo>
                    <a:lnTo>
                      <a:pt x="6848" y="1347"/>
                    </a:lnTo>
                    <a:lnTo>
                      <a:pt x="6369" y="1803"/>
                    </a:lnTo>
                    <a:cubicBezTo>
                      <a:pt x="5912" y="1530"/>
                      <a:pt x="5342" y="1233"/>
                      <a:pt x="4771" y="1142"/>
                    </a:cubicBezTo>
                    <a:lnTo>
                      <a:pt x="4771" y="480"/>
                    </a:lnTo>
                    <a:lnTo>
                      <a:pt x="5342" y="480"/>
                    </a:lnTo>
                    <a:lnTo>
                      <a:pt x="5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3233200" y="3317975"/>
                <a:ext cx="40550" cy="953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3812" extrusionOk="0">
                    <a:moveTo>
                      <a:pt x="845" y="2762"/>
                    </a:moveTo>
                    <a:cubicBezTo>
                      <a:pt x="1050" y="2762"/>
                      <a:pt x="1142" y="2853"/>
                      <a:pt x="1142" y="3036"/>
                    </a:cubicBezTo>
                    <a:cubicBezTo>
                      <a:pt x="1142" y="3127"/>
                      <a:pt x="1050" y="3241"/>
                      <a:pt x="845" y="3241"/>
                    </a:cubicBezTo>
                    <a:cubicBezTo>
                      <a:pt x="662" y="3241"/>
                      <a:pt x="571" y="3127"/>
                      <a:pt x="571" y="3036"/>
                    </a:cubicBezTo>
                    <a:cubicBezTo>
                      <a:pt x="571" y="2853"/>
                      <a:pt x="662" y="2762"/>
                      <a:pt x="845" y="2762"/>
                    </a:cubicBezTo>
                    <a:close/>
                    <a:moveTo>
                      <a:pt x="571" y="0"/>
                    </a:moveTo>
                    <a:lnTo>
                      <a:pt x="571" y="2283"/>
                    </a:lnTo>
                    <a:cubicBezTo>
                      <a:pt x="274" y="2374"/>
                      <a:pt x="0" y="2671"/>
                      <a:pt x="0" y="3036"/>
                    </a:cubicBezTo>
                    <a:cubicBezTo>
                      <a:pt x="0" y="3424"/>
                      <a:pt x="366" y="3812"/>
                      <a:pt x="845" y="3812"/>
                    </a:cubicBezTo>
                    <a:cubicBezTo>
                      <a:pt x="1324" y="3812"/>
                      <a:pt x="1621" y="3424"/>
                      <a:pt x="1621" y="3036"/>
                    </a:cubicBezTo>
                    <a:cubicBezTo>
                      <a:pt x="1621" y="2671"/>
                      <a:pt x="1416" y="2374"/>
                      <a:pt x="1142" y="2283"/>
                    </a:cubicBezTo>
                    <a:lnTo>
                      <a:pt x="11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3247475" y="34532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0" y="1"/>
                    </a:moveTo>
                    <a:lnTo>
                      <a:pt x="0" y="571"/>
                    </a:lnTo>
                    <a:lnTo>
                      <a:pt x="571" y="571"/>
                    </a:lnTo>
                    <a:lnTo>
                      <a:pt x="5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3313650" y="3387025"/>
                <a:ext cx="14300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80" extrusionOk="0">
                    <a:moveTo>
                      <a:pt x="1" y="0"/>
                    </a:moveTo>
                    <a:lnTo>
                      <a:pt x="1" y="479"/>
                    </a:lnTo>
                    <a:lnTo>
                      <a:pt x="571" y="47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3197250" y="3429800"/>
                <a:ext cx="19425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5" extrusionOk="0">
                    <a:moveTo>
                      <a:pt x="388" y="1"/>
                    </a:moveTo>
                    <a:lnTo>
                      <a:pt x="0" y="366"/>
                    </a:lnTo>
                    <a:lnTo>
                      <a:pt x="388" y="754"/>
                    </a:lnTo>
                    <a:lnTo>
                      <a:pt x="777" y="366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3292550" y="3336800"/>
                <a:ext cx="18850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77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388" y="776"/>
                    </a:lnTo>
                    <a:lnTo>
                      <a:pt x="754" y="388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3292550" y="3429800"/>
                <a:ext cx="18850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5" extrusionOk="0">
                    <a:moveTo>
                      <a:pt x="388" y="1"/>
                    </a:moveTo>
                    <a:lnTo>
                      <a:pt x="0" y="366"/>
                    </a:lnTo>
                    <a:lnTo>
                      <a:pt x="388" y="754"/>
                    </a:lnTo>
                    <a:lnTo>
                      <a:pt x="754" y="366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3197250" y="3336800"/>
                <a:ext cx="1942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388" y="776"/>
                    </a:lnTo>
                    <a:lnTo>
                      <a:pt x="777" y="388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28"/>
            <p:cNvSpPr txBox="1"/>
            <p:nvPr/>
          </p:nvSpPr>
          <p:spPr>
            <a:xfrm>
              <a:off x="3573704" y="3192644"/>
              <a:ext cx="13989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Issues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6002125" y="3063594"/>
              <a:ext cx="2680800" cy="618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5460925" y="3348302"/>
              <a:ext cx="551825" cy="18850"/>
            </a:xfrm>
            <a:custGeom>
              <a:avLst/>
              <a:gdLst/>
              <a:ahLst/>
              <a:cxnLst/>
              <a:rect l="l" t="t" r="r" b="b"/>
              <a:pathLst>
                <a:path w="22073" h="754" extrusionOk="0">
                  <a:moveTo>
                    <a:pt x="389" y="0"/>
                  </a:moveTo>
                  <a:cubicBezTo>
                    <a:pt x="184" y="0"/>
                    <a:pt x="1" y="91"/>
                    <a:pt x="1" y="365"/>
                  </a:cubicBezTo>
                  <a:cubicBezTo>
                    <a:pt x="1" y="571"/>
                    <a:pt x="184" y="753"/>
                    <a:pt x="389" y="753"/>
                  </a:cubicBezTo>
                  <a:cubicBezTo>
                    <a:pt x="572" y="753"/>
                    <a:pt x="754" y="571"/>
                    <a:pt x="754" y="365"/>
                  </a:cubicBezTo>
                  <a:cubicBezTo>
                    <a:pt x="754" y="91"/>
                    <a:pt x="572" y="0"/>
                    <a:pt x="389" y="0"/>
                  </a:cubicBezTo>
                  <a:close/>
                  <a:moveTo>
                    <a:pt x="3425" y="0"/>
                  </a:moveTo>
                  <a:cubicBezTo>
                    <a:pt x="3242" y="0"/>
                    <a:pt x="3037" y="91"/>
                    <a:pt x="3037" y="365"/>
                  </a:cubicBezTo>
                  <a:cubicBezTo>
                    <a:pt x="3037" y="571"/>
                    <a:pt x="3242" y="753"/>
                    <a:pt x="3425" y="753"/>
                  </a:cubicBezTo>
                  <a:cubicBezTo>
                    <a:pt x="3607" y="753"/>
                    <a:pt x="3813" y="571"/>
                    <a:pt x="3813" y="365"/>
                  </a:cubicBezTo>
                  <a:cubicBezTo>
                    <a:pt x="3813" y="91"/>
                    <a:pt x="3607" y="0"/>
                    <a:pt x="3425" y="0"/>
                  </a:cubicBezTo>
                  <a:close/>
                  <a:moveTo>
                    <a:pt x="6460" y="0"/>
                  </a:moveTo>
                  <a:cubicBezTo>
                    <a:pt x="6278" y="0"/>
                    <a:pt x="6095" y="91"/>
                    <a:pt x="6095" y="365"/>
                  </a:cubicBezTo>
                  <a:cubicBezTo>
                    <a:pt x="6095" y="571"/>
                    <a:pt x="6278" y="753"/>
                    <a:pt x="6460" y="753"/>
                  </a:cubicBezTo>
                  <a:cubicBezTo>
                    <a:pt x="6666" y="753"/>
                    <a:pt x="6848" y="571"/>
                    <a:pt x="6848" y="365"/>
                  </a:cubicBezTo>
                  <a:cubicBezTo>
                    <a:pt x="6848" y="91"/>
                    <a:pt x="6666" y="0"/>
                    <a:pt x="6460" y="0"/>
                  </a:cubicBezTo>
                  <a:close/>
                  <a:moveTo>
                    <a:pt x="9519" y="0"/>
                  </a:moveTo>
                  <a:cubicBezTo>
                    <a:pt x="9314" y="0"/>
                    <a:pt x="9131" y="91"/>
                    <a:pt x="9131" y="365"/>
                  </a:cubicBezTo>
                  <a:cubicBezTo>
                    <a:pt x="9131" y="571"/>
                    <a:pt x="9314" y="753"/>
                    <a:pt x="9519" y="753"/>
                  </a:cubicBezTo>
                  <a:cubicBezTo>
                    <a:pt x="9702" y="753"/>
                    <a:pt x="9884" y="571"/>
                    <a:pt x="9884" y="365"/>
                  </a:cubicBezTo>
                  <a:cubicBezTo>
                    <a:pt x="9884" y="91"/>
                    <a:pt x="9702" y="0"/>
                    <a:pt x="9519" y="0"/>
                  </a:cubicBezTo>
                  <a:close/>
                  <a:moveTo>
                    <a:pt x="12555" y="0"/>
                  </a:moveTo>
                  <a:cubicBezTo>
                    <a:pt x="12372" y="0"/>
                    <a:pt x="12167" y="91"/>
                    <a:pt x="12167" y="365"/>
                  </a:cubicBezTo>
                  <a:cubicBezTo>
                    <a:pt x="12167" y="571"/>
                    <a:pt x="12372" y="753"/>
                    <a:pt x="12555" y="753"/>
                  </a:cubicBezTo>
                  <a:cubicBezTo>
                    <a:pt x="12737" y="753"/>
                    <a:pt x="12943" y="571"/>
                    <a:pt x="12943" y="365"/>
                  </a:cubicBezTo>
                  <a:cubicBezTo>
                    <a:pt x="12943" y="91"/>
                    <a:pt x="12737" y="0"/>
                    <a:pt x="12555" y="0"/>
                  </a:cubicBezTo>
                  <a:close/>
                  <a:moveTo>
                    <a:pt x="15591" y="0"/>
                  </a:moveTo>
                  <a:cubicBezTo>
                    <a:pt x="15408" y="0"/>
                    <a:pt x="15225" y="91"/>
                    <a:pt x="15225" y="365"/>
                  </a:cubicBezTo>
                  <a:cubicBezTo>
                    <a:pt x="15225" y="571"/>
                    <a:pt x="15408" y="753"/>
                    <a:pt x="15591" y="753"/>
                  </a:cubicBezTo>
                  <a:cubicBezTo>
                    <a:pt x="15796" y="753"/>
                    <a:pt x="15979" y="571"/>
                    <a:pt x="15979" y="365"/>
                  </a:cubicBezTo>
                  <a:cubicBezTo>
                    <a:pt x="15979" y="91"/>
                    <a:pt x="15796" y="0"/>
                    <a:pt x="15591" y="0"/>
                  </a:cubicBezTo>
                  <a:close/>
                  <a:moveTo>
                    <a:pt x="18649" y="0"/>
                  </a:moveTo>
                  <a:cubicBezTo>
                    <a:pt x="18444" y="0"/>
                    <a:pt x="18261" y="91"/>
                    <a:pt x="18261" y="365"/>
                  </a:cubicBezTo>
                  <a:cubicBezTo>
                    <a:pt x="18261" y="571"/>
                    <a:pt x="18444" y="753"/>
                    <a:pt x="18649" y="753"/>
                  </a:cubicBezTo>
                  <a:cubicBezTo>
                    <a:pt x="18832" y="753"/>
                    <a:pt x="19014" y="571"/>
                    <a:pt x="19014" y="365"/>
                  </a:cubicBezTo>
                  <a:cubicBezTo>
                    <a:pt x="19014" y="91"/>
                    <a:pt x="18832" y="0"/>
                    <a:pt x="18649" y="0"/>
                  </a:cubicBezTo>
                  <a:close/>
                  <a:moveTo>
                    <a:pt x="21685" y="0"/>
                  </a:moveTo>
                  <a:cubicBezTo>
                    <a:pt x="21502" y="0"/>
                    <a:pt x="21297" y="91"/>
                    <a:pt x="21297" y="365"/>
                  </a:cubicBezTo>
                  <a:cubicBezTo>
                    <a:pt x="21297" y="571"/>
                    <a:pt x="21502" y="753"/>
                    <a:pt x="21685" y="753"/>
                  </a:cubicBezTo>
                  <a:cubicBezTo>
                    <a:pt x="21868" y="753"/>
                    <a:pt x="22073" y="571"/>
                    <a:pt x="22073" y="365"/>
                  </a:cubicBezTo>
                  <a:cubicBezTo>
                    <a:pt x="22073" y="91"/>
                    <a:pt x="21868" y="0"/>
                    <a:pt x="21685" y="0"/>
                  </a:cubicBezTo>
                  <a:close/>
                </a:path>
              </a:pathLst>
            </a:custGeom>
            <a:solidFill>
              <a:srgbClr val="40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2402742" y="1739000"/>
            <a:ext cx="4338516" cy="2199515"/>
          </a:xfrm>
          <a:custGeom>
            <a:avLst/>
            <a:gdLst/>
            <a:ahLst/>
            <a:cxnLst/>
            <a:rect l="l" t="t" r="r" b="b"/>
            <a:pathLst>
              <a:path w="196513" h="99627" extrusionOk="0">
                <a:moveTo>
                  <a:pt x="173737" y="0"/>
                </a:moveTo>
                <a:cubicBezTo>
                  <a:pt x="173677" y="0"/>
                  <a:pt x="173618" y="1"/>
                  <a:pt x="173557" y="1"/>
                </a:cubicBezTo>
                <a:cubicBezTo>
                  <a:pt x="161427" y="101"/>
                  <a:pt x="151728" y="9926"/>
                  <a:pt x="151728" y="22157"/>
                </a:cubicBezTo>
                <a:cubicBezTo>
                  <a:pt x="151728" y="25490"/>
                  <a:pt x="152455" y="28723"/>
                  <a:pt x="153908" y="31655"/>
                </a:cubicBezTo>
                <a:cubicBezTo>
                  <a:pt x="155161" y="34362"/>
                  <a:pt x="154635" y="37595"/>
                  <a:pt x="152555" y="39901"/>
                </a:cubicBezTo>
                <a:lnTo>
                  <a:pt x="138971" y="54838"/>
                </a:lnTo>
                <a:cubicBezTo>
                  <a:pt x="137563" y="56389"/>
                  <a:pt x="135572" y="57268"/>
                  <a:pt x="133530" y="57268"/>
                </a:cubicBezTo>
                <a:cubicBezTo>
                  <a:pt x="132700" y="57268"/>
                  <a:pt x="131862" y="57123"/>
                  <a:pt x="131051" y="56818"/>
                </a:cubicBezTo>
                <a:cubicBezTo>
                  <a:pt x="128645" y="55866"/>
                  <a:pt x="126139" y="55465"/>
                  <a:pt x="123432" y="55465"/>
                </a:cubicBezTo>
                <a:cubicBezTo>
                  <a:pt x="120700" y="55465"/>
                  <a:pt x="118194" y="55866"/>
                  <a:pt x="115788" y="56818"/>
                </a:cubicBezTo>
                <a:cubicBezTo>
                  <a:pt x="114977" y="57123"/>
                  <a:pt x="114138" y="57268"/>
                  <a:pt x="113306" y="57268"/>
                </a:cubicBezTo>
                <a:cubicBezTo>
                  <a:pt x="111258" y="57268"/>
                  <a:pt x="109247" y="56389"/>
                  <a:pt x="107768" y="54838"/>
                </a:cubicBezTo>
                <a:lnTo>
                  <a:pt x="94184" y="39901"/>
                </a:lnTo>
                <a:cubicBezTo>
                  <a:pt x="92204" y="37595"/>
                  <a:pt x="91577" y="34362"/>
                  <a:pt x="92930" y="31655"/>
                </a:cubicBezTo>
                <a:cubicBezTo>
                  <a:pt x="94284" y="28723"/>
                  <a:pt x="95111" y="25490"/>
                  <a:pt x="95111" y="22157"/>
                </a:cubicBezTo>
                <a:cubicBezTo>
                  <a:pt x="95111" y="9939"/>
                  <a:pt x="85157" y="43"/>
                  <a:pt x="72932" y="43"/>
                </a:cubicBezTo>
                <a:cubicBezTo>
                  <a:pt x="72393" y="43"/>
                  <a:pt x="71849" y="62"/>
                  <a:pt x="71301" y="101"/>
                </a:cubicBezTo>
                <a:cubicBezTo>
                  <a:pt x="60549" y="953"/>
                  <a:pt x="51777" y="9625"/>
                  <a:pt x="50950" y="20477"/>
                </a:cubicBezTo>
                <a:cubicBezTo>
                  <a:pt x="50750" y="24538"/>
                  <a:pt x="51477" y="28297"/>
                  <a:pt x="53131" y="31655"/>
                </a:cubicBezTo>
                <a:cubicBezTo>
                  <a:pt x="54384" y="34362"/>
                  <a:pt x="53883" y="37595"/>
                  <a:pt x="51777" y="39901"/>
                </a:cubicBezTo>
                <a:lnTo>
                  <a:pt x="38218" y="54838"/>
                </a:lnTo>
                <a:cubicBezTo>
                  <a:pt x="36816" y="56364"/>
                  <a:pt x="34813" y="57177"/>
                  <a:pt x="32741" y="57177"/>
                </a:cubicBezTo>
                <a:cubicBezTo>
                  <a:pt x="31850" y="57177"/>
                  <a:pt x="30947" y="57027"/>
                  <a:pt x="30073" y="56718"/>
                </a:cubicBezTo>
                <a:cubicBezTo>
                  <a:pt x="27703" y="55861"/>
                  <a:pt x="25110" y="55450"/>
                  <a:pt x="22330" y="55450"/>
                </a:cubicBezTo>
                <a:cubicBezTo>
                  <a:pt x="22023" y="55450"/>
                  <a:pt x="21713" y="55455"/>
                  <a:pt x="21401" y="55465"/>
                </a:cubicBezTo>
                <a:cubicBezTo>
                  <a:pt x="10223" y="56092"/>
                  <a:pt x="1125" y="65164"/>
                  <a:pt x="624" y="76342"/>
                </a:cubicBezTo>
                <a:cubicBezTo>
                  <a:pt x="1" y="89139"/>
                  <a:pt x="10127" y="99626"/>
                  <a:pt x="22676" y="99626"/>
                </a:cubicBezTo>
                <a:cubicBezTo>
                  <a:pt x="22736" y="99626"/>
                  <a:pt x="22795" y="99626"/>
                  <a:pt x="22855" y="99626"/>
                </a:cubicBezTo>
                <a:cubicBezTo>
                  <a:pt x="35086" y="99525"/>
                  <a:pt x="44685" y="89701"/>
                  <a:pt x="44685" y="77495"/>
                </a:cubicBezTo>
                <a:cubicBezTo>
                  <a:pt x="44685" y="74162"/>
                  <a:pt x="43958" y="70904"/>
                  <a:pt x="42604" y="67996"/>
                </a:cubicBezTo>
                <a:cubicBezTo>
                  <a:pt x="41226" y="65265"/>
                  <a:pt x="41752" y="62032"/>
                  <a:pt x="43858" y="59751"/>
                </a:cubicBezTo>
                <a:lnTo>
                  <a:pt x="57417" y="44813"/>
                </a:lnTo>
                <a:cubicBezTo>
                  <a:pt x="58820" y="43250"/>
                  <a:pt x="60802" y="42380"/>
                  <a:pt x="62846" y="42380"/>
                </a:cubicBezTo>
                <a:cubicBezTo>
                  <a:pt x="63686" y="42380"/>
                  <a:pt x="64536" y="42527"/>
                  <a:pt x="65361" y="42833"/>
                </a:cubicBezTo>
                <a:cubicBezTo>
                  <a:pt x="67767" y="43761"/>
                  <a:pt x="70374" y="44187"/>
                  <a:pt x="72981" y="44187"/>
                </a:cubicBezTo>
                <a:cubicBezTo>
                  <a:pt x="75687" y="44187"/>
                  <a:pt x="78319" y="43761"/>
                  <a:pt x="80600" y="42833"/>
                </a:cubicBezTo>
                <a:cubicBezTo>
                  <a:pt x="81425" y="42527"/>
                  <a:pt x="82284" y="42380"/>
                  <a:pt x="83136" y="42380"/>
                </a:cubicBezTo>
                <a:cubicBezTo>
                  <a:pt x="85209" y="42380"/>
                  <a:pt x="87242" y="43250"/>
                  <a:pt x="88645" y="44813"/>
                </a:cubicBezTo>
                <a:lnTo>
                  <a:pt x="102229" y="59751"/>
                </a:lnTo>
                <a:cubicBezTo>
                  <a:pt x="104209" y="62032"/>
                  <a:pt x="104835" y="65265"/>
                  <a:pt x="103482" y="67996"/>
                </a:cubicBezTo>
                <a:cubicBezTo>
                  <a:pt x="102129" y="70904"/>
                  <a:pt x="101276" y="74162"/>
                  <a:pt x="101276" y="77495"/>
                </a:cubicBezTo>
                <a:cubicBezTo>
                  <a:pt x="101276" y="89677"/>
                  <a:pt x="111233" y="99587"/>
                  <a:pt x="123421" y="99587"/>
                </a:cubicBezTo>
                <a:cubicBezTo>
                  <a:pt x="123972" y="99587"/>
                  <a:pt x="124527" y="99567"/>
                  <a:pt x="125086" y="99525"/>
                </a:cubicBezTo>
                <a:cubicBezTo>
                  <a:pt x="135963" y="98698"/>
                  <a:pt x="144610" y="90027"/>
                  <a:pt x="145462" y="79174"/>
                </a:cubicBezTo>
                <a:cubicBezTo>
                  <a:pt x="145663" y="75089"/>
                  <a:pt x="144936" y="71330"/>
                  <a:pt x="143357" y="67996"/>
                </a:cubicBezTo>
                <a:cubicBezTo>
                  <a:pt x="142003" y="65265"/>
                  <a:pt x="142530" y="62032"/>
                  <a:pt x="144610" y="59751"/>
                </a:cubicBezTo>
                <a:lnTo>
                  <a:pt x="158194" y="44813"/>
                </a:lnTo>
                <a:cubicBezTo>
                  <a:pt x="159573" y="43277"/>
                  <a:pt x="161560" y="42459"/>
                  <a:pt x="163629" y="42459"/>
                </a:cubicBezTo>
                <a:cubicBezTo>
                  <a:pt x="164531" y="42459"/>
                  <a:pt x="165449" y="42614"/>
                  <a:pt x="166339" y="42934"/>
                </a:cubicBezTo>
                <a:cubicBezTo>
                  <a:pt x="168788" y="43772"/>
                  <a:pt x="171421" y="44201"/>
                  <a:pt x="174146" y="44201"/>
                </a:cubicBezTo>
                <a:cubicBezTo>
                  <a:pt x="174433" y="44201"/>
                  <a:pt x="174722" y="44196"/>
                  <a:pt x="175011" y="44187"/>
                </a:cubicBezTo>
                <a:cubicBezTo>
                  <a:pt x="186189" y="43560"/>
                  <a:pt x="195262" y="34462"/>
                  <a:pt x="195888" y="23284"/>
                </a:cubicBezTo>
                <a:cubicBezTo>
                  <a:pt x="196512" y="10513"/>
                  <a:pt x="186386" y="0"/>
                  <a:pt x="17373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469856" y="1287948"/>
            <a:ext cx="2870738" cy="2602418"/>
            <a:chOff x="469856" y="1287948"/>
            <a:chExt cx="2870738" cy="2602418"/>
          </a:xfrm>
        </p:grpSpPr>
        <p:sp>
          <p:nvSpPr>
            <p:cNvPr id="960" name="Google Shape;960;p29"/>
            <p:cNvSpPr/>
            <p:nvPr/>
          </p:nvSpPr>
          <p:spPr>
            <a:xfrm>
              <a:off x="2764549" y="2089812"/>
              <a:ext cx="274467" cy="1261067"/>
            </a:xfrm>
            <a:custGeom>
              <a:avLst/>
              <a:gdLst/>
              <a:ahLst/>
              <a:cxnLst/>
              <a:rect l="l" t="t" r="r" b="b"/>
              <a:pathLst>
                <a:path w="12432" h="57120" extrusionOk="0">
                  <a:moveTo>
                    <a:pt x="4788" y="1"/>
                  </a:moveTo>
                  <a:cubicBezTo>
                    <a:pt x="2181" y="1"/>
                    <a:pt x="1" y="2081"/>
                    <a:pt x="1" y="4688"/>
                  </a:cubicBezTo>
                  <a:lnTo>
                    <a:pt x="1" y="57119"/>
                  </a:lnTo>
                  <a:lnTo>
                    <a:pt x="12432" y="57119"/>
                  </a:lnTo>
                  <a:lnTo>
                    <a:pt x="12432" y="4688"/>
                  </a:lnTo>
                  <a:cubicBezTo>
                    <a:pt x="12432" y="2081"/>
                    <a:pt x="10327" y="1"/>
                    <a:pt x="7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462440" y="3011659"/>
              <a:ext cx="878155" cy="878707"/>
            </a:xfrm>
            <a:custGeom>
              <a:avLst/>
              <a:gdLst/>
              <a:ahLst/>
              <a:cxnLst/>
              <a:rect l="l" t="t" r="r" b="b"/>
              <a:pathLst>
                <a:path w="39776" h="39801" extrusionOk="0">
                  <a:moveTo>
                    <a:pt x="19950" y="1"/>
                  </a:moveTo>
                  <a:cubicBezTo>
                    <a:pt x="8973" y="1"/>
                    <a:pt x="0" y="8873"/>
                    <a:pt x="0" y="19850"/>
                  </a:cubicBezTo>
                  <a:cubicBezTo>
                    <a:pt x="0" y="30803"/>
                    <a:pt x="8973" y="39800"/>
                    <a:pt x="19950" y="39800"/>
                  </a:cubicBezTo>
                  <a:cubicBezTo>
                    <a:pt x="30903" y="39800"/>
                    <a:pt x="39775" y="30803"/>
                    <a:pt x="39775" y="19850"/>
                  </a:cubicBezTo>
                  <a:cubicBezTo>
                    <a:pt x="39775" y="8873"/>
                    <a:pt x="30903" y="1"/>
                    <a:pt x="19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503946" y="3053165"/>
              <a:ext cx="795143" cy="795695"/>
            </a:xfrm>
            <a:custGeom>
              <a:avLst/>
              <a:gdLst/>
              <a:ahLst/>
              <a:cxnLst/>
              <a:rect l="l" t="t" r="r" b="b"/>
              <a:pathLst>
                <a:path w="36016" h="36041" extrusionOk="0">
                  <a:moveTo>
                    <a:pt x="18070" y="326"/>
                  </a:moveTo>
                  <a:cubicBezTo>
                    <a:pt x="22857" y="326"/>
                    <a:pt x="27369" y="2306"/>
                    <a:pt x="30502" y="5539"/>
                  </a:cubicBezTo>
                  <a:cubicBezTo>
                    <a:pt x="33735" y="8672"/>
                    <a:pt x="35715" y="13158"/>
                    <a:pt x="35715" y="17970"/>
                  </a:cubicBezTo>
                  <a:cubicBezTo>
                    <a:pt x="35715" y="22883"/>
                    <a:pt x="33735" y="27269"/>
                    <a:pt x="30502" y="30502"/>
                  </a:cubicBezTo>
                  <a:cubicBezTo>
                    <a:pt x="27369" y="33635"/>
                    <a:pt x="22857" y="35614"/>
                    <a:pt x="18070" y="35614"/>
                  </a:cubicBezTo>
                  <a:cubicBezTo>
                    <a:pt x="13158" y="35614"/>
                    <a:pt x="8772" y="33635"/>
                    <a:pt x="5539" y="30502"/>
                  </a:cubicBezTo>
                  <a:cubicBezTo>
                    <a:pt x="2406" y="27269"/>
                    <a:pt x="426" y="22883"/>
                    <a:pt x="426" y="17970"/>
                  </a:cubicBezTo>
                  <a:cubicBezTo>
                    <a:pt x="426" y="13158"/>
                    <a:pt x="2406" y="8672"/>
                    <a:pt x="5539" y="5539"/>
                  </a:cubicBezTo>
                  <a:cubicBezTo>
                    <a:pt x="8772" y="2306"/>
                    <a:pt x="13158" y="326"/>
                    <a:pt x="18070" y="326"/>
                  </a:cubicBezTo>
                  <a:close/>
                  <a:moveTo>
                    <a:pt x="18070" y="0"/>
                  </a:moveTo>
                  <a:cubicBezTo>
                    <a:pt x="8045" y="0"/>
                    <a:pt x="0" y="8045"/>
                    <a:pt x="0" y="17970"/>
                  </a:cubicBezTo>
                  <a:cubicBezTo>
                    <a:pt x="0" y="27995"/>
                    <a:pt x="8045" y="36041"/>
                    <a:pt x="18070" y="36041"/>
                  </a:cubicBezTo>
                  <a:cubicBezTo>
                    <a:pt x="27995" y="36041"/>
                    <a:pt x="36015" y="27995"/>
                    <a:pt x="36015" y="17970"/>
                  </a:cubicBezTo>
                  <a:cubicBezTo>
                    <a:pt x="36015" y="8045"/>
                    <a:pt x="27995" y="0"/>
                    <a:pt x="1807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803847" y="2746619"/>
              <a:ext cx="198101" cy="128955"/>
            </a:xfrm>
            <a:custGeom>
              <a:avLst/>
              <a:gdLst/>
              <a:ahLst/>
              <a:cxnLst/>
              <a:rect l="l" t="t" r="r" b="b"/>
              <a:pathLst>
                <a:path w="8973" h="5841" extrusionOk="0">
                  <a:moveTo>
                    <a:pt x="4486" y="0"/>
                  </a:moveTo>
                  <a:lnTo>
                    <a:pt x="0" y="4487"/>
                  </a:lnTo>
                  <a:lnTo>
                    <a:pt x="1354" y="5840"/>
                  </a:lnTo>
                  <a:lnTo>
                    <a:pt x="4486" y="2707"/>
                  </a:lnTo>
                  <a:lnTo>
                    <a:pt x="7619" y="5840"/>
                  </a:lnTo>
                  <a:lnTo>
                    <a:pt x="8973" y="4487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2803847" y="2590023"/>
              <a:ext cx="198101" cy="128955"/>
            </a:xfrm>
            <a:custGeom>
              <a:avLst/>
              <a:gdLst/>
              <a:ahLst/>
              <a:cxnLst/>
              <a:rect l="l" t="t" r="r" b="b"/>
              <a:pathLst>
                <a:path w="8973" h="5841" extrusionOk="0">
                  <a:moveTo>
                    <a:pt x="4486" y="1"/>
                  </a:moveTo>
                  <a:lnTo>
                    <a:pt x="0" y="4487"/>
                  </a:lnTo>
                  <a:lnTo>
                    <a:pt x="1354" y="5840"/>
                  </a:lnTo>
                  <a:lnTo>
                    <a:pt x="4486" y="2707"/>
                  </a:lnTo>
                  <a:lnTo>
                    <a:pt x="7619" y="5840"/>
                  </a:lnTo>
                  <a:lnTo>
                    <a:pt x="8973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803847" y="2435657"/>
              <a:ext cx="198101" cy="128933"/>
            </a:xfrm>
            <a:custGeom>
              <a:avLst/>
              <a:gdLst/>
              <a:ahLst/>
              <a:cxnLst/>
              <a:rect l="l" t="t" r="r" b="b"/>
              <a:pathLst>
                <a:path w="8973" h="5840" extrusionOk="0">
                  <a:moveTo>
                    <a:pt x="4486" y="0"/>
                  </a:moveTo>
                  <a:lnTo>
                    <a:pt x="0" y="4486"/>
                  </a:lnTo>
                  <a:lnTo>
                    <a:pt x="1354" y="5840"/>
                  </a:lnTo>
                  <a:lnTo>
                    <a:pt x="4486" y="2707"/>
                  </a:lnTo>
                  <a:lnTo>
                    <a:pt x="7619" y="5840"/>
                  </a:lnTo>
                  <a:lnTo>
                    <a:pt x="8973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2549867" y="1661000"/>
              <a:ext cx="703301" cy="702727"/>
            </a:xfrm>
            <a:custGeom>
              <a:avLst/>
              <a:gdLst/>
              <a:ahLst/>
              <a:cxnLst/>
              <a:rect l="l" t="t" r="r" b="b"/>
              <a:pathLst>
                <a:path w="31856" h="31830" extrusionOk="0">
                  <a:moveTo>
                    <a:pt x="15990" y="0"/>
                  </a:moveTo>
                  <a:cubicBezTo>
                    <a:pt x="7118" y="0"/>
                    <a:pt x="0" y="7093"/>
                    <a:pt x="0" y="15865"/>
                  </a:cubicBezTo>
                  <a:cubicBezTo>
                    <a:pt x="0" y="24737"/>
                    <a:pt x="7118" y="31830"/>
                    <a:pt x="15990" y="31830"/>
                  </a:cubicBezTo>
                  <a:cubicBezTo>
                    <a:pt x="24762" y="31830"/>
                    <a:pt x="31855" y="24737"/>
                    <a:pt x="31855" y="15865"/>
                  </a:cubicBezTo>
                  <a:cubicBezTo>
                    <a:pt x="31855" y="7093"/>
                    <a:pt x="24762" y="0"/>
                    <a:pt x="15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2624003" y="1732377"/>
              <a:ext cx="557788" cy="557766"/>
            </a:xfrm>
            <a:custGeom>
              <a:avLst/>
              <a:gdLst/>
              <a:ahLst/>
              <a:cxnLst/>
              <a:rect l="l" t="t" r="r" b="b"/>
              <a:pathLst>
                <a:path w="25265" h="25264" extrusionOk="0">
                  <a:moveTo>
                    <a:pt x="12632" y="0"/>
                  </a:moveTo>
                  <a:cubicBezTo>
                    <a:pt x="5640" y="0"/>
                    <a:pt x="1" y="5740"/>
                    <a:pt x="1" y="12632"/>
                  </a:cubicBezTo>
                  <a:cubicBezTo>
                    <a:pt x="1" y="19625"/>
                    <a:pt x="5640" y="25264"/>
                    <a:pt x="12632" y="25264"/>
                  </a:cubicBezTo>
                  <a:cubicBezTo>
                    <a:pt x="19625" y="25264"/>
                    <a:pt x="25264" y="19625"/>
                    <a:pt x="25264" y="12632"/>
                  </a:cubicBezTo>
                  <a:cubicBezTo>
                    <a:pt x="25264" y="5740"/>
                    <a:pt x="19625" y="0"/>
                    <a:pt x="12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2740195" y="1864299"/>
              <a:ext cx="315336" cy="242435"/>
            </a:xfrm>
            <a:custGeom>
              <a:avLst/>
              <a:gdLst/>
              <a:ahLst/>
              <a:cxnLst/>
              <a:rect l="l" t="t" r="r" b="b"/>
              <a:pathLst>
                <a:path w="18798" h="14450" extrusionOk="0">
                  <a:moveTo>
                    <a:pt x="10753" y="3297"/>
                  </a:moveTo>
                  <a:lnTo>
                    <a:pt x="10452" y="9863"/>
                  </a:lnTo>
                  <a:lnTo>
                    <a:pt x="8347" y="9863"/>
                  </a:lnTo>
                  <a:lnTo>
                    <a:pt x="8046" y="3297"/>
                  </a:lnTo>
                  <a:close/>
                  <a:moveTo>
                    <a:pt x="10352" y="11016"/>
                  </a:moveTo>
                  <a:lnTo>
                    <a:pt x="10226" y="12796"/>
                  </a:lnTo>
                  <a:lnTo>
                    <a:pt x="8572" y="12796"/>
                  </a:lnTo>
                  <a:lnTo>
                    <a:pt x="8472" y="11016"/>
                  </a:lnTo>
                  <a:close/>
                  <a:moveTo>
                    <a:pt x="9437" y="1"/>
                  </a:moveTo>
                  <a:cubicBezTo>
                    <a:pt x="8879" y="1"/>
                    <a:pt x="8309" y="264"/>
                    <a:pt x="7946" y="790"/>
                  </a:cubicBezTo>
                  <a:lnTo>
                    <a:pt x="828" y="11743"/>
                  </a:lnTo>
                  <a:cubicBezTo>
                    <a:pt x="1" y="12896"/>
                    <a:pt x="828" y="14450"/>
                    <a:pt x="2306" y="14450"/>
                  </a:cubicBezTo>
                  <a:lnTo>
                    <a:pt x="16492" y="14450"/>
                  </a:lnTo>
                  <a:cubicBezTo>
                    <a:pt x="17971" y="14450"/>
                    <a:pt x="18798" y="12896"/>
                    <a:pt x="18071" y="11743"/>
                  </a:cubicBezTo>
                  <a:lnTo>
                    <a:pt x="10853" y="790"/>
                  </a:lnTo>
                  <a:cubicBezTo>
                    <a:pt x="10540" y="264"/>
                    <a:pt x="9994" y="1"/>
                    <a:pt x="9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9" name="Google Shape;969;p29"/>
            <p:cNvGrpSpPr/>
            <p:nvPr/>
          </p:nvGrpSpPr>
          <p:grpSpPr>
            <a:xfrm>
              <a:off x="469856" y="1287948"/>
              <a:ext cx="1884600" cy="1111849"/>
              <a:chOff x="1021725" y="1088425"/>
              <a:chExt cx="1884600" cy="1111849"/>
            </a:xfrm>
          </p:grpSpPr>
          <p:sp>
            <p:nvSpPr>
              <p:cNvPr id="970" name="Google Shape;970;p29"/>
              <p:cNvSpPr txBox="1"/>
              <p:nvPr/>
            </p:nvSpPr>
            <p:spPr>
              <a:xfrm>
                <a:off x="1021725" y="14352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71" name="Google Shape;971;p29"/>
              <p:cNvSpPr txBox="1"/>
              <p:nvPr/>
            </p:nvSpPr>
            <p:spPr>
              <a:xfrm>
                <a:off x="1021725" y="10884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3C3D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rgbClr val="63C3D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972" name="Google Shape;972;p29"/>
            <p:cNvSpPr/>
            <p:nvPr/>
          </p:nvSpPr>
          <p:spPr>
            <a:xfrm>
              <a:off x="2548717" y="3098213"/>
              <a:ext cx="705600" cy="705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</a:t>
              </a:r>
              <a:endParaRPr/>
            </a:p>
          </p:txBody>
        </p:sp>
      </p:grpSp>
      <p:grpSp>
        <p:nvGrpSpPr>
          <p:cNvPr id="973" name="Google Shape;973;p29"/>
          <p:cNvGrpSpPr/>
          <p:nvPr/>
        </p:nvGrpSpPr>
        <p:grpSpPr>
          <a:xfrm>
            <a:off x="469856" y="1787703"/>
            <a:ext cx="3984573" cy="2665174"/>
            <a:chOff x="469856" y="1787703"/>
            <a:chExt cx="3984573" cy="2665174"/>
          </a:xfrm>
        </p:grpSpPr>
        <p:grpSp>
          <p:nvGrpSpPr>
            <p:cNvPr id="974" name="Google Shape;974;p29"/>
            <p:cNvGrpSpPr/>
            <p:nvPr/>
          </p:nvGrpSpPr>
          <p:grpSpPr>
            <a:xfrm>
              <a:off x="469856" y="3341028"/>
              <a:ext cx="1884600" cy="1111849"/>
              <a:chOff x="1021725" y="3384525"/>
              <a:chExt cx="1884600" cy="1111849"/>
            </a:xfrm>
          </p:grpSpPr>
          <p:sp>
            <p:nvSpPr>
              <p:cNvPr id="975" name="Google Shape;975;p29"/>
              <p:cNvSpPr txBox="1"/>
              <p:nvPr/>
            </p:nvSpPr>
            <p:spPr>
              <a:xfrm>
                <a:off x="1021725" y="3384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76" name="Google Shape;976;p29"/>
              <p:cNvSpPr txBox="1"/>
              <p:nvPr/>
            </p:nvSpPr>
            <p:spPr>
              <a:xfrm>
                <a:off x="1021725" y="3731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77" name="Google Shape;977;p29"/>
            <p:cNvGrpSpPr/>
            <p:nvPr/>
          </p:nvGrpSpPr>
          <p:grpSpPr>
            <a:xfrm>
              <a:off x="3575723" y="1787703"/>
              <a:ext cx="878707" cy="2229366"/>
              <a:chOff x="3575723" y="1787703"/>
              <a:chExt cx="878707" cy="2229366"/>
            </a:xfrm>
          </p:grpSpPr>
          <p:sp>
            <p:nvSpPr>
              <p:cNvPr id="978" name="Google Shape;978;p29"/>
              <p:cNvSpPr/>
              <p:nvPr/>
            </p:nvSpPr>
            <p:spPr>
              <a:xfrm>
                <a:off x="3877854" y="2386954"/>
                <a:ext cx="274467" cy="1258837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57019" extrusionOk="0">
                    <a:moveTo>
                      <a:pt x="4712" y="1"/>
                    </a:moveTo>
                    <a:cubicBezTo>
                      <a:pt x="2105" y="1"/>
                      <a:pt x="0" y="2081"/>
                      <a:pt x="0" y="4712"/>
                    </a:cubicBezTo>
                    <a:lnTo>
                      <a:pt x="0" y="57018"/>
                    </a:lnTo>
                    <a:lnTo>
                      <a:pt x="12431" y="57018"/>
                    </a:lnTo>
                    <a:lnTo>
                      <a:pt x="12431" y="4712"/>
                    </a:lnTo>
                    <a:cubicBezTo>
                      <a:pt x="12431" y="2081"/>
                      <a:pt x="10251" y="1"/>
                      <a:pt x="76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3575723" y="1787703"/>
                <a:ext cx="878707" cy="878155"/>
              </a:xfrm>
              <a:custGeom>
                <a:avLst/>
                <a:gdLst/>
                <a:ahLst/>
                <a:cxnLst/>
                <a:rect l="l" t="t" r="r" b="b"/>
                <a:pathLst>
                  <a:path w="39801" h="39776" extrusionOk="0">
                    <a:moveTo>
                      <a:pt x="19851" y="1"/>
                    </a:moveTo>
                    <a:cubicBezTo>
                      <a:pt x="8898" y="1"/>
                      <a:pt x="1" y="8973"/>
                      <a:pt x="1" y="19951"/>
                    </a:cubicBezTo>
                    <a:cubicBezTo>
                      <a:pt x="1" y="30903"/>
                      <a:pt x="8898" y="39775"/>
                      <a:pt x="19851" y="39775"/>
                    </a:cubicBezTo>
                    <a:cubicBezTo>
                      <a:pt x="30828" y="39775"/>
                      <a:pt x="39800" y="30903"/>
                      <a:pt x="39800" y="19951"/>
                    </a:cubicBezTo>
                    <a:cubicBezTo>
                      <a:pt x="39800" y="8973"/>
                      <a:pt x="30828" y="1"/>
                      <a:pt x="19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9"/>
              <p:cNvSpPr/>
              <p:nvPr/>
            </p:nvSpPr>
            <p:spPr>
              <a:xfrm>
                <a:off x="3617229" y="1829209"/>
                <a:ext cx="795695" cy="795143"/>
              </a:xfrm>
              <a:custGeom>
                <a:avLst/>
                <a:gdLst/>
                <a:ahLst/>
                <a:cxnLst/>
                <a:rect l="l" t="t" r="r" b="b"/>
                <a:pathLst>
                  <a:path w="36041" h="36016" extrusionOk="0">
                    <a:moveTo>
                      <a:pt x="17971" y="401"/>
                    </a:moveTo>
                    <a:cubicBezTo>
                      <a:pt x="22883" y="401"/>
                      <a:pt x="27269" y="2406"/>
                      <a:pt x="30502" y="5539"/>
                    </a:cubicBezTo>
                    <a:cubicBezTo>
                      <a:pt x="33635" y="8772"/>
                      <a:pt x="35615" y="13158"/>
                      <a:pt x="35615" y="18071"/>
                    </a:cubicBezTo>
                    <a:cubicBezTo>
                      <a:pt x="35615" y="22858"/>
                      <a:pt x="33635" y="27344"/>
                      <a:pt x="30502" y="30477"/>
                    </a:cubicBezTo>
                    <a:cubicBezTo>
                      <a:pt x="27269" y="33735"/>
                      <a:pt x="22883" y="35715"/>
                      <a:pt x="17971" y="35715"/>
                    </a:cubicBezTo>
                    <a:cubicBezTo>
                      <a:pt x="13158" y="35715"/>
                      <a:pt x="8672" y="33735"/>
                      <a:pt x="5539" y="30477"/>
                    </a:cubicBezTo>
                    <a:cubicBezTo>
                      <a:pt x="2306" y="27344"/>
                      <a:pt x="326" y="22858"/>
                      <a:pt x="326" y="18071"/>
                    </a:cubicBezTo>
                    <a:cubicBezTo>
                      <a:pt x="326" y="13158"/>
                      <a:pt x="2306" y="8772"/>
                      <a:pt x="5539" y="5539"/>
                    </a:cubicBezTo>
                    <a:cubicBezTo>
                      <a:pt x="8672" y="2406"/>
                      <a:pt x="13158" y="401"/>
                      <a:pt x="17971" y="401"/>
                    </a:cubicBezTo>
                    <a:close/>
                    <a:moveTo>
                      <a:pt x="17971" y="0"/>
                    </a:moveTo>
                    <a:cubicBezTo>
                      <a:pt x="8046" y="0"/>
                      <a:pt x="0" y="8045"/>
                      <a:pt x="0" y="18071"/>
                    </a:cubicBezTo>
                    <a:cubicBezTo>
                      <a:pt x="0" y="27970"/>
                      <a:pt x="8046" y="36016"/>
                      <a:pt x="17971" y="36016"/>
                    </a:cubicBezTo>
                    <a:cubicBezTo>
                      <a:pt x="27996" y="36016"/>
                      <a:pt x="36041" y="27970"/>
                      <a:pt x="36041" y="18071"/>
                    </a:cubicBezTo>
                    <a:cubicBezTo>
                      <a:pt x="36041" y="8045"/>
                      <a:pt x="27996" y="0"/>
                      <a:pt x="17971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9"/>
              <p:cNvSpPr/>
              <p:nvPr/>
            </p:nvSpPr>
            <p:spPr>
              <a:xfrm>
                <a:off x="3917130" y="2801945"/>
                <a:ext cx="195894" cy="12895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5841" extrusionOk="0">
                    <a:moveTo>
                      <a:pt x="1354" y="1"/>
                    </a:moveTo>
                    <a:lnTo>
                      <a:pt x="1" y="1354"/>
                    </a:lnTo>
                    <a:lnTo>
                      <a:pt x="4387" y="5840"/>
                    </a:lnTo>
                    <a:lnTo>
                      <a:pt x="8873" y="1354"/>
                    </a:lnTo>
                    <a:lnTo>
                      <a:pt x="7519" y="1"/>
                    </a:lnTo>
                    <a:lnTo>
                      <a:pt x="4387" y="3134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9"/>
              <p:cNvSpPr/>
              <p:nvPr/>
            </p:nvSpPr>
            <p:spPr>
              <a:xfrm>
                <a:off x="3917130" y="2958541"/>
                <a:ext cx="195894" cy="129507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5866" extrusionOk="0">
                    <a:moveTo>
                      <a:pt x="1354" y="0"/>
                    </a:moveTo>
                    <a:lnTo>
                      <a:pt x="1" y="1379"/>
                    </a:lnTo>
                    <a:lnTo>
                      <a:pt x="4387" y="5865"/>
                    </a:lnTo>
                    <a:lnTo>
                      <a:pt x="8873" y="1379"/>
                    </a:lnTo>
                    <a:lnTo>
                      <a:pt x="7519" y="0"/>
                    </a:lnTo>
                    <a:lnTo>
                      <a:pt x="4387" y="3133"/>
                    </a:lnTo>
                    <a:lnTo>
                      <a:pt x="1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9"/>
              <p:cNvSpPr/>
              <p:nvPr/>
            </p:nvSpPr>
            <p:spPr>
              <a:xfrm>
                <a:off x="3917130" y="3113481"/>
                <a:ext cx="195894" cy="128933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5840" extrusionOk="0">
                    <a:moveTo>
                      <a:pt x="1354" y="0"/>
                    </a:moveTo>
                    <a:lnTo>
                      <a:pt x="1" y="1353"/>
                    </a:lnTo>
                    <a:lnTo>
                      <a:pt x="4387" y="5840"/>
                    </a:lnTo>
                    <a:lnTo>
                      <a:pt x="8873" y="1353"/>
                    </a:lnTo>
                    <a:lnTo>
                      <a:pt x="7519" y="0"/>
                    </a:lnTo>
                    <a:lnTo>
                      <a:pt x="4387" y="3133"/>
                    </a:lnTo>
                    <a:lnTo>
                      <a:pt x="1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>
                <a:off x="3663702" y="3313768"/>
                <a:ext cx="703301" cy="703301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31856" extrusionOk="0">
                    <a:moveTo>
                      <a:pt x="15866" y="1"/>
                    </a:moveTo>
                    <a:cubicBezTo>
                      <a:pt x="7094" y="1"/>
                      <a:pt x="1" y="7094"/>
                      <a:pt x="1" y="15991"/>
                    </a:cubicBezTo>
                    <a:cubicBezTo>
                      <a:pt x="1" y="24763"/>
                      <a:pt x="7094" y="31856"/>
                      <a:pt x="15866" y="31856"/>
                    </a:cubicBezTo>
                    <a:cubicBezTo>
                      <a:pt x="24738" y="31856"/>
                      <a:pt x="31856" y="24763"/>
                      <a:pt x="31856" y="15991"/>
                    </a:cubicBezTo>
                    <a:cubicBezTo>
                      <a:pt x="31856" y="7094"/>
                      <a:pt x="24738" y="1"/>
                      <a:pt x="158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3735079" y="3387375"/>
                <a:ext cx="557788" cy="558318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25289" extrusionOk="0">
                    <a:moveTo>
                      <a:pt x="12633" y="0"/>
                    </a:moveTo>
                    <a:cubicBezTo>
                      <a:pt x="5740" y="0"/>
                      <a:pt x="1" y="5639"/>
                      <a:pt x="1" y="12657"/>
                    </a:cubicBezTo>
                    <a:cubicBezTo>
                      <a:pt x="1" y="19549"/>
                      <a:pt x="5740" y="25289"/>
                      <a:pt x="12633" y="25289"/>
                    </a:cubicBezTo>
                    <a:cubicBezTo>
                      <a:pt x="19625" y="25289"/>
                      <a:pt x="25264" y="19549"/>
                      <a:pt x="25264" y="12657"/>
                    </a:cubicBezTo>
                    <a:cubicBezTo>
                      <a:pt x="25264" y="5639"/>
                      <a:pt x="19625" y="0"/>
                      <a:pt x="126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6" name="Google Shape;986;p29"/>
              <p:cNvGrpSpPr/>
              <p:nvPr/>
            </p:nvGrpSpPr>
            <p:grpSpPr>
              <a:xfrm>
                <a:off x="3876309" y="3541725"/>
                <a:ext cx="274482" cy="242415"/>
                <a:chOff x="4942986" y="1847467"/>
                <a:chExt cx="355271" cy="313766"/>
              </a:xfrm>
            </p:grpSpPr>
            <p:sp>
              <p:nvSpPr>
                <p:cNvPr id="987" name="Google Shape;987;p29"/>
                <p:cNvSpPr/>
                <p:nvPr/>
              </p:nvSpPr>
              <p:spPr>
                <a:xfrm>
                  <a:off x="4982284" y="2062149"/>
                  <a:ext cx="41528" cy="9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" h="4488" extrusionOk="0">
                      <a:moveTo>
                        <a:pt x="1880" y="1"/>
                      </a:moveTo>
                      <a:lnTo>
                        <a:pt x="0" y="1129"/>
                      </a:lnTo>
                      <a:lnTo>
                        <a:pt x="0" y="4487"/>
                      </a:lnTo>
                      <a:lnTo>
                        <a:pt x="1880" y="4487"/>
                      </a:lnTo>
                      <a:lnTo>
                        <a:pt x="1880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9"/>
                <p:cNvSpPr/>
                <p:nvPr/>
              </p:nvSpPr>
              <p:spPr>
                <a:xfrm>
                  <a:off x="5049224" y="2020665"/>
                  <a:ext cx="43736" cy="140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" h="6367" extrusionOk="0">
                      <a:moveTo>
                        <a:pt x="1981" y="0"/>
                      </a:moveTo>
                      <a:lnTo>
                        <a:pt x="1" y="1128"/>
                      </a:lnTo>
                      <a:lnTo>
                        <a:pt x="1" y="6366"/>
                      </a:lnTo>
                      <a:lnTo>
                        <a:pt x="1981" y="6366"/>
                      </a:lnTo>
                      <a:lnTo>
                        <a:pt x="198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9"/>
                <p:cNvSpPr/>
                <p:nvPr/>
              </p:nvSpPr>
              <p:spPr>
                <a:xfrm>
                  <a:off x="5118393" y="1981367"/>
                  <a:ext cx="43736" cy="179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" h="8147" extrusionOk="0">
                      <a:moveTo>
                        <a:pt x="1981" y="1"/>
                      </a:moveTo>
                      <a:lnTo>
                        <a:pt x="1" y="1153"/>
                      </a:lnTo>
                      <a:lnTo>
                        <a:pt x="1" y="8146"/>
                      </a:lnTo>
                      <a:lnTo>
                        <a:pt x="1981" y="8146"/>
                      </a:lnTo>
                      <a:lnTo>
                        <a:pt x="198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9"/>
                <p:cNvSpPr/>
                <p:nvPr/>
              </p:nvSpPr>
              <p:spPr>
                <a:xfrm>
                  <a:off x="5187562" y="1939862"/>
                  <a:ext cx="41528" cy="221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" h="10027" extrusionOk="0">
                      <a:moveTo>
                        <a:pt x="1880" y="1"/>
                      </a:moveTo>
                      <a:lnTo>
                        <a:pt x="1" y="1154"/>
                      </a:lnTo>
                      <a:lnTo>
                        <a:pt x="1" y="10026"/>
                      </a:lnTo>
                      <a:lnTo>
                        <a:pt x="1880" y="10026"/>
                      </a:lnTo>
                      <a:lnTo>
                        <a:pt x="1880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9"/>
                <p:cNvSpPr/>
                <p:nvPr/>
              </p:nvSpPr>
              <p:spPr>
                <a:xfrm>
                  <a:off x="4942986" y="1847467"/>
                  <a:ext cx="355271" cy="237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2" h="10753" extrusionOk="0">
                      <a:moveTo>
                        <a:pt x="13159" y="0"/>
                      </a:moveTo>
                      <a:lnTo>
                        <a:pt x="11605" y="953"/>
                      </a:lnTo>
                      <a:lnTo>
                        <a:pt x="13485" y="1454"/>
                      </a:lnTo>
                      <a:lnTo>
                        <a:pt x="1" y="9399"/>
                      </a:lnTo>
                      <a:lnTo>
                        <a:pt x="728" y="10752"/>
                      </a:lnTo>
                      <a:lnTo>
                        <a:pt x="14212" y="2833"/>
                      </a:lnTo>
                      <a:lnTo>
                        <a:pt x="13785" y="4587"/>
                      </a:lnTo>
                      <a:lnTo>
                        <a:pt x="13785" y="4587"/>
                      </a:lnTo>
                      <a:lnTo>
                        <a:pt x="15264" y="3660"/>
                      </a:lnTo>
                      <a:lnTo>
                        <a:pt x="16091" y="827"/>
                      </a:lnTo>
                      <a:lnTo>
                        <a:pt x="1315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2" name="Google Shape;992;p29"/>
              <p:cNvSpPr/>
              <p:nvPr/>
            </p:nvSpPr>
            <p:spPr>
              <a:xfrm>
                <a:off x="3662426" y="1874131"/>
                <a:ext cx="705300" cy="705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4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</a:t>
                </a:r>
                <a:endParaRPr/>
              </a:p>
            </p:txBody>
          </p:sp>
        </p:grpSp>
      </p:grpSp>
      <p:grpSp>
        <p:nvGrpSpPr>
          <p:cNvPr id="993" name="Google Shape;993;p29"/>
          <p:cNvGrpSpPr/>
          <p:nvPr/>
        </p:nvGrpSpPr>
        <p:grpSpPr>
          <a:xfrm>
            <a:off x="4689580" y="1287948"/>
            <a:ext cx="3966145" cy="2602418"/>
            <a:chOff x="4689580" y="1287948"/>
            <a:chExt cx="3966145" cy="2602418"/>
          </a:xfrm>
        </p:grpSpPr>
        <p:grpSp>
          <p:nvGrpSpPr>
            <p:cNvPr id="994" name="Google Shape;994;p29"/>
            <p:cNvGrpSpPr/>
            <p:nvPr/>
          </p:nvGrpSpPr>
          <p:grpSpPr>
            <a:xfrm>
              <a:off x="6771125" y="1287948"/>
              <a:ext cx="1884600" cy="1111849"/>
              <a:chOff x="6237725" y="1088413"/>
              <a:chExt cx="1884600" cy="1111849"/>
            </a:xfrm>
          </p:grpSpPr>
          <p:sp>
            <p:nvSpPr>
              <p:cNvPr id="995" name="Google Shape;995;p29"/>
              <p:cNvSpPr txBox="1"/>
              <p:nvPr/>
            </p:nvSpPr>
            <p:spPr>
              <a:xfrm>
                <a:off x="6237725" y="10884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96" name="Google Shape;996;p29"/>
              <p:cNvSpPr txBox="1"/>
              <p:nvPr/>
            </p:nvSpPr>
            <p:spPr>
              <a:xfrm>
                <a:off x="6237725" y="14352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97" name="Google Shape;997;p29"/>
            <p:cNvGrpSpPr/>
            <p:nvPr/>
          </p:nvGrpSpPr>
          <p:grpSpPr>
            <a:xfrm>
              <a:off x="4689580" y="1661000"/>
              <a:ext cx="875925" cy="2229366"/>
              <a:chOff x="4689580" y="1661000"/>
              <a:chExt cx="875925" cy="2229366"/>
            </a:xfrm>
          </p:grpSpPr>
          <p:sp>
            <p:nvSpPr>
              <p:cNvPr id="998" name="Google Shape;998;p29"/>
              <p:cNvSpPr/>
              <p:nvPr/>
            </p:nvSpPr>
            <p:spPr>
              <a:xfrm>
                <a:off x="4991689" y="1865725"/>
                <a:ext cx="274467" cy="1258837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57019" extrusionOk="0">
                    <a:moveTo>
                      <a:pt x="4687" y="0"/>
                    </a:moveTo>
                    <a:cubicBezTo>
                      <a:pt x="2081" y="0"/>
                      <a:pt x="0" y="2106"/>
                      <a:pt x="0" y="4712"/>
                    </a:cubicBezTo>
                    <a:lnTo>
                      <a:pt x="0" y="57018"/>
                    </a:lnTo>
                    <a:lnTo>
                      <a:pt x="12432" y="57018"/>
                    </a:lnTo>
                    <a:lnTo>
                      <a:pt x="12432" y="4712"/>
                    </a:lnTo>
                    <a:cubicBezTo>
                      <a:pt x="12432" y="2106"/>
                      <a:pt x="10226" y="0"/>
                      <a:pt x="7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9"/>
              <p:cNvSpPr/>
              <p:nvPr/>
            </p:nvSpPr>
            <p:spPr>
              <a:xfrm>
                <a:off x="4689580" y="3011659"/>
                <a:ext cx="875925" cy="878707"/>
              </a:xfrm>
              <a:custGeom>
                <a:avLst/>
                <a:gdLst/>
                <a:ahLst/>
                <a:cxnLst/>
                <a:rect l="l" t="t" r="r" b="b"/>
                <a:pathLst>
                  <a:path w="39675" h="39801" extrusionOk="0">
                    <a:moveTo>
                      <a:pt x="19850" y="1"/>
                    </a:moveTo>
                    <a:cubicBezTo>
                      <a:pt x="8872" y="1"/>
                      <a:pt x="0" y="8873"/>
                      <a:pt x="0" y="19850"/>
                    </a:cubicBezTo>
                    <a:cubicBezTo>
                      <a:pt x="0" y="30803"/>
                      <a:pt x="8872" y="39800"/>
                      <a:pt x="19850" y="39800"/>
                    </a:cubicBezTo>
                    <a:cubicBezTo>
                      <a:pt x="30802" y="39800"/>
                      <a:pt x="39675" y="30803"/>
                      <a:pt x="39675" y="19850"/>
                    </a:cubicBezTo>
                    <a:cubicBezTo>
                      <a:pt x="39675" y="8873"/>
                      <a:pt x="30802" y="1"/>
                      <a:pt x="198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4728856" y="3053165"/>
                <a:ext cx="797373" cy="795695"/>
              </a:xfrm>
              <a:custGeom>
                <a:avLst/>
                <a:gdLst/>
                <a:ahLst/>
                <a:cxnLst/>
                <a:rect l="l" t="t" r="r" b="b"/>
                <a:pathLst>
                  <a:path w="36117" h="36041" extrusionOk="0">
                    <a:moveTo>
                      <a:pt x="18071" y="326"/>
                    </a:moveTo>
                    <a:cubicBezTo>
                      <a:pt x="22958" y="326"/>
                      <a:pt x="27344" y="2306"/>
                      <a:pt x="30477" y="5539"/>
                    </a:cubicBezTo>
                    <a:cubicBezTo>
                      <a:pt x="33735" y="8672"/>
                      <a:pt x="35715" y="13158"/>
                      <a:pt x="35715" y="17970"/>
                    </a:cubicBezTo>
                    <a:cubicBezTo>
                      <a:pt x="35715" y="22883"/>
                      <a:pt x="33735" y="27269"/>
                      <a:pt x="30477" y="30502"/>
                    </a:cubicBezTo>
                    <a:cubicBezTo>
                      <a:pt x="27344" y="33635"/>
                      <a:pt x="22958" y="35614"/>
                      <a:pt x="18071" y="35614"/>
                    </a:cubicBezTo>
                    <a:cubicBezTo>
                      <a:pt x="13159" y="35614"/>
                      <a:pt x="8773" y="33635"/>
                      <a:pt x="5540" y="30502"/>
                    </a:cubicBezTo>
                    <a:cubicBezTo>
                      <a:pt x="2407" y="27269"/>
                      <a:pt x="402" y="22883"/>
                      <a:pt x="402" y="17970"/>
                    </a:cubicBezTo>
                    <a:cubicBezTo>
                      <a:pt x="402" y="13158"/>
                      <a:pt x="2407" y="8672"/>
                      <a:pt x="5540" y="5539"/>
                    </a:cubicBezTo>
                    <a:cubicBezTo>
                      <a:pt x="8773" y="2306"/>
                      <a:pt x="13159" y="326"/>
                      <a:pt x="18071" y="326"/>
                    </a:cubicBezTo>
                    <a:close/>
                    <a:moveTo>
                      <a:pt x="18071" y="0"/>
                    </a:moveTo>
                    <a:cubicBezTo>
                      <a:pt x="8146" y="0"/>
                      <a:pt x="1" y="8045"/>
                      <a:pt x="1" y="17970"/>
                    </a:cubicBezTo>
                    <a:cubicBezTo>
                      <a:pt x="1" y="27995"/>
                      <a:pt x="8146" y="36041"/>
                      <a:pt x="18071" y="36041"/>
                    </a:cubicBezTo>
                    <a:cubicBezTo>
                      <a:pt x="27971" y="36041"/>
                      <a:pt x="36116" y="27995"/>
                      <a:pt x="36116" y="17970"/>
                    </a:cubicBezTo>
                    <a:cubicBezTo>
                      <a:pt x="36116" y="8045"/>
                      <a:pt x="27971" y="0"/>
                      <a:pt x="18071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9"/>
              <p:cNvSpPr/>
              <p:nvPr/>
            </p:nvSpPr>
            <p:spPr>
              <a:xfrm>
                <a:off x="5028206" y="2746619"/>
                <a:ext cx="198675" cy="12895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5841" extrusionOk="0">
                    <a:moveTo>
                      <a:pt x="4512" y="0"/>
                    </a:moveTo>
                    <a:lnTo>
                      <a:pt x="1" y="4487"/>
                    </a:lnTo>
                    <a:lnTo>
                      <a:pt x="1379" y="5840"/>
                    </a:lnTo>
                    <a:lnTo>
                      <a:pt x="4512" y="2707"/>
                    </a:lnTo>
                    <a:lnTo>
                      <a:pt x="7645" y="5840"/>
                    </a:lnTo>
                    <a:lnTo>
                      <a:pt x="8998" y="4487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9"/>
              <p:cNvSpPr/>
              <p:nvPr/>
            </p:nvSpPr>
            <p:spPr>
              <a:xfrm>
                <a:off x="5028206" y="2590023"/>
                <a:ext cx="198675" cy="12895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5841" extrusionOk="0">
                    <a:moveTo>
                      <a:pt x="4512" y="1"/>
                    </a:moveTo>
                    <a:lnTo>
                      <a:pt x="1" y="4487"/>
                    </a:lnTo>
                    <a:lnTo>
                      <a:pt x="1379" y="5840"/>
                    </a:lnTo>
                    <a:lnTo>
                      <a:pt x="4512" y="2707"/>
                    </a:lnTo>
                    <a:lnTo>
                      <a:pt x="7645" y="5840"/>
                    </a:lnTo>
                    <a:lnTo>
                      <a:pt x="8998" y="4487"/>
                    </a:lnTo>
                    <a:lnTo>
                      <a:pt x="4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9"/>
              <p:cNvSpPr/>
              <p:nvPr/>
            </p:nvSpPr>
            <p:spPr>
              <a:xfrm>
                <a:off x="5028206" y="2435657"/>
                <a:ext cx="198675" cy="128933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5840" extrusionOk="0">
                    <a:moveTo>
                      <a:pt x="4512" y="0"/>
                    </a:moveTo>
                    <a:lnTo>
                      <a:pt x="1" y="4486"/>
                    </a:lnTo>
                    <a:lnTo>
                      <a:pt x="1379" y="5840"/>
                    </a:lnTo>
                    <a:lnTo>
                      <a:pt x="4512" y="2707"/>
                    </a:lnTo>
                    <a:lnTo>
                      <a:pt x="7645" y="5840"/>
                    </a:lnTo>
                    <a:lnTo>
                      <a:pt x="8998" y="4486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9"/>
              <p:cNvSpPr/>
              <p:nvPr/>
            </p:nvSpPr>
            <p:spPr>
              <a:xfrm>
                <a:off x="4774777" y="1661000"/>
                <a:ext cx="705509" cy="702727"/>
              </a:xfrm>
              <a:custGeom>
                <a:avLst/>
                <a:gdLst/>
                <a:ahLst/>
                <a:cxnLst/>
                <a:rect l="l" t="t" r="r" b="b"/>
                <a:pathLst>
                  <a:path w="31956" h="31830" extrusionOk="0">
                    <a:moveTo>
                      <a:pt x="15991" y="0"/>
                    </a:moveTo>
                    <a:cubicBezTo>
                      <a:pt x="7219" y="0"/>
                      <a:pt x="1" y="7093"/>
                      <a:pt x="1" y="15865"/>
                    </a:cubicBezTo>
                    <a:cubicBezTo>
                      <a:pt x="1" y="24737"/>
                      <a:pt x="7219" y="31830"/>
                      <a:pt x="15991" y="31830"/>
                    </a:cubicBezTo>
                    <a:cubicBezTo>
                      <a:pt x="24763" y="31830"/>
                      <a:pt x="31956" y="24737"/>
                      <a:pt x="31956" y="15865"/>
                    </a:cubicBezTo>
                    <a:cubicBezTo>
                      <a:pt x="31956" y="7093"/>
                      <a:pt x="24763" y="0"/>
                      <a:pt x="15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9"/>
              <p:cNvSpPr/>
              <p:nvPr/>
            </p:nvSpPr>
            <p:spPr>
              <a:xfrm>
                <a:off x="4848384" y="1732377"/>
                <a:ext cx="558318" cy="557766"/>
              </a:xfrm>
              <a:custGeom>
                <a:avLst/>
                <a:gdLst/>
                <a:ahLst/>
                <a:cxnLst/>
                <a:rect l="l" t="t" r="r" b="b"/>
                <a:pathLst>
                  <a:path w="25289" h="25264" extrusionOk="0">
                    <a:moveTo>
                      <a:pt x="12657" y="0"/>
                    </a:moveTo>
                    <a:cubicBezTo>
                      <a:pt x="5639" y="0"/>
                      <a:pt x="0" y="5740"/>
                      <a:pt x="0" y="12632"/>
                    </a:cubicBezTo>
                    <a:cubicBezTo>
                      <a:pt x="0" y="19625"/>
                      <a:pt x="5639" y="25264"/>
                      <a:pt x="12657" y="25264"/>
                    </a:cubicBezTo>
                    <a:cubicBezTo>
                      <a:pt x="19649" y="25264"/>
                      <a:pt x="25289" y="19625"/>
                      <a:pt x="25289" y="12632"/>
                    </a:cubicBezTo>
                    <a:cubicBezTo>
                      <a:pt x="25289" y="5740"/>
                      <a:pt x="19649" y="0"/>
                      <a:pt x="126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6" name="Google Shape;1006;p29"/>
              <p:cNvGrpSpPr/>
              <p:nvPr/>
            </p:nvGrpSpPr>
            <p:grpSpPr>
              <a:xfrm>
                <a:off x="4924977" y="1905794"/>
                <a:ext cx="394540" cy="202239"/>
                <a:chOff x="3774377" y="3530570"/>
                <a:chExt cx="474777" cy="243338"/>
              </a:xfrm>
            </p:grpSpPr>
            <p:sp>
              <p:nvSpPr>
                <p:cNvPr id="1007" name="Google Shape;1007;p29"/>
                <p:cNvSpPr/>
                <p:nvPr/>
              </p:nvSpPr>
              <p:spPr>
                <a:xfrm>
                  <a:off x="3930983" y="3669018"/>
                  <a:ext cx="69191" cy="3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4" h="1655" extrusionOk="0">
                      <a:moveTo>
                        <a:pt x="2933" y="0"/>
                      </a:moveTo>
                      <a:lnTo>
                        <a:pt x="2006" y="201"/>
                      </a:lnTo>
                      <a:lnTo>
                        <a:pt x="853" y="401"/>
                      </a:lnTo>
                      <a:lnTo>
                        <a:pt x="1" y="526"/>
                      </a:lnTo>
                      <a:lnTo>
                        <a:pt x="226" y="1654"/>
                      </a:lnTo>
                      <a:lnTo>
                        <a:pt x="1053" y="1454"/>
                      </a:lnTo>
                      <a:lnTo>
                        <a:pt x="2206" y="1253"/>
                      </a:lnTo>
                      <a:lnTo>
                        <a:pt x="3133" y="1028"/>
                      </a:lnTo>
                      <a:lnTo>
                        <a:pt x="293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29"/>
                <p:cNvSpPr/>
                <p:nvPr/>
              </p:nvSpPr>
              <p:spPr>
                <a:xfrm>
                  <a:off x="3774377" y="3635283"/>
                  <a:ext cx="209736" cy="1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0" h="6279" extrusionOk="0">
                      <a:moveTo>
                        <a:pt x="6767" y="1"/>
                      </a:moveTo>
                      <a:cubicBezTo>
                        <a:pt x="6601" y="1"/>
                        <a:pt x="6433" y="17"/>
                        <a:pt x="6266" y="49"/>
                      </a:cubicBezTo>
                      <a:lnTo>
                        <a:pt x="2507" y="801"/>
                      </a:lnTo>
                      <a:cubicBezTo>
                        <a:pt x="928" y="1102"/>
                        <a:pt x="0" y="2556"/>
                        <a:pt x="301" y="4034"/>
                      </a:cubicBezTo>
                      <a:cubicBezTo>
                        <a:pt x="584" y="5383"/>
                        <a:pt x="1716" y="6279"/>
                        <a:pt x="2961" y="6279"/>
                      </a:cubicBezTo>
                      <a:cubicBezTo>
                        <a:pt x="3150" y="6279"/>
                        <a:pt x="3342" y="6258"/>
                        <a:pt x="3534" y="6215"/>
                      </a:cubicBezTo>
                      <a:lnTo>
                        <a:pt x="7294" y="5488"/>
                      </a:lnTo>
                      <a:cubicBezTo>
                        <a:pt x="8446" y="5288"/>
                        <a:pt x="9173" y="4435"/>
                        <a:pt x="9499" y="3408"/>
                      </a:cubicBezTo>
                      <a:lnTo>
                        <a:pt x="9499" y="3408"/>
                      </a:lnTo>
                      <a:lnTo>
                        <a:pt x="8146" y="3608"/>
                      </a:lnTo>
                      <a:cubicBezTo>
                        <a:pt x="7920" y="4034"/>
                        <a:pt x="7519" y="4235"/>
                        <a:pt x="7093" y="4335"/>
                      </a:cubicBezTo>
                      <a:lnTo>
                        <a:pt x="3334" y="5187"/>
                      </a:lnTo>
                      <a:cubicBezTo>
                        <a:pt x="3259" y="5195"/>
                        <a:pt x="3184" y="5199"/>
                        <a:pt x="3110" y="5199"/>
                      </a:cubicBezTo>
                      <a:cubicBezTo>
                        <a:pt x="2272" y="5199"/>
                        <a:pt x="1538" y="4684"/>
                        <a:pt x="1354" y="3809"/>
                      </a:cubicBezTo>
                      <a:cubicBezTo>
                        <a:pt x="1253" y="2982"/>
                        <a:pt x="1780" y="2054"/>
                        <a:pt x="2707" y="1929"/>
                      </a:cubicBezTo>
                      <a:lnTo>
                        <a:pt x="6467" y="1102"/>
                      </a:lnTo>
                      <a:cubicBezTo>
                        <a:pt x="6893" y="1102"/>
                        <a:pt x="7419" y="1202"/>
                        <a:pt x="7720" y="1428"/>
                      </a:cubicBezTo>
                      <a:lnTo>
                        <a:pt x="8973" y="1202"/>
                      </a:lnTo>
                      <a:cubicBezTo>
                        <a:pt x="8448" y="426"/>
                        <a:pt x="7625" y="1"/>
                        <a:pt x="676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9"/>
                <p:cNvSpPr/>
                <p:nvPr/>
              </p:nvSpPr>
              <p:spPr>
                <a:xfrm>
                  <a:off x="4025575" y="3625304"/>
                  <a:ext cx="71399" cy="5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2281" extrusionOk="0">
                      <a:moveTo>
                        <a:pt x="2708" y="0"/>
                      </a:moveTo>
                      <a:lnTo>
                        <a:pt x="1881" y="401"/>
                      </a:lnTo>
                      <a:lnTo>
                        <a:pt x="1555" y="501"/>
                      </a:lnTo>
                      <a:lnTo>
                        <a:pt x="1" y="1354"/>
                      </a:lnTo>
                      <a:lnTo>
                        <a:pt x="527" y="2281"/>
                      </a:lnTo>
                      <a:lnTo>
                        <a:pt x="1354" y="1880"/>
                      </a:lnTo>
                      <a:lnTo>
                        <a:pt x="1881" y="1654"/>
                      </a:lnTo>
                      <a:lnTo>
                        <a:pt x="3234" y="927"/>
                      </a:lnTo>
                      <a:lnTo>
                        <a:pt x="270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9"/>
                <p:cNvSpPr/>
                <p:nvPr/>
              </p:nvSpPr>
              <p:spPr>
                <a:xfrm>
                  <a:off x="4041626" y="3530570"/>
                  <a:ext cx="207529" cy="15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0" h="7224" extrusionOk="0">
                      <a:moveTo>
                        <a:pt x="6229" y="0"/>
                      </a:moveTo>
                      <a:cubicBezTo>
                        <a:pt x="5819" y="0"/>
                        <a:pt x="5403" y="97"/>
                        <a:pt x="5013" y="306"/>
                      </a:cubicBezTo>
                      <a:lnTo>
                        <a:pt x="1580" y="1985"/>
                      </a:lnTo>
                      <a:cubicBezTo>
                        <a:pt x="627" y="2512"/>
                        <a:pt x="1" y="3539"/>
                        <a:pt x="101" y="4592"/>
                      </a:cubicBezTo>
                      <a:lnTo>
                        <a:pt x="1254" y="3965"/>
                      </a:lnTo>
                      <a:cubicBezTo>
                        <a:pt x="1354" y="3539"/>
                        <a:pt x="1680" y="3239"/>
                        <a:pt x="2081" y="3038"/>
                      </a:cubicBezTo>
                      <a:lnTo>
                        <a:pt x="5540" y="1259"/>
                      </a:lnTo>
                      <a:cubicBezTo>
                        <a:pt x="5640" y="1259"/>
                        <a:pt x="5740" y="1158"/>
                        <a:pt x="5966" y="1158"/>
                      </a:cubicBezTo>
                      <a:cubicBezTo>
                        <a:pt x="6053" y="1141"/>
                        <a:pt x="6145" y="1132"/>
                        <a:pt x="6239" y="1132"/>
                      </a:cubicBezTo>
                      <a:cubicBezTo>
                        <a:pt x="6813" y="1132"/>
                        <a:pt x="7461" y="1461"/>
                        <a:pt x="7720" y="2086"/>
                      </a:cubicBezTo>
                      <a:cubicBezTo>
                        <a:pt x="7946" y="2411"/>
                        <a:pt x="7946" y="2913"/>
                        <a:pt x="7845" y="3339"/>
                      </a:cubicBezTo>
                      <a:cubicBezTo>
                        <a:pt x="7620" y="3765"/>
                        <a:pt x="7319" y="4066"/>
                        <a:pt x="6993" y="4291"/>
                      </a:cubicBezTo>
                      <a:lnTo>
                        <a:pt x="3560" y="5945"/>
                      </a:lnTo>
                      <a:cubicBezTo>
                        <a:pt x="3315" y="6075"/>
                        <a:pt x="3038" y="6130"/>
                        <a:pt x="2771" y="6130"/>
                      </a:cubicBezTo>
                      <a:cubicBezTo>
                        <a:pt x="2572" y="6130"/>
                        <a:pt x="2377" y="6099"/>
                        <a:pt x="2206" y="6046"/>
                      </a:cubicBezTo>
                      <a:lnTo>
                        <a:pt x="1053" y="6572"/>
                      </a:lnTo>
                      <a:cubicBezTo>
                        <a:pt x="1576" y="7011"/>
                        <a:pt x="2239" y="7223"/>
                        <a:pt x="2924" y="7223"/>
                      </a:cubicBezTo>
                      <a:cubicBezTo>
                        <a:pt x="3060" y="7223"/>
                        <a:pt x="3197" y="7215"/>
                        <a:pt x="3334" y="7198"/>
                      </a:cubicBezTo>
                      <a:cubicBezTo>
                        <a:pt x="3560" y="7098"/>
                        <a:pt x="3860" y="7098"/>
                        <a:pt x="4086" y="6898"/>
                      </a:cubicBezTo>
                      <a:lnTo>
                        <a:pt x="7419" y="5218"/>
                      </a:lnTo>
                      <a:cubicBezTo>
                        <a:pt x="8773" y="4592"/>
                        <a:pt x="9399" y="2913"/>
                        <a:pt x="8672" y="1559"/>
                      </a:cubicBezTo>
                      <a:cubicBezTo>
                        <a:pt x="8226" y="595"/>
                        <a:pt x="7246" y="0"/>
                        <a:pt x="622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1" name="Google Shape;1011;p29"/>
              <p:cNvSpPr/>
              <p:nvPr/>
            </p:nvSpPr>
            <p:spPr>
              <a:xfrm>
                <a:off x="4774893" y="3098363"/>
                <a:ext cx="705300" cy="705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4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</a:t>
                </a:r>
                <a:endParaRPr/>
              </a:p>
            </p:txBody>
          </p:sp>
        </p:grpSp>
      </p:grpSp>
      <p:grpSp>
        <p:nvGrpSpPr>
          <p:cNvPr id="1012" name="Google Shape;1012;p29"/>
          <p:cNvGrpSpPr/>
          <p:nvPr/>
        </p:nvGrpSpPr>
        <p:grpSpPr>
          <a:xfrm>
            <a:off x="5800655" y="1787703"/>
            <a:ext cx="2855070" cy="2665174"/>
            <a:chOff x="5800656" y="1787703"/>
            <a:chExt cx="2855070" cy="2665174"/>
          </a:xfrm>
        </p:grpSpPr>
        <p:grpSp>
          <p:nvGrpSpPr>
            <p:cNvPr id="1013" name="Google Shape;1013;p29"/>
            <p:cNvGrpSpPr/>
            <p:nvPr/>
          </p:nvGrpSpPr>
          <p:grpSpPr>
            <a:xfrm>
              <a:off x="6771125" y="3341028"/>
              <a:ext cx="1884600" cy="1111849"/>
              <a:chOff x="6237725" y="3384525"/>
              <a:chExt cx="1884600" cy="1111849"/>
            </a:xfrm>
          </p:grpSpPr>
          <p:sp>
            <p:nvSpPr>
              <p:cNvPr id="1014" name="Google Shape;1014;p29"/>
              <p:cNvSpPr txBox="1"/>
              <p:nvPr/>
            </p:nvSpPr>
            <p:spPr>
              <a:xfrm>
                <a:off x="6237725" y="3384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15" name="Google Shape;1015;p29"/>
              <p:cNvSpPr txBox="1"/>
              <p:nvPr/>
            </p:nvSpPr>
            <p:spPr>
              <a:xfrm>
                <a:off x="6237725" y="3731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016" name="Google Shape;1016;p29"/>
            <p:cNvGrpSpPr/>
            <p:nvPr/>
          </p:nvGrpSpPr>
          <p:grpSpPr>
            <a:xfrm>
              <a:off x="5800655" y="1787703"/>
              <a:ext cx="878684" cy="2229366"/>
              <a:chOff x="5800656" y="1787703"/>
              <a:chExt cx="878684" cy="2229366"/>
            </a:xfrm>
          </p:grpSpPr>
          <p:sp>
            <p:nvSpPr>
              <p:cNvPr id="1017" name="Google Shape;1017;p29"/>
              <p:cNvSpPr/>
              <p:nvPr/>
            </p:nvSpPr>
            <p:spPr>
              <a:xfrm>
                <a:off x="6102765" y="2386954"/>
                <a:ext cx="274467" cy="1258837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57019" extrusionOk="0">
                    <a:moveTo>
                      <a:pt x="4813" y="1"/>
                    </a:moveTo>
                    <a:cubicBezTo>
                      <a:pt x="2206" y="1"/>
                      <a:pt x="1" y="2081"/>
                      <a:pt x="1" y="4712"/>
                    </a:cubicBezTo>
                    <a:lnTo>
                      <a:pt x="1" y="57018"/>
                    </a:lnTo>
                    <a:lnTo>
                      <a:pt x="12432" y="57018"/>
                    </a:lnTo>
                    <a:lnTo>
                      <a:pt x="12432" y="4712"/>
                    </a:lnTo>
                    <a:cubicBezTo>
                      <a:pt x="12432" y="2081"/>
                      <a:pt x="10351" y="1"/>
                      <a:pt x="7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9"/>
              <p:cNvSpPr/>
              <p:nvPr/>
            </p:nvSpPr>
            <p:spPr>
              <a:xfrm>
                <a:off x="5800656" y="1787703"/>
                <a:ext cx="878684" cy="878155"/>
              </a:xfrm>
              <a:custGeom>
                <a:avLst/>
                <a:gdLst/>
                <a:ahLst/>
                <a:cxnLst/>
                <a:rect l="l" t="t" r="r" b="b"/>
                <a:pathLst>
                  <a:path w="39800" h="39776" extrusionOk="0">
                    <a:moveTo>
                      <a:pt x="19850" y="1"/>
                    </a:moveTo>
                    <a:cubicBezTo>
                      <a:pt x="8872" y="1"/>
                      <a:pt x="0" y="8973"/>
                      <a:pt x="0" y="19951"/>
                    </a:cubicBezTo>
                    <a:cubicBezTo>
                      <a:pt x="0" y="30903"/>
                      <a:pt x="8872" y="39775"/>
                      <a:pt x="19850" y="39775"/>
                    </a:cubicBezTo>
                    <a:cubicBezTo>
                      <a:pt x="30928" y="39775"/>
                      <a:pt x="39800" y="30903"/>
                      <a:pt x="39800" y="19951"/>
                    </a:cubicBezTo>
                    <a:cubicBezTo>
                      <a:pt x="39800" y="8973"/>
                      <a:pt x="30928" y="1"/>
                      <a:pt x="198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5842139" y="1829209"/>
                <a:ext cx="795717" cy="795143"/>
              </a:xfrm>
              <a:custGeom>
                <a:avLst/>
                <a:gdLst/>
                <a:ahLst/>
                <a:cxnLst/>
                <a:rect l="l" t="t" r="r" b="b"/>
                <a:pathLst>
                  <a:path w="36042" h="36016" extrusionOk="0">
                    <a:moveTo>
                      <a:pt x="17971" y="401"/>
                    </a:moveTo>
                    <a:cubicBezTo>
                      <a:pt x="22883" y="401"/>
                      <a:pt x="27269" y="2406"/>
                      <a:pt x="30502" y="5539"/>
                    </a:cubicBezTo>
                    <a:cubicBezTo>
                      <a:pt x="33635" y="8772"/>
                      <a:pt x="35615" y="13158"/>
                      <a:pt x="35615" y="18071"/>
                    </a:cubicBezTo>
                    <a:cubicBezTo>
                      <a:pt x="35615" y="22858"/>
                      <a:pt x="33635" y="27344"/>
                      <a:pt x="30502" y="30477"/>
                    </a:cubicBezTo>
                    <a:cubicBezTo>
                      <a:pt x="27269" y="33735"/>
                      <a:pt x="22883" y="35715"/>
                      <a:pt x="17971" y="35715"/>
                    </a:cubicBezTo>
                    <a:cubicBezTo>
                      <a:pt x="13159" y="35715"/>
                      <a:pt x="8773" y="33735"/>
                      <a:pt x="5540" y="30477"/>
                    </a:cubicBezTo>
                    <a:cubicBezTo>
                      <a:pt x="2307" y="27344"/>
                      <a:pt x="427" y="22858"/>
                      <a:pt x="427" y="18071"/>
                    </a:cubicBezTo>
                    <a:cubicBezTo>
                      <a:pt x="427" y="13158"/>
                      <a:pt x="2307" y="8772"/>
                      <a:pt x="5540" y="5539"/>
                    </a:cubicBezTo>
                    <a:cubicBezTo>
                      <a:pt x="8773" y="2406"/>
                      <a:pt x="13159" y="401"/>
                      <a:pt x="17971" y="401"/>
                    </a:cubicBezTo>
                    <a:close/>
                    <a:moveTo>
                      <a:pt x="17971" y="0"/>
                    </a:moveTo>
                    <a:cubicBezTo>
                      <a:pt x="8046" y="0"/>
                      <a:pt x="1" y="8045"/>
                      <a:pt x="1" y="18071"/>
                    </a:cubicBezTo>
                    <a:cubicBezTo>
                      <a:pt x="1" y="27970"/>
                      <a:pt x="8046" y="36016"/>
                      <a:pt x="17971" y="36016"/>
                    </a:cubicBezTo>
                    <a:cubicBezTo>
                      <a:pt x="27996" y="36016"/>
                      <a:pt x="36041" y="27970"/>
                      <a:pt x="36041" y="18071"/>
                    </a:cubicBezTo>
                    <a:cubicBezTo>
                      <a:pt x="36041" y="8045"/>
                      <a:pt x="27996" y="0"/>
                      <a:pt x="17971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6142063" y="2801945"/>
                <a:ext cx="195894" cy="12895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5841" extrusionOk="0">
                    <a:moveTo>
                      <a:pt x="1353" y="1"/>
                    </a:moveTo>
                    <a:lnTo>
                      <a:pt x="0" y="1354"/>
                    </a:lnTo>
                    <a:lnTo>
                      <a:pt x="4386" y="5840"/>
                    </a:lnTo>
                    <a:lnTo>
                      <a:pt x="8872" y="1354"/>
                    </a:lnTo>
                    <a:lnTo>
                      <a:pt x="7519" y="1"/>
                    </a:lnTo>
                    <a:lnTo>
                      <a:pt x="4386" y="3134"/>
                    </a:lnTo>
                    <a:lnTo>
                      <a:pt x="13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6142063" y="2958541"/>
                <a:ext cx="195894" cy="129507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5866" extrusionOk="0">
                    <a:moveTo>
                      <a:pt x="1353" y="0"/>
                    </a:moveTo>
                    <a:lnTo>
                      <a:pt x="0" y="1379"/>
                    </a:lnTo>
                    <a:lnTo>
                      <a:pt x="4386" y="5865"/>
                    </a:lnTo>
                    <a:lnTo>
                      <a:pt x="8872" y="1379"/>
                    </a:lnTo>
                    <a:lnTo>
                      <a:pt x="7519" y="0"/>
                    </a:lnTo>
                    <a:lnTo>
                      <a:pt x="4386" y="3133"/>
                    </a:lnTo>
                    <a:lnTo>
                      <a:pt x="13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>
                <a:off x="6142063" y="3113481"/>
                <a:ext cx="195894" cy="128933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5840" extrusionOk="0">
                    <a:moveTo>
                      <a:pt x="1353" y="0"/>
                    </a:moveTo>
                    <a:lnTo>
                      <a:pt x="0" y="1353"/>
                    </a:lnTo>
                    <a:lnTo>
                      <a:pt x="4386" y="5840"/>
                    </a:lnTo>
                    <a:lnTo>
                      <a:pt x="8872" y="1353"/>
                    </a:lnTo>
                    <a:lnTo>
                      <a:pt x="7519" y="0"/>
                    </a:lnTo>
                    <a:lnTo>
                      <a:pt x="4386" y="3133"/>
                    </a:lnTo>
                    <a:lnTo>
                      <a:pt x="13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5888635" y="3313768"/>
                <a:ext cx="702727" cy="703301"/>
              </a:xfrm>
              <a:custGeom>
                <a:avLst/>
                <a:gdLst/>
                <a:ahLst/>
                <a:cxnLst/>
                <a:rect l="l" t="t" r="r" b="b"/>
                <a:pathLst>
                  <a:path w="31830" h="31856" extrusionOk="0">
                    <a:moveTo>
                      <a:pt x="15865" y="1"/>
                    </a:moveTo>
                    <a:cubicBezTo>
                      <a:pt x="7093" y="1"/>
                      <a:pt x="0" y="7094"/>
                      <a:pt x="0" y="15991"/>
                    </a:cubicBezTo>
                    <a:cubicBezTo>
                      <a:pt x="0" y="24763"/>
                      <a:pt x="7093" y="31856"/>
                      <a:pt x="15865" y="31856"/>
                    </a:cubicBezTo>
                    <a:cubicBezTo>
                      <a:pt x="24737" y="31856"/>
                      <a:pt x="31830" y="24763"/>
                      <a:pt x="31830" y="15991"/>
                    </a:cubicBezTo>
                    <a:cubicBezTo>
                      <a:pt x="31830" y="7094"/>
                      <a:pt x="24737" y="1"/>
                      <a:pt x="15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9"/>
              <p:cNvSpPr/>
              <p:nvPr/>
            </p:nvSpPr>
            <p:spPr>
              <a:xfrm>
                <a:off x="5960011" y="3387375"/>
                <a:ext cx="557766" cy="558318"/>
              </a:xfrm>
              <a:custGeom>
                <a:avLst/>
                <a:gdLst/>
                <a:ahLst/>
                <a:cxnLst/>
                <a:rect l="l" t="t" r="r" b="b"/>
                <a:pathLst>
                  <a:path w="25264" h="25289" extrusionOk="0">
                    <a:moveTo>
                      <a:pt x="12632" y="0"/>
                    </a:moveTo>
                    <a:cubicBezTo>
                      <a:pt x="5740" y="0"/>
                      <a:pt x="0" y="5639"/>
                      <a:pt x="0" y="12657"/>
                    </a:cubicBezTo>
                    <a:cubicBezTo>
                      <a:pt x="0" y="19549"/>
                      <a:pt x="5740" y="25289"/>
                      <a:pt x="12632" y="25289"/>
                    </a:cubicBezTo>
                    <a:cubicBezTo>
                      <a:pt x="19625" y="25289"/>
                      <a:pt x="25264" y="19549"/>
                      <a:pt x="25264" y="12657"/>
                    </a:cubicBezTo>
                    <a:cubicBezTo>
                      <a:pt x="25264" y="5639"/>
                      <a:pt x="19625" y="0"/>
                      <a:pt x="126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5" name="Google Shape;1025;p29"/>
              <p:cNvGrpSpPr/>
              <p:nvPr/>
            </p:nvGrpSpPr>
            <p:grpSpPr>
              <a:xfrm>
                <a:off x="6081228" y="3590912"/>
                <a:ext cx="315323" cy="151247"/>
                <a:chOff x="2704233" y="1918844"/>
                <a:chExt cx="394548" cy="189248"/>
              </a:xfrm>
            </p:grpSpPr>
            <p:sp>
              <p:nvSpPr>
                <p:cNvPr id="1026" name="Google Shape;1026;p29"/>
                <p:cNvSpPr/>
                <p:nvPr/>
              </p:nvSpPr>
              <p:spPr>
                <a:xfrm>
                  <a:off x="2725273" y="1921051"/>
                  <a:ext cx="80804" cy="18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0" h="8472" extrusionOk="0">
                      <a:moveTo>
                        <a:pt x="1780" y="1"/>
                      </a:moveTo>
                      <a:cubicBezTo>
                        <a:pt x="827" y="1"/>
                        <a:pt x="0" y="1880"/>
                        <a:pt x="101" y="4186"/>
                      </a:cubicBezTo>
                      <a:cubicBezTo>
                        <a:pt x="101" y="6592"/>
                        <a:pt x="827" y="8472"/>
                        <a:pt x="1880" y="8472"/>
                      </a:cubicBezTo>
                      <a:cubicBezTo>
                        <a:pt x="2807" y="8472"/>
                        <a:pt x="3659" y="6592"/>
                        <a:pt x="3659" y="4186"/>
                      </a:cubicBezTo>
                      <a:cubicBezTo>
                        <a:pt x="3559" y="1880"/>
                        <a:pt x="2807" y="1"/>
                        <a:pt x="1780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9"/>
                <p:cNvSpPr/>
                <p:nvPr/>
              </p:nvSpPr>
              <p:spPr>
                <a:xfrm>
                  <a:off x="2750729" y="1921051"/>
                  <a:ext cx="78022" cy="18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8472" extrusionOk="0">
                      <a:moveTo>
                        <a:pt x="1780" y="1"/>
                      </a:moveTo>
                      <a:cubicBezTo>
                        <a:pt x="827" y="1"/>
                        <a:pt x="0" y="1880"/>
                        <a:pt x="0" y="4186"/>
                      </a:cubicBezTo>
                      <a:cubicBezTo>
                        <a:pt x="0" y="6592"/>
                        <a:pt x="827" y="8472"/>
                        <a:pt x="1780" y="8472"/>
                      </a:cubicBezTo>
                      <a:cubicBezTo>
                        <a:pt x="2807" y="8472"/>
                        <a:pt x="3534" y="6592"/>
                        <a:pt x="3534" y="4186"/>
                      </a:cubicBezTo>
                      <a:cubicBezTo>
                        <a:pt x="3534" y="1880"/>
                        <a:pt x="2707" y="1"/>
                        <a:pt x="1780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9"/>
                <p:cNvSpPr/>
                <p:nvPr/>
              </p:nvSpPr>
              <p:spPr>
                <a:xfrm>
                  <a:off x="2764549" y="1921051"/>
                  <a:ext cx="25477" cy="18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8472" extrusionOk="0">
                      <a:moveTo>
                        <a:pt x="1" y="1"/>
                      </a:moveTo>
                      <a:lnTo>
                        <a:pt x="101" y="8472"/>
                      </a:lnTo>
                      <a:lnTo>
                        <a:pt x="1154" y="8472"/>
                      </a:lnTo>
                      <a:lnTo>
                        <a:pt x="1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29"/>
                <p:cNvSpPr/>
                <p:nvPr/>
              </p:nvSpPr>
              <p:spPr>
                <a:xfrm>
                  <a:off x="2704233" y="1985805"/>
                  <a:ext cx="46517" cy="57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607" extrusionOk="0">
                      <a:moveTo>
                        <a:pt x="1054" y="0"/>
                      </a:moveTo>
                      <a:cubicBezTo>
                        <a:pt x="527" y="0"/>
                        <a:pt x="1" y="526"/>
                        <a:pt x="1" y="1253"/>
                      </a:cubicBezTo>
                      <a:cubicBezTo>
                        <a:pt x="1" y="1980"/>
                        <a:pt x="527" y="2607"/>
                        <a:pt x="1054" y="2607"/>
                      </a:cubicBezTo>
                      <a:cubicBezTo>
                        <a:pt x="1680" y="2607"/>
                        <a:pt x="2106" y="1980"/>
                        <a:pt x="2106" y="1253"/>
                      </a:cubicBezTo>
                      <a:cubicBezTo>
                        <a:pt x="2106" y="526"/>
                        <a:pt x="1680" y="0"/>
                        <a:pt x="1054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29"/>
                <p:cNvSpPr/>
                <p:nvPr/>
              </p:nvSpPr>
              <p:spPr>
                <a:xfrm>
                  <a:off x="2720836" y="1985805"/>
                  <a:ext cx="45943" cy="57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607" extrusionOk="0">
                      <a:moveTo>
                        <a:pt x="1028" y="0"/>
                      </a:moveTo>
                      <a:cubicBezTo>
                        <a:pt x="402" y="0"/>
                        <a:pt x="1" y="526"/>
                        <a:pt x="1" y="1253"/>
                      </a:cubicBezTo>
                      <a:cubicBezTo>
                        <a:pt x="1" y="1980"/>
                        <a:pt x="402" y="2607"/>
                        <a:pt x="1028" y="2607"/>
                      </a:cubicBezTo>
                      <a:cubicBezTo>
                        <a:pt x="1555" y="2607"/>
                        <a:pt x="2081" y="1980"/>
                        <a:pt x="2081" y="1253"/>
                      </a:cubicBezTo>
                      <a:cubicBezTo>
                        <a:pt x="2081" y="526"/>
                        <a:pt x="1555" y="0"/>
                        <a:pt x="102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29"/>
                <p:cNvSpPr/>
                <p:nvPr/>
              </p:nvSpPr>
              <p:spPr>
                <a:xfrm>
                  <a:off x="2727481" y="1985805"/>
                  <a:ext cx="16072" cy="57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2607" extrusionOk="0">
                      <a:moveTo>
                        <a:pt x="1" y="0"/>
                      </a:moveTo>
                      <a:lnTo>
                        <a:pt x="1" y="2607"/>
                      </a:lnTo>
                      <a:lnTo>
                        <a:pt x="727" y="2607"/>
                      </a:lnTo>
                      <a:lnTo>
                        <a:pt x="72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29"/>
                <p:cNvSpPr/>
                <p:nvPr/>
              </p:nvSpPr>
              <p:spPr>
                <a:xfrm>
                  <a:off x="2978702" y="1918844"/>
                  <a:ext cx="80804" cy="18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0" h="8472" extrusionOk="0">
                      <a:moveTo>
                        <a:pt x="1779" y="1"/>
                      </a:moveTo>
                      <a:cubicBezTo>
                        <a:pt x="852" y="101"/>
                        <a:pt x="0" y="1980"/>
                        <a:pt x="0" y="4286"/>
                      </a:cubicBezTo>
                      <a:cubicBezTo>
                        <a:pt x="100" y="6592"/>
                        <a:pt x="852" y="8472"/>
                        <a:pt x="1880" y="8472"/>
                      </a:cubicBezTo>
                      <a:cubicBezTo>
                        <a:pt x="2832" y="8472"/>
                        <a:pt x="3659" y="6592"/>
                        <a:pt x="3559" y="4286"/>
                      </a:cubicBezTo>
                      <a:cubicBezTo>
                        <a:pt x="3559" y="1880"/>
                        <a:pt x="2832" y="1"/>
                        <a:pt x="177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29"/>
                <p:cNvSpPr/>
                <p:nvPr/>
              </p:nvSpPr>
              <p:spPr>
                <a:xfrm>
                  <a:off x="3004135" y="1918844"/>
                  <a:ext cx="78596" cy="18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8472" extrusionOk="0">
                      <a:moveTo>
                        <a:pt x="1780" y="1"/>
                      </a:moveTo>
                      <a:cubicBezTo>
                        <a:pt x="828" y="1"/>
                        <a:pt x="1" y="1980"/>
                        <a:pt x="1" y="4286"/>
                      </a:cubicBezTo>
                      <a:cubicBezTo>
                        <a:pt x="1" y="6592"/>
                        <a:pt x="828" y="8472"/>
                        <a:pt x="1780" y="8472"/>
                      </a:cubicBezTo>
                      <a:cubicBezTo>
                        <a:pt x="2833" y="8472"/>
                        <a:pt x="3560" y="6592"/>
                        <a:pt x="3560" y="4286"/>
                      </a:cubicBezTo>
                      <a:cubicBezTo>
                        <a:pt x="3560" y="1880"/>
                        <a:pt x="2708" y="1"/>
                        <a:pt x="1780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29"/>
                <p:cNvSpPr/>
                <p:nvPr/>
              </p:nvSpPr>
              <p:spPr>
                <a:xfrm>
                  <a:off x="3017978" y="1918844"/>
                  <a:ext cx="25477" cy="18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8472" extrusionOk="0">
                      <a:moveTo>
                        <a:pt x="0" y="1"/>
                      </a:moveTo>
                      <a:lnTo>
                        <a:pt x="101" y="8472"/>
                      </a:lnTo>
                      <a:lnTo>
                        <a:pt x="1153" y="8472"/>
                      </a:lnTo>
                      <a:lnTo>
                        <a:pt x="115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29"/>
                <p:cNvSpPr/>
                <p:nvPr/>
              </p:nvSpPr>
              <p:spPr>
                <a:xfrm>
                  <a:off x="3038995" y="1983575"/>
                  <a:ext cx="45965" cy="5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" h="2708" extrusionOk="0">
                      <a:moveTo>
                        <a:pt x="1028" y="1"/>
                      </a:moveTo>
                      <a:cubicBezTo>
                        <a:pt x="402" y="1"/>
                        <a:pt x="1" y="627"/>
                        <a:pt x="1" y="1354"/>
                      </a:cubicBezTo>
                      <a:cubicBezTo>
                        <a:pt x="1" y="2081"/>
                        <a:pt x="502" y="2708"/>
                        <a:pt x="1028" y="2708"/>
                      </a:cubicBezTo>
                      <a:cubicBezTo>
                        <a:pt x="1655" y="2708"/>
                        <a:pt x="2081" y="2081"/>
                        <a:pt x="2081" y="1354"/>
                      </a:cubicBezTo>
                      <a:cubicBezTo>
                        <a:pt x="2081" y="627"/>
                        <a:pt x="1655" y="1"/>
                        <a:pt x="1028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29"/>
                <p:cNvSpPr/>
                <p:nvPr/>
              </p:nvSpPr>
              <p:spPr>
                <a:xfrm>
                  <a:off x="3052838" y="1983575"/>
                  <a:ext cx="45943" cy="5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708" extrusionOk="0">
                      <a:moveTo>
                        <a:pt x="1028" y="1"/>
                      </a:moveTo>
                      <a:cubicBezTo>
                        <a:pt x="502" y="1"/>
                        <a:pt x="0" y="627"/>
                        <a:pt x="0" y="1354"/>
                      </a:cubicBezTo>
                      <a:cubicBezTo>
                        <a:pt x="0" y="2081"/>
                        <a:pt x="502" y="2708"/>
                        <a:pt x="1028" y="2708"/>
                      </a:cubicBezTo>
                      <a:cubicBezTo>
                        <a:pt x="1655" y="2708"/>
                        <a:pt x="2081" y="2081"/>
                        <a:pt x="2081" y="1354"/>
                      </a:cubicBezTo>
                      <a:cubicBezTo>
                        <a:pt x="2081" y="627"/>
                        <a:pt x="1655" y="1"/>
                        <a:pt x="1028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29"/>
                <p:cNvSpPr/>
                <p:nvPr/>
              </p:nvSpPr>
              <p:spPr>
                <a:xfrm>
                  <a:off x="3061691" y="1983575"/>
                  <a:ext cx="13865" cy="5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2708" extrusionOk="0">
                      <a:moveTo>
                        <a:pt x="0" y="1"/>
                      </a:moveTo>
                      <a:lnTo>
                        <a:pt x="0" y="2708"/>
                      </a:lnTo>
                      <a:lnTo>
                        <a:pt x="627" y="2708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9"/>
                <p:cNvSpPr/>
                <p:nvPr/>
              </p:nvSpPr>
              <p:spPr>
                <a:xfrm>
                  <a:off x="2785295" y="1998680"/>
                  <a:ext cx="235192" cy="3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3" h="1455" extrusionOk="0">
                      <a:moveTo>
                        <a:pt x="1" y="0"/>
                      </a:moveTo>
                      <a:lnTo>
                        <a:pt x="1" y="1454"/>
                      </a:lnTo>
                      <a:lnTo>
                        <a:pt x="10652" y="1354"/>
                      </a:lnTo>
                      <a:lnTo>
                        <a:pt x="1065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9" name="Google Shape;1039;p29"/>
              <p:cNvSpPr/>
              <p:nvPr/>
            </p:nvSpPr>
            <p:spPr>
              <a:xfrm>
                <a:off x="5887348" y="1874131"/>
                <a:ext cx="705300" cy="705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4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045" name="Google Shape;1045;p30"/>
          <p:cNvGrpSpPr/>
          <p:nvPr/>
        </p:nvGrpSpPr>
        <p:grpSpPr>
          <a:xfrm>
            <a:off x="1287704" y="3829949"/>
            <a:ext cx="6572841" cy="811201"/>
            <a:chOff x="1287704" y="3829949"/>
            <a:chExt cx="6572841" cy="811201"/>
          </a:xfrm>
        </p:grpSpPr>
        <p:sp>
          <p:nvSpPr>
            <p:cNvPr id="1046" name="Google Shape;1046;p30"/>
            <p:cNvSpPr/>
            <p:nvPr/>
          </p:nvSpPr>
          <p:spPr>
            <a:xfrm flipH="1">
              <a:off x="3487332" y="3829950"/>
              <a:ext cx="3255300" cy="81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 flipH="1">
              <a:off x="6785645" y="3830091"/>
              <a:ext cx="1074900" cy="81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 txBox="1"/>
            <p:nvPr/>
          </p:nvSpPr>
          <p:spPr>
            <a:xfrm flipH="1">
              <a:off x="3905765" y="3978763"/>
              <a:ext cx="2627100" cy="51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49" name="Google Shape;1049;p30"/>
            <p:cNvGrpSpPr/>
            <p:nvPr/>
          </p:nvGrpSpPr>
          <p:grpSpPr>
            <a:xfrm>
              <a:off x="1287704" y="3829949"/>
              <a:ext cx="2160900" cy="811200"/>
              <a:chOff x="1287704" y="3829949"/>
              <a:chExt cx="2160900" cy="811200"/>
            </a:xfrm>
          </p:grpSpPr>
          <p:sp>
            <p:nvSpPr>
              <p:cNvPr id="1050" name="Google Shape;1050;p30"/>
              <p:cNvSpPr/>
              <p:nvPr/>
            </p:nvSpPr>
            <p:spPr>
              <a:xfrm flipH="1">
                <a:off x="1287704" y="3829949"/>
                <a:ext cx="2160900" cy="811200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 txBox="1"/>
              <p:nvPr/>
            </p:nvSpPr>
            <p:spPr>
              <a:xfrm>
                <a:off x="1820354" y="4056775"/>
                <a:ext cx="14004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52" name="Google Shape;1052;p30"/>
            <p:cNvGrpSpPr/>
            <p:nvPr/>
          </p:nvGrpSpPr>
          <p:grpSpPr>
            <a:xfrm>
              <a:off x="7165433" y="4159918"/>
              <a:ext cx="315323" cy="151247"/>
              <a:chOff x="2704233" y="1918844"/>
              <a:chExt cx="394548" cy="189248"/>
            </a:xfrm>
          </p:grpSpPr>
          <p:sp>
            <p:nvSpPr>
              <p:cNvPr id="1053" name="Google Shape;1053;p30"/>
              <p:cNvSpPr/>
              <p:nvPr/>
            </p:nvSpPr>
            <p:spPr>
              <a:xfrm>
                <a:off x="2725273" y="1921051"/>
                <a:ext cx="80804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8472" extrusionOk="0">
                    <a:moveTo>
                      <a:pt x="1780" y="1"/>
                    </a:moveTo>
                    <a:cubicBezTo>
                      <a:pt x="827" y="1"/>
                      <a:pt x="0" y="1880"/>
                      <a:pt x="101" y="4186"/>
                    </a:cubicBezTo>
                    <a:cubicBezTo>
                      <a:pt x="101" y="6592"/>
                      <a:pt x="827" y="8472"/>
                      <a:pt x="1880" y="8472"/>
                    </a:cubicBezTo>
                    <a:cubicBezTo>
                      <a:pt x="2807" y="8472"/>
                      <a:pt x="3659" y="6592"/>
                      <a:pt x="3659" y="4186"/>
                    </a:cubicBezTo>
                    <a:cubicBezTo>
                      <a:pt x="3559" y="1880"/>
                      <a:pt x="2807" y="1"/>
                      <a:pt x="17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2750729" y="1921051"/>
                <a:ext cx="78022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8472" extrusionOk="0">
                    <a:moveTo>
                      <a:pt x="1780" y="1"/>
                    </a:moveTo>
                    <a:cubicBezTo>
                      <a:pt x="827" y="1"/>
                      <a:pt x="0" y="1880"/>
                      <a:pt x="0" y="4186"/>
                    </a:cubicBezTo>
                    <a:cubicBezTo>
                      <a:pt x="0" y="6592"/>
                      <a:pt x="827" y="8472"/>
                      <a:pt x="1780" y="8472"/>
                    </a:cubicBezTo>
                    <a:cubicBezTo>
                      <a:pt x="2807" y="8472"/>
                      <a:pt x="3534" y="6592"/>
                      <a:pt x="3534" y="4186"/>
                    </a:cubicBezTo>
                    <a:cubicBezTo>
                      <a:pt x="3534" y="1880"/>
                      <a:pt x="2707" y="1"/>
                      <a:pt x="17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764549" y="1921051"/>
                <a:ext cx="25477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472" extrusionOk="0">
                    <a:moveTo>
                      <a:pt x="1" y="1"/>
                    </a:moveTo>
                    <a:lnTo>
                      <a:pt x="101" y="8472"/>
                    </a:lnTo>
                    <a:lnTo>
                      <a:pt x="1154" y="8472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704233" y="1985805"/>
                <a:ext cx="46517" cy="57556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607" extrusionOk="0">
                    <a:moveTo>
                      <a:pt x="1054" y="0"/>
                    </a:moveTo>
                    <a:cubicBezTo>
                      <a:pt x="527" y="0"/>
                      <a:pt x="1" y="526"/>
                      <a:pt x="1" y="1253"/>
                    </a:cubicBezTo>
                    <a:cubicBezTo>
                      <a:pt x="1" y="1980"/>
                      <a:pt x="527" y="2607"/>
                      <a:pt x="1054" y="2607"/>
                    </a:cubicBezTo>
                    <a:cubicBezTo>
                      <a:pt x="1680" y="2607"/>
                      <a:pt x="2106" y="1980"/>
                      <a:pt x="2106" y="1253"/>
                    </a:cubicBezTo>
                    <a:cubicBezTo>
                      <a:pt x="2106" y="526"/>
                      <a:pt x="1680" y="0"/>
                      <a:pt x="10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720836" y="1985805"/>
                <a:ext cx="45943" cy="57556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607" extrusionOk="0">
                    <a:moveTo>
                      <a:pt x="1028" y="0"/>
                    </a:moveTo>
                    <a:cubicBezTo>
                      <a:pt x="402" y="0"/>
                      <a:pt x="1" y="526"/>
                      <a:pt x="1" y="1253"/>
                    </a:cubicBezTo>
                    <a:cubicBezTo>
                      <a:pt x="1" y="1980"/>
                      <a:pt x="402" y="2607"/>
                      <a:pt x="1028" y="2607"/>
                    </a:cubicBezTo>
                    <a:cubicBezTo>
                      <a:pt x="1555" y="2607"/>
                      <a:pt x="2081" y="1980"/>
                      <a:pt x="2081" y="1253"/>
                    </a:cubicBezTo>
                    <a:cubicBezTo>
                      <a:pt x="2081" y="526"/>
                      <a:pt x="1555" y="0"/>
                      <a:pt x="10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727481" y="1985805"/>
                <a:ext cx="16072" cy="575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2607" extrusionOk="0">
                    <a:moveTo>
                      <a:pt x="1" y="0"/>
                    </a:moveTo>
                    <a:lnTo>
                      <a:pt x="1" y="2607"/>
                    </a:lnTo>
                    <a:lnTo>
                      <a:pt x="727" y="2607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2978702" y="1918844"/>
                <a:ext cx="80804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8472" extrusionOk="0">
                    <a:moveTo>
                      <a:pt x="1779" y="1"/>
                    </a:moveTo>
                    <a:cubicBezTo>
                      <a:pt x="852" y="101"/>
                      <a:pt x="0" y="1980"/>
                      <a:pt x="0" y="4286"/>
                    </a:cubicBezTo>
                    <a:cubicBezTo>
                      <a:pt x="100" y="6592"/>
                      <a:pt x="852" y="8472"/>
                      <a:pt x="1880" y="8472"/>
                    </a:cubicBezTo>
                    <a:cubicBezTo>
                      <a:pt x="2832" y="8472"/>
                      <a:pt x="3659" y="6592"/>
                      <a:pt x="3559" y="4286"/>
                    </a:cubicBezTo>
                    <a:cubicBezTo>
                      <a:pt x="3559" y="1880"/>
                      <a:pt x="2832" y="1"/>
                      <a:pt x="1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3004135" y="1918844"/>
                <a:ext cx="78596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8472" extrusionOk="0">
                    <a:moveTo>
                      <a:pt x="1780" y="1"/>
                    </a:moveTo>
                    <a:cubicBezTo>
                      <a:pt x="828" y="1"/>
                      <a:pt x="1" y="1980"/>
                      <a:pt x="1" y="4286"/>
                    </a:cubicBezTo>
                    <a:cubicBezTo>
                      <a:pt x="1" y="6592"/>
                      <a:pt x="828" y="8472"/>
                      <a:pt x="1780" y="8472"/>
                    </a:cubicBezTo>
                    <a:cubicBezTo>
                      <a:pt x="2833" y="8472"/>
                      <a:pt x="3560" y="6592"/>
                      <a:pt x="3560" y="4286"/>
                    </a:cubicBezTo>
                    <a:cubicBezTo>
                      <a:pt x="3560" y="1880"/>
                      <a:pt x="2708" y="1"/>
                      <a:pt x="17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3017978" y="1918844"/>
                <a:ext cx="25477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472" extrusionOk="0">
                    <a:moveTo>
                      <a:pt x="0" y="1"/>
                    </a:moveTo>
                    <a:lnTo>
                      <a:pt x="101" y="8472"/>
                    </a:lnTo>
                    <a:lnTo>
                      <a:pt x="1153" y="8472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3038995" y="1983575"/>
                <a:ext cx="45965" cy="59786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708" extrusionOk="0">
                    <a:moveTo>
                      <a:pt x="1028" y="1"/>
                    </a:moveTo>
                    <a:cubicBezTo>
                      <a:pt x="402" y="1"/>
                      <a:pt x="1" y="627"/>
                      <a:pt x="1" y="1354"/>
                    </a:cubicBezTo>
                    <a:cubicBezTo>
                      <a:pt x="1" y="2081"/>
                      <a:pt x="502" y="2708"/>
                      <a:pt x="1028" y="2708"/>
                    </a:cubicBezTo>
                    <a:cubicBezTo>
                      <a:pt x="1655" y="2708"/>
                      <a:pt x="2081" y="2081"/>
                      <a:pt x="2081" y="1354"/>
                    </a:cubicBezTo>
                    <a:cubicBezTo>
                      <a:pt x="2081" y="627"/>
                      <a:pt x="1655" y="1"/>
                      <a:pt x="10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3052838" y="1983575"/>
                <a:ext cx="45943" cy="59786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708" extrusionOk="0">
                    <a:moveTo>
                      <a:pt x="1028" y="1"/>
                    </a:moveTo>
                    <a:cubicBezTo>
                      <a:pt x="502" y="1"/>
                      <a:pt x="0" y="627"/>
                      <a:pt x="0" y="1354"/>
                    </a:cubicBezTo>
                    <a:cubicBezTo>
                      <a:pt x="0" y="2081"/>
                      <a:pt x="502" y="2708"/>
                      <a:pt x="1028" y="2708"/>
                    </a:cubicBezTo>
                    <a:cubicBezTo>
                      <a:pt x="1655" y="2708"/>
                      <a:pt x="2081" y="2081"/>
                      <a:pt x="2081" y="1354"/>
                    </a:cubicBezTo>
                    <a:cubicBezTo>
                      <a:pt x="2081" y="627"/>
                      <a:pt x="1655" y="1"/>
                      <a:pt x="10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3061691" y="1983575"/>
                <a:ext cx="13865" cy="5978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708" extrusionOk="0">
                    <a:moveTo>
                      <a:pt x="0" y="1"/>
                    </a:moveTo>
                    <a:lnTo>
                      <a:pt x="0" y="2708"/>
                    </a:lnTo>
                    <a:lnTo>
                      <a:pt x="627" y="2708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2785295" y="1998680"/>
                <a:ext cx="235192" cy="32123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1455" extrusionOk="0">
                    <a:moveTo>
                      <a:pt x="1" y="0"/>
                    </a:moveTo>
                    <a:lnTo>
                      <a:pt x="1" y="1454"/>
                    </a:lnTo>
                    <a:lnTo>
                      <a:pt x="10652" y="1354"/>
                    </a:lnTo>
                    <a:lnTo>
                      <a:pt x="106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6" name="Google Shape;1066;p30"/>
          <p:cNvGrpSpPr/>
          <p:nvPr/>
        </p:nvGrpSpPr>
        <p:grpSpPr>
          <a:xfrm>
            <a:off x="1287704" y="2128139"/>
            <a:ext cx="6572841" cy="811207"/>
            <a:chOff x="1287704" y="2128139"/>
            <a:chExt cx="6572841" cy="811207"/>
          </a:xfrm>
        </p:grpSpPr>
        <p:sp>
          <p:nvSpPr>
            <p:cNvPr id="1067" name="Google Shape;1067;p30"/>
            <p:cNvSpPr/>
            <p:nvPr/>
          </p:nvSpPr>
          <p:spPr>
            <a:xfrm flipH="1">
              <a:off x="3487332" y="2128147"/>
              <a:ext cx="3255300" cy="81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 flipH="1">
              <a:off x="6785645" y="2128288"/>
              <a:ext cx="1074900" cy="81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0"/>
            <p:cNvSpPr txBox="1"/>
            <p:nvPr/>
          </p:nvSpPr>
          <p:spPr>
            <a:xfrm flipH="1">
              <a:off x="3905765" y="2276960"/>
              <a:ext cx="2627100" cy="51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70" name="Google Shape;1070;p30"/>
            <p:cNvGrpSpPr/>
            <p:nvPr/>
          </p:nvGrpSpPr>
          <p:grpSpPr>
            <a:xfrm>
              <a:off x="1287704" y="2128139"/>
              <a:ext cx="2160900" cy="811200"/>
              <a:chOff x="1287704" y="2128139"/>
              <a:chExt cx="2160900" cy="811200"/>
            </a:xfrm>
          </p:grpSpPr>
          <p:sp>
            <p:nvSpPr>
              <p:cNvPr id="1071" name="Google Shape;1071;p30"/>
              <p:cNvSpPr/>
              <p:nvPr/>
            </p:nvSpPr>
            <p:spPr>
              <a:xfrm flipH="1">
                <a:off x="1287704" y="2128139"/>
                <a:ext cx="2160900" cy="811200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 txBox="1"/>
              <p:nvPr/>
            </p:nvSpPr>
            <p:spPr>
              <a:xfrm>
                <a:off x="1821104" y="2357325"/>
                <a:ext cx="13989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73" name="Google Shape;1073;p30"/>
            <p:cNvGrpSpPr/>
            <p:nvPr/>
          </p:nvGrpSpPr>
          <p:grpSpPr>
            <a:xfrm>
              <a:off x="7185853" y="2412530"/>
              <a:ext cx="274482" cy="242415"/>
              <a:chOff x="4942986" y="1847467"/>
              <a:chExt cx="355271" cy="313766"/>
            </a:xfrm>
          </p:grpSpPr>
          <p:sp>
            <p:nvSpPr>
              <p:cNvPr id="1074" name="Google Shape;1074;p30"/>
              <p:cNvSpPr/>
              <p:nvPr/>
            </p:nvSpPr>
            <p:spPr>
              <a:xfrm>
                <a:off x="4982284" y="2062149"/>
                <a:ext cx="41528" cy="99084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4488" extrusionOk="0">
                    <a:moveTo>
                      <a:pt x="1880" y="1"/>
                    </a:moveTo>
                    <a:lnTo>
                      <a:pt x="0" y="1129"/>
                    </a:lnTo>
                    <a:lnTo>
                      <a:pt x="0" y="4487"/>
                    </a:lnTo>
                    <a:lnTo>
                      <a:pt x="1880" y="4487"/>
                    </a:lnTo>
                    <a:lnTo>
                      <a:pt x="188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5049224" y="2020665"/>
                <a:ext cx="43736" cy="140567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367" extrusionOk="0">
                    <a:moveTo>
                      <a:pt x="1981" y="0"/>
                    </a:moveTo>
                    <a:lnTo>
                      <a:pt x="1" y="1128"/>
                    </a:lnTo>
                    <a:lnTo>
                      <a:pt x="1" y="6366"/>
                    </a:lnTo>
                    <a:lnTo>
                      <a:pt x="1981" y="6366"/>
                    </a:lnTo>
                    <a:lnTo>
                      <a:pt x="19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5118393" y="1981367"/>
                <a:ext cx="43736" cy="17986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147" extrusionOk="0">
                    <a:moveTo>
                      <a:pt x="1981" y="1"/>
                    </a:moveTo>
                    <a:lnTo>
                      <a:pt x="1" y="1153"/>
                    </a:lnTo>
                    <a:lnTo>
                      <a:pt x="1" y="8146"/>
                    </a:lnTo>
                    <a:lnTo>
                      <a:pt x="1981" y="8146"/>
                    </a:lnTo>
                    <a:lnTo>
                      <a:pt x="198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5187562" y="1939862"/>
                <a:ext cx="41528" cy="22137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0027" extrusionOk="0">
                    <a:moveTo>
                      <a:pt x="1880" y="1"/>
                    </a:moveTo>
                    <a:lnTo>
                      <a:pt x="1" y="1154"/>
                    </a:lnTo>
                    <a:lnTo>
                      <a:pt x="1" y="10026"/>
                    </a:lnTo>
                    <a:lnTo>
                      <a:pt x="1880" y="10026"/>
                    </a:lnTo>
                    <a:lnTo>
                      <a:pt x="188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4942986" y="1847467"/>
                <a:ext cx="355271" cy="237399"/>
              </a:xfrm>
              <a:custGeom>
                <a:avLst/>
                <a:gdLst/>
                <a:ahLst/>
                <a:cxnLst/>
                <a:rect l="l" t="t" r="r" b="b"/>
                <a:pathLst>
                  <a:path w="16092" h="10753" extrusionOk="0">
                    <a:moveTo>
                      <a:pt x="13159" y="0"/>
                    </a:moveTo>
                    <a:lnTo>
                      <a:pt x="11605" y="953"/>
                    </a:lnTo>
                    <a:lnTo>
                      <a:pt x="13485" y="1454"/>
                    </a:lnTo>
                    <a:lnTo>
                      <a:pt x="1" y="9399"/>
                    </a:lnTo>
                    <a:lnTo>
                      <a:pt x="728" y="10752"/>
                    </a:lnTo>
                    <a:lnTo>
                      <a:pt x="14212" y="2833"/>
                    </a:lnTo>
                    <a:lnTo>
                      <a:pt x="13785" y="4587"/>
                    </a:lnTo>
                    <a:lnTo>
                      <a:pt x="13785" y="4587"/>
                    </a:lnTo>
                    <a:lnTo>
                      <a:pt x="15264" y="3660"/>
                    </a:lnTo>
                    <a:lnTo>
                      <a:pt x="16091" y="827"/>
                    </a:lnTo>
                    <a:lnTo>
                      <a:pt x="131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30"/>
          <p:cNvGrpSpPr/>
          <p:nvPr/>
        </p:nvGrpSpPr>
        <p:grpSpPr>
          <a:xfrm>
            <a:off x="1287704" y="2978902"/>
            <a:ext cx="6572841" cy="811204"/>
            <a:chOff x="1287704" y="2978902"/>
            <a:chExt cx="6572841" cy="811204"/>
          </a:xfrm>
        </p:grpSpPr>
        <p:sp>
          <p:nvSpPr>
            <p:cNvPr id="1080" name="Google Shape;1080;p30"/>
            <p:cNvSpPr/>
            <p:nvPr/>
          </p:nvSpPr>
          <p:spPr>
            <a:xfrm flipH="1">
              <a:off x="3487332" y="2978906"/>
              <a:ext cx="3255300" cy="81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 flipH="1">
              <a:off x="6785645" y="2979047"/>
              <a:ext cx="1074900" cy="81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 txBox="1"/>
            <p:nvPr/>
          </p:nvSpPr>
          <p:spPr>
            <a:xfrm flipH="1">
              <a:off x="3905765" y="3127719"/>
              <a:ext cx="2627100" cy="51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83" name="Google Shape;1083;p30"/>
            <p:cNvGrpSpPr/>
            <p:nvPr/>
          </p:nvGrpSpPr>
          <p:grpSpPr>
            <a:xfrm>
              <a:off x="1287704" y="2978902"/>
              <a:ext cx="2160900" cy="811200"/>
              <a:chOff x="1287704" y="2978902"/>
              <a:chExt cx="2160900" cy="811200"/>
            </a:xfrm>
          </p:grpSpPr>
          <p:sp>
            <p:nvSpPr>
              <p:cNvPr id="1084" name="Google Shape;1084;p30"/>
              <p:cNvSpPr/>
              <p:nvPr/>
            </p:nvSpPr>
            <p:spPr>
              <a:xfrm flipH="1">
                <a:off x="1287704" y="2978902"/>
                <a:ext cx="2160900" cy="811200"/>
              </a:xfrm>
              <a:prstGeom prst="homePlat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 txBox="1"/>
              <p:nvPr/>
            </p:nvSpPr>
            <p:spPr>
              <a:xfrm>
                <a:off x="1821104" y="3207196"/>
                <a:ext cx="13989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86" name="Google Shape;1086;p30"/>
            <p:cNvGrpSpPr/>
            <p:nvPr/>
          </p:nvGrpSpPr>
          <p:grpSpPr>
            <a:xfrm>
              <a:off x="7125825" y="3283378"/>
              <a:ext cx="394540" cy="202239"/>
              <a:chOff x="3774377" y="3530570"/>
              <a:chExt cx="474777" cy="243338"/>
            </a:xfrm>
          </p:grpSpPr>
          <p:sp>
            <p:nvSpPr>
              <p:cNvPr id="1087" name="Google Shape;1087;p30"/>
              <p:cNvSpPr/>
              <p:nvPr/>
            </p:nvSpPr>
            <p:spPr>
              <a:xfrm>
                <a:off x="3930983" y="3669018"/>
                <a:ext cx="69191" cy="3653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655" extrusionOk="0">
                    <a:moveTo>
                      <a:pt x="2933" y="0"/>
                    </a:moveTo>
                    <a:lnTo>
                      <a:pt x="2006" y="201"/>
                    </a:lnTo>
                    <a:lnTo>
                      <a:pt x="853" y="401"/>
                    </a:lnTo>
                    <a:lnTo>
                      <a:pt x="1" y="526"/>
                    </a:lnTo>
                    <a:lnTo>
                      <a:pt x="226" y="1654"/>
                    </a:lnTo>
                    <a:lnTo>
                      <a:pt x="1053" y="1454"/>
                    </a:lnTo>
                    <a:lnTo>
                      <a:pt x="2206" y="1253"/>
                    </a:lnTo>
                    <a:lnTo>
                      <a:pt x="3133" y="1028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3774377" y="3635283"/>
                <a:ext cx="209736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6279" extrusionOk="0">
                    <a:moveTo>
                      <a:pt x="6767" y="1"/>
                    </a:moveTo>
                    <a:cubicBezTo>
                      <a:pt x="6601" y="1"/>
                      <a:pt x="6433" y="17"/>
                      <a:pt x="6266" y="49"/>
                    </a:cubicBezTo>
                    <a:lnTo>
                      <a:pt x="2507" y="801"/>
                    </a:lnTo>
                    <a:cubicBezTo>
                      <a:pt x="928" y="1102"/>
                      <a:pt x="0" y="2556"/>
                      <a:pt x="301" y="4034"/>
                    </a:cubicBezTo>
                    <a:cubicBezTo>
                      <a:pt x="584" y="5383"/>
                      <a:pt x="1716" y="6279"/>
                      <a:pt x="2961" y="6279"/>
                    </a:cubicBezTo>
                    <a:cubicBezTo>
                      <a:pt x="3150" y="6279"/>
                      <a:pt x="3342" y="6258"/>
                      <a:pt x="3534" y="6215"/>
                    </a:cubicBezTo>
                    <a:lnTo>
                      <a:pt x="7294" y="5488"/>
                    </a:lnTo>
                    <a:cubicBezTo>
                      <a:pt x="8446" y="5288"/>
                      <a:pt x="9173" y="4435"/>
                      <a:pt x="9499" y="3408"/>
                    </a:cubicBezTo>
                    <a:lnTo>
                      <a:pt x="9499" y="3408"/>
                    </a:lnTo>
                    <a:lnTo>
                      <a:pt x="8146" y="3608"/>
                    </a:lnTo>
                    <a:cubicBezTo>
                      <a:pt x="7920" y="4034"/>
                      <a:pt x="7519" y="4235"/>
                      <a:pt x="7093" y="4335"/>
                    </a:cubicBezTo>
                    <a:lnTo>
                      <a:pt x="3334" y="5187"/>
                    </a:lnTo>
                    <a:cubicBezTo>
                      <a:pt x="3259" y="5195"/>
                      <a:pt x="3184" y="5199"/>
                      <a:pt x="3110" y="5199"/>
                    </a:cubicBezTo>
                    <a:cubicBezTo>
                      <a:pt x="2272" y="5199"/>
                      <a:pt x="1538" y="4684"/>
                      <a:pt x="1354" y="3809"/>
                    </a:cubicBezTo>
                    <a:cubicBezTo>
                      <a:pt x="1253" y="2982"/>
                      <a:pt x="1780" y="2054"/>
                      <a:pt x="2707" y="1929"/>
                    </a:cubicBezTo>
                    <a:lnTo>
                      <a:pt x="6467" y="1102"/>
                    </a:lnTo>
                    <a:cubicBezTo>
                      <a:pt x="6893" y="1102"/>
                      <a:pt x="7419" y="1202"/>
                      <a:pt x="7720" y="1428"/>
                    </a:cubicBezTo>
                    <a:lnTo>
                      <a:pt x="8973" y="1202"/>
                    </a:lnTo>
                    <a:cubicBezTo>
                      <a:pt x="8448" y="426"/>
                      <a:pt x="7625" y="1"/>
                      <a:pt x="67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4025575" y="3625304"/>
                <a:ext cx="71399" cy="50359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2281" extrusionOk="0">
                    <a:moveTo>
                      <a:pt x="2708" y="0"/>
                    </a:moveTo>
                    <a:lnTo>
                      <a:pt x="1881" y="401"/>
                    </a:lnTo>
                    <a:lnTo>
                      <a:pt x="1555" y="501"/>
                    </a:lnTo>
                    <a:lnTo>
                      <a:pt x="1" y="1354"/>
                    </a:lnTo>
                    <a:lnTo>
                      <a:pt x="527" y="2281"/>
                    </a:lnTo>
                    <a:lnTo>
                      <a:pt x="1354" y="1880"/>
                    </a:lnTo>
                    <a:lnTo>
                      <a:pt x="1881" y="1654"/>
                    </a:lnTo>
                    <a:lnTo>
                      <a:pt x="3234" y="927"/>
                    </a:lnTo>
                    <a:lnTo>
                      <a:pt x="27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4041626" y="3530570"/>
                <a:ext cx="207529" cy="159488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7224" extrusionOk="0">
                    <a:moveTo>
                      <a:pt x="6229" y="0"/>
                    </a:moveTo>
                    <a:cubicBezTo>
                      <a:pt x="5819" y="0"/>
                      <a:pt x="5403" y="97"/>
                      <a:pt x="5013" y="306"/>
                    </a:cubicBezTo>
                    <a:lnTo>
                      <a:pt x="1580" y="1985"/>
                    </a:lnTo>
                    <a:cubicBezTo>
                      <a:pt x="627" y="2512"/>
                      <a:pt x="1" y="3539"/>
                      <a:pt x="101" y="4592"/>
                    </a:cubicBezTo>
                    <a:lnTo>
                      <a:pt x="1254" y="3965"/>
                    </a:lnTo>
                    <a:cubicBezTo>
                      <a:pt x="1354" y="3539"/>
                      <a:pt x="1680" y="3239"/>
                      <a:pt x="2081" y="3038"/>
                    </a:cubicBezTo>
                    <a:lnTo>
                      <a:pt x="5540" y="1259"/>
                    </a:lnTo>
                    <a:cubicBezTo>
                      <a:pt x="5640" y="1259"/>
                      <a:pt x="5740" y="1158"/>
                      <a:pt x="5966" y="1158"/>
                    </a:cubicBezTo>
                    <a:cubicBezTo>
                      <a:pt x="6053" y="1141"/>
                      <a:pt x="6145" y="1132"/>
                      <a:pt x="6239" y="1132"/>
                    </a:cubicBezTo>
                    <a:cubicBezTo>
                      <a:pt x="6813" y="1132"/>
                      <a:pt x="7461" y="1461"/>
                      <a:pt x="7720" y="2086"/>
                    </a:cubicBezTo>
                    <a:cubicBezTo>
                      <a:pt x="7946" y="2411"/>
                      <a:pt x="7946" y="2913"/>
                      <a:pt x="7845" y="3339"/>
                    </a:cubicBezTo>
                    <a:cubicBezTo>
                      <a:pt x="7620" y="3765"/>
                      <a:pt x="7319" y="4066"/>
                      <a:pt x="6993" y="4291"/>
                    </a:cubicBezTo>
                    <a:lnTo>
                      <a:pt x="3560" y="5945"/>
                    </a:lnTo>
                    <a:cubicBezTo>
                      <a:pt x="3315" y="6075"/>
                      <a:pt x="3038" y="6130"/>
                      <a:pt x="2771" y="6130"/>
                    </a:cubicBezTo>
                    <a:cubicBezTo>
                      <a:pt x="2572" y="6130"/>
                      <a:pt x="2377" y="6099"/>
                      <a:pt x="2206" y="6046"/>
                    </a:cubicBezTo>
                    <a:lnTo>
                      <a:pt x="1053" y="6572"/>
                    </a:lnTo>
                    <a:cubicBezTo>
                      <a:pt x="1576" y="7011"/>
                      <a:pt x="2239" y="7223"/>
                      <a:pt x="2924" y="7223"/>
                    </a:cubicBezTo>
                    <a:cubicBezTo>
                      <a:pt x="3060" y="7223"/>
                      <a:pt x="3197" y="7215"/>
                      <a:pt x="3334" y="7198"/>
                    </a:cubicBezTo>
                    <a:cubicBezTo>
                      <a:pt x="3560" y="7098"/>
                      <a:pt x="3860" y="7098"/>
                      <a:pt x="4086" y="6898"/>
                    </a:cubicBezTo>
                    <a:lnTo>
                      <a:pt x="7419" y="5218"/>
                    </a:lnTo>
                    <a:cubicBezTo>
                      <a:pt x="8773" y="4592"/>
                      <a:pt x="9399" y="2913"/>
                      <a:pt x="8672" y="1559"/>
                    </a:cubicBezTo>
                    <a:cubicBezTo>
                      <a:pt x="8226" y="595"/>
                      <a:pt x="7246" y="0"/>
                      <a:pt x="6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1" name="Google Shape;1091;p30"/>
          <p:cNvGrpSpPr/>
          <p:nvPr/>
        </p:nvGrpSpPr>
        <p:grpSpPr>
          <a:xfrm>
            <a:off x="1287704" y="1279450"/>
            <a:ext cx="6572841" cy="811210"/>
            <a:chOff x="1287704" y="1279450"/>
            <a:chExt cx="6572841" cy="811210"/>
          </a:xfrm>
        </p:grpSpPr>
        <p:sp>
          <p:nvSpPr>
            <p:cNvPr id="1092" name="Google Shape;1092;p30"/>
            <p:cNvSpPr/>
            <p:nvPr/>
          </p:nvSpPr>
          <p:spPr>
            <a:xfrm flipH="1">
              <a:off x="3491657" y="1279460"/>
              <a:ext cx="3255300" cy="81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 txBox="1"/>
            <p:nvPr/>
          </p:nvSpPr>
          <p:spPr>
            <a:xfrm flipH="1">
              <a:off x="3905765" y="1428273"/>
              <a:ext cx="2627100" cy="51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94" name="Google Shape;1094;p30"/>
            <p:cNvSpPr/>
            <p:nvPr/>
          </p:nvSpPr>
          <p:spPr>
            <a:xfrm flipH="1">
              <a:off x="6785645" y="1279602"/>
              <a:ext cx="1074900" cy="81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30"/>
            <p:cNvGrpSpPr/>
            <p:nvPr/>
          </p:nvGrpSpPr>
          <p:grpSpPr>
            <a:xfrm>
              <a:off x="1287704" y="1279450"/>
              <a:ext cx="2160900" cy="811200"/>
              <a:chOff x="1287704" y="1279450"/>
              <a:chExt cx="2160900" cy="811200"/>
            </a:xfrm>
          </p:grpSpPr>
          <p:sp>
            <p:nvSpPr>
              <p:cNvPr id="1096" name="Google Shape;1096;p30"/>
              <p:cNvSpPr/>
              <p:nvPr/>
            </p:nvSpPr>
            <p:spPr>
              <a:xfrm flipH="1">
                <a:off x="1287704" y="1279450"/>
                <a:ext cx="2160900" cy="811200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 txBox="1"/>
              <p:nvPr/>
            </p:nvSpPr>
            <p:spPr>
              <a:xfrm>
                <a:off x="1821104" y="1537883"/>
                <a:ext cx="13989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098" name="Google Shape;1098;p30"/>
            <p:cNvSpPr/>
            <p:nvPr/>
          </p:nvSpPr>
          <p:spPr>
            <a:xfrm>
              <a:off x="7165426" y="1563834"/>
              <a:ext cx="315336" cy="242435"/>
            </a:xfrm>
            <a:custGeom>
              <a:avLst/>
              <a:gdLst/>
              <a:ahLst/>
              <a:cxnLst/>
              <a:rect l="l" t="t" r="r" b="b"/>
              <a:pathLst>
                <a:path w="18798" h="14450" extrusionOk="0">
                  <a:moveTo>
                    <a:pt x="10753" y="3297"/>
                  </a:moveTo>
                  <a:lnTo>
                    <a:pt x="10452" y="9863"/>
                  </a:lnTo>
                  <a:lnTo>
                    <a:pt x="8347" y="9863"/>
                  </a:lnTo>
                  <a:lnTo>
                    <a:pt x="8046" y="3297"/>
                  </a:lnTo>
                  <a:close/>
                  <a:moveTo>
                    <a:pt x="10352" y="11016"/>
                  </a:moveTo>
                  <a:lnTo>
                    <a:pt x="10226" y="12796"/>
                  </a:lnTo>
                  <a:lnTo>
                    <a:pt x="8572" y="12796"/>
                  </a:lnTo>
                  <a:lnTo>
                    <a:pt x="8472" y="11016"/>
                  </a:lnTo>
                  <a:close/>
                  <a:moveTo>
                    <a:pt x="9437" y="1"/>
                  </a:moveTo>
                  <a:cubicBezTo>
                    <a:pt x="8879" y="1"/>
                    <a:pt x="8309" y="264"/>
                    <a:pt x="7946" y="790"/>
                  </a:cubicBezTo>
                  <a:lnTo>
                    <a:pt x="828" y="11743"/>
                  </a:lnTo>
                  <a:cubicBezTo>
                    <a:pt x="1" y="12896"/>
                    <a:pt x="828" y="14450"/>
                    <a:pt x="2306" y="14450"/>
                  </a:cubicBezTo>
                  <a:lnTo>
                    <a:pt x="16492" y="14450"/>
                  </a:lnTo>
                  <a:cubicBezTo>
                    <a:pt x="17971" y="14450"/>
                    <a:pt x="18798" y="12896"/>
                    <a:pt x="18071" y="11743"/>
                  </a:cubicBezTo>
                  <a:lnTo>
                    <a:pt x="10853" y="790"/>
                  </a:lnTo>
                  <a:cubicBezTo>
                    <a:pt x="10540" y="264"/>
                    <a:pt x="9994" y="1"/>
                    <a:pt x="9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31"/>
          <p:cNvGrpSpPr/>
          <p:nvPr/>
        </p:nvGrpSpPr>
        <p:grpSpPr>
          <a:xfrm>
            <a:off x="716925" y="1545123"/>
            <a:ext cx="1884600" cy="1111849"/>
            <a:chOff x="1021725" y="1240825"/>
            <a:chExt cx="1884600" cy="1111849"/>
          </a:xfrm>
        </p:grpSpPr>
        <p:sp>
          <p:nvSpPr>
            <p:cNvPr id="1104" name="Google Shape;1104;p31"/>
            <p:cNvSpPr txBox="1"/>
            <p:nvPr/>
          </p:nvSpPr>
          <p:spPr>
            <a:xfrm>
              <a:off x="1021725" y="1587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05" name="Google Shape;1105;p31"/>
            <p:cNvSpPr txBox="1"/>
            <p:nvPr/>
          </p:nvSpPr>
          <p:spPr>
            <a:xfrm>
              <a:off x="1021725" y="1240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06" name="Google Shape;1106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107" name="Google Shape;1107;p31"/>
          <p:cNvGrpSpPr/>
          <p:nvPr/>
        </p:nvGrpSpPr>
        <p:grpSpPr>
          <a:xfrm>
            <a:off x="6390125" y="3217203"/>
            <a:ext cx="1884600" cy="1111849"/>
            <a:chOff x="6237725" y="3155925"/>
            <a:chExt cx="1884600" cy="1111849"/>
          </a:xfrm>
        </p:grpSpPr>
        <p:sp>
          <p:nvSpPr>
            <p:cNvPr id="1108" name="Google Shape;1108;p31"/>
            <p:cNvSpPr txBox="1"/>
            <p:nvPr/>
          </p:nvSpPr>
          <p:spPr>
            <a:xfrm>
              <a:off x="6237725" y="315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Issues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9" name="Google Shape;1109;p31"/>
            <p:cNvSpPr txBox="1"/>
            <p:nvPr/>
          </p:nvSpPr>
          <p:spPr>
            <a:xfrm>
              <a:off x="6237725" y="35027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10" name="Google Shape;1110;p31"/>
          <p:cNvGrpSpPr/>
          <p:nvPr/>
        </p:nvGrpSpPr>
        <p:grpSpPr>
          <a:xfrm>
            <a:off x="6390125" y="1545123"/>
            <a:ext cx="1884600" cy="1111849"/>
            <a:chOff x="6237725" y="1240813"/>
            <a:chExt cx="1884600" cy="1111849"/>
          </a:xfrm>
        </p:grpSpPr>
        <p:sp>
          <p:nvSpPr>
            <p:cNvPr id="1111" name="Google Shape;1111;p31"/>
            <p:cNvSpPr txBox="1"/>
            <p:nvPr/>
          </p:nvSpPr>
          <p:spPr>
            <a:xfrm>
              <a:off x="6237725" y="12408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Assumptions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2" name="Google Shape;1112;p31"/>
            <p:cNvSpPr txBox="1"/>
            <p:nvPr/>
          </p:nvSpPr>
          <p:spPr>
            <a:xfrm>
              <a:off x="6237725" y="15876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13" name="Google Shape;1113;p31"/>
          <p:cNvGrpSpPr/>
          <p:nvPr/>
        </p:nvGrpSpPr>
        <p:grpSpPr>
          <a:xfrm>
            <a:off x="716925" y="3217203"/>
            <a:ext cx="1884600" cy="1111849"/>
            <a:chOff x="1021725" y="3155925"/>
            <a:chExt cx="1884600" cy="1111849"/>
          </a:xfrm>
        </p:grpSpPr>
        <p:sp>
          <p:nvSpPr>
            <p:cNvPr id="1114" name="Google Shape;1114;p31"/>
            <p:cNvSpPr txBox="1"/>
            <p:nvPr/>
          </p:nvSpPr>
          <p:spPr>
            <a:xfrm>
              <a:off x="1021725" y="315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Dependencies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5" name="Google Shape;1115;p31"/>
            <p:cNvSpPr txBox="1"/>
            <p:nvPr/>
          </p:nvSpPr>
          <p:spPr>
            <a:xfrm>
              <a:off x="1021725" y="35027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16" name="Google Shape;1116;p31"/>
          <p:cNvGrpSpPr/>
          <p:nvPr/>
        </p:nvGrpSpPr>
        <p:grpSpPr>
          <a:xfrm>
            <a:off x="3043158" y="1463899"/>
            <a:ext cx="3057683" cy="2968803"/>
            <a:chOff x="3043158" y="1463899"/>
            <a:chExt cx="3057683" cy="2968803"/>
          </a:xfrm>
        </p:grpSpPr>
        <p:sp>
          <p:nvSpPr>
            <p:cNvPr id="1117" name="Google Shape;1117;p31"/>
            <p:cNvSpPr/>
            <p:nvPr/>
          </p:nvSpPr>
          <p:spPr>
            <a:xfrm>
              <a:off x="3043158" y="1741908"/>
              <a:ext cx="393869" cy="2415142"/>
            </a:xfrm>
            <a:custGeom>
              <a:avLst/>
              <a:gdLst/>
              <a:ahLst/>
              <a:cxnLst/>
              <a:rect l="l" t="t" r="r" b="b"/>
              <a:pathLst>
                <a:path w="27577" h="169098" extrusionOk="0">
                  <a:moveTo>
                    <a:pt x="1" y="1"/>
                  </a:moveTo>
                  <a:lnTo>
                    <a:pt x="1" y="169097"/>
                  </a:lnTo>
                  <a:lnTo>
                    <a:pt x="27576" y="169097"/>
                  </a:lnTo>
                  <a:lnTo>
                    <a:pt x="275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3043158" y="1741908"/>
              <a:ext cx="3057683" cy="393869"/>
            </a:xfrm>
            <a:custGeom>
              <a:avLst/>
              <a:gdLst/>
              <a:ahLst/>
              <a:cxnLst/>
              <a:rect l="l" t="t" r="r" b="b"/>
              <a:pathLst>
                <a:path w="214086" h="27577" extrusionOk="0">
                  <a:moveTo>
                    <a:pt x="1" y="1"/>
                  </a:moveTo>
                  <a:lnTo>
                    <a:pt x="1" y="27577"/>
                  </a:lnTo>
                  <a:lnTo>
                    <a:pt x="214085" y="27577"/>
                  </a:lnTo>
                  <a:lnTo>
                    <a:pt x="214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3092333" y="1463899"/>
              <a:ext cx="1400942" cy="1399057"/>
            </a:xfrm>
            <a:custGeom>
              <a:avLst/>
              <a:gdLst/>
              <a:ahLst/>
              <a:cxnLst/>
              <a:rect l="l" t="t" r="r" b="b"/>
              <a:pathLst>
                <a:path w="98088" h="97956" extrusionOk="0">
                  <a:moveTo>
                    <a:pt x="12977" y="0"/>
                  </a:moveTo>
                  <a:cubicBezTo>
                    <a:pt x="5794" y="0"/>
                    <a:pt x="0" y="5794"/>
                    <a:pt x="0" y="12845"/>
                  </a:cubicBezTo>
                  <a:lnTo>
                    <a:pt x="0" y="85111"/>
                  </a:lnTo>
                  <a:cubicBezTo>
                    <a:pt x="0" y="92163"/>
                    <a:pt x="5794" y="97956"/>
                    <a:pt x="12977" y="97956"/>
                  </a:cubicBezTo>
                  <a:lnTo>
                    <a:pt x="85111" y="97956"/>
                  </a:lnTo>
                  <a:cubicBezTo>
                    <a:pt x="92295" y="97956"/>
                    <a:pt x="98088" y="92163"/>
                    <a:pt x="98088" y="85111"/>
                  </a:cubicBezTo>
                  <a:lnTo>
                    <a:pt x="98088" y="12845"/>
                  </a:lnTo>
                  <a:cubicBezTo>
                    <a:pt x="98088" y="5794"/>
                    <a:pt x="92295" y="0"/>
                    <a:pt x="8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3092333" y="1463899"/>
              <a:ext cx="1400942" cy="1399057"/>
            </a:xfrm>
            <a:custGeom>
              <a:avLst/>
              <a:gdLst/>
              <a:ahLst/>
              <a:cxnLst/>
              <a:rect l="l" t="t" r="r" b="b"/>
              <a:pathLst>
                <a:path w="98088" h="97956" fill="none" extrusionOk="0">
                  <a:moveTo>
                    <a:pt x="85111" y="0"/>
                  </a:moveTo>
                  <a:lnTo>
                    <a:pt x="12977" y="0"/>
                  </a:lnTo>
                  <a:cubicBezTo>
                    <a:pt x="5794" y="0"/>
                    <a:pt x="0" y="5794"/>
                    <a:pt x="0" y="12845"/>
                  </a:cubicBezTo>
                  <a:lnTo>
                    <a:pt x="0" y="85111"/>
                  </a:lnTo>
                  <a:cubicBezTo>
                    <a:pt x="0" y="92163"/>
                    <a:pt x="5794" y="97956"/>
                    <a:pt x="12977" y="97956"/>
                  </a:cubicBezTo>
                  <a:lnTo>
                    <a:pt x="85111" y="97956"/>
                  </a:lnTo>
                  <a:cubicBezTo>
                    <a:pt x="92295" y="97956"/>
                    <a:pt x="98088" y="92163"/>
                    <a:pt x="98088" y="85111"/>
                  </a:cubicBezTo>
                  <a:lnTo>
                    <a:pt x="98088" y="12845"/>
                  </a:lnTo>
                  <a:cubicBezTo>
                    <a:pt x="98088" y="5794"/>
                    <a:pt x="92295" y="0"/>
                    <a:pt x="85111" y="0"/>
                  </a:cubicBezTo>
                  <a:close/>
                </a:path>
              </a:pathLst>
            </a:custGeom>
            <a:noFill/>
            <a:ln w="14075" cap="flat" cmpd="sng">
              <a:solidFill>
                <a:srgbClr val="010101"/>
              </a:solidFill>
              <a:prstDash val="solid"/>
              <a:miter lim="331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3043158" y="1741908"/>
              <a:ext cx="313015" cy="535708"/>
            </a:xfrm>
            <a:custGeom>
              <a:avLst/>
              <a:gdLst/>
              <a:ahLst/>
              <a:cxnLst/>
              <a:rect l="l" t="t" r="r" b="b"/>
              <a:pathLst>
                <a:path w="21916" h="37508" extrusionOk="0">
                  <a:moveTo>
                    <a:pt x="1" y="1"/>
                  </a:moveTo>
                  <a:lnTo>
                    <a:pt x="1" y="37508"/>
                  </a:lnTo>
                  <a:lnTo>
                    <a:pt x="3179" y="37508"/>
                  </a:lnTo>
                  <a:cubicBezTo>
                    <a:pt x="13639" y="37508"/>
                    <a:pt x="21916" y="29099"/>
                    <a:pt x="21916" y="18738"/>
                  </a:cubicBezTo>
                  <a:cubicBezTo>
                    <a:pt x="21916" y="8409"/>
                    <a:pt x="13639" y="1"/>
                    <a:pt x="3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2" name="Google Shape;1122;p31"/>
            <p:cNvGrpSpPr/>
            <p:nvPr/>
          </p:nvGrpSpPr>
          <p:grpSpPr>
            <a:xfrm>
              <a:off x="3462541" y="1833164"/>
              <a:ext cx="660525" cy="660525"/>
              <a:chOff x="4583313" y="1941500"/>
              <a:chExt cx="660525" cy="660525"/>
            </a:xfrm>
          </p:grpSpPr>
          <p:sp>
            <p:nvSpPr>
              <p:cNvPr id="1123" name="Google Shape;1123;p31"/>
              <p:cNvSpPr/>
              <p:nvPr/>
            </p:nvSpPr>
            <p:spPr>
              <a:xfrm>
                <a:off x="4583313" y="1941500"/>
                <a:ext cx="660525" cy="660525"/>
              </a:xfrm>
              <a:custGeom>
                <a:avLst/>
                <a:gdLst/>
                <a:ahLst/>
                <a:cxnLst/>
                <a:rect l="l" t="t" r="r" b="b"/>
                <a:pathLst>
                  <a:path w="26421" h="26421" extrusionOk="0">
                    <a:moveTo>
                      <a:pt x="13224" y="341"/>
                    </a:moveTo>
                    <a:cubicBezTo>
                      <a:pt x="20293" y="341"/>
                      <a:pt x="26080" y="6127"/>
                      <a:pt x="26080" y="13223"/>
                    </a:cubicBezTo>
                    <a:cubicBezTo>
                      <a:pt x="26080" y="20293"/>
                      <a:pt x="20293" y="25975"/>
                      <a:pt x="13224" y="25975"/>
                    </a:cubicBezTo>
                    <a:cubicBezTo>
                      <a:pt x="6128" y="25975"/>
                      <a:pt x="446" y="20293"/>
                      <a:pt x="446" y="13223"/>
                    </a:cubicBezTo>
                    <a:cubicBezTo>
                      <a:pt x="446" y="6127"/>
                      <a:pt x="6128" y="341"/>
                      <a:pt x="13224" y="341"/>
                    </a:cubicBezTo>
                    <a:close/>
                    <a:moveTo>
                      <a:pt x="13224" y="0"/>
                    </a:moveTo>
                    <a:cubicBezTo>
                      <a:pt x="5892" y="0"/>
                      <a:pt x="0" y="5892"/>
                      <a:pt x="0" y="13223"/>
                    </a:cubicBezTo>
                    <a:cubicBezTo>
                      <a:pt x="0" y="20529"/>
                      <a:pt x="5892" y="26420"/>
                      <a:pt x="13224" y="26420"/>
                    </a:cubicBezTo>
                    <a:cubicBezTo>
                      <a:pt x="20529" y="26420"/>
                      <a:pt x="26420" y="20529"/>
                      <a:pt x="26420" y="13223"/>
                    </a:cubicBezTo>
                    <a:cubicBezTo>
                      <a:pt x="26420" y="5892"/>
                      <a:pt x="20529" y="0"/>
                      <a:pt x="132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4706388" y="2061950"/>
                <a:ext cx="417000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16785" extrusionOk="0">
                    <a:moveTo>
                      <a:pt x="8301" y="419"/>
                    </a:moveTo>
                    <a:cubicBezTo>
                      <a:pt x="12647" y="419"/>
                      <a:pt x="16261" y="4033"/>
                      <a:pt x="16261" y="8405"/>
                    </a:cubicBezTo>
                    <a:cubicBezTo>
                      <a:pt x="16261" y="12752"/>
                      <a:pt x="12647" y="16365"/>
                      <a:pt x="8301" y="16365"/>
                    </a:cubicBezTo>
                    <a:cubicBezTo>
                      <a:pt x="3928" y="16365"/>
                      <a:pt x="314" y="12752"/>
                      <a:pt x="314" y="8405"/>
                    </a:cubicBezTo>
                    <a:cubicBezTo>
                      <a:pt x="314" y="4033"/>
                      <a:pt x="3928" y="419"/>
                      <a:pt x="8301" y="419"/>
                    </a:cubicBezTo>
                    <a:close/>
                    <a:moveTo>
                      <a:pt x="8301" y="0"/>
                    </a:moveTo>
                    <a:cubicBezTo>
                      <a:pt x="3718" y="0"/>
                      <a:pt x="0" y="3823"/>
                      <a:pt x="0" y="8405"/>
                    </a:cubicBezTo>
                    <a:cubicBezTo>
                      <a:pt x="0" y="12988"/>
                      <a:pt x="3718" y="16784"/>
                      <a:pt x="8301" y="16784"/>
                    </a:cubicBezTo>
                    <a:cubicBezTo>
                      <a:pt x="12883" y="16784"/>
                      <a:pt x="16680" y="12988"/>
                      <a:pt x="16680" y="8405"/>
                    </a:cubicBezTo>
                    <a:cubicBezTo>
                      <a:pt x="16680" y="3823"/>
                      <a:pt x="12883" y="0"/>
                      <a:pt x="83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4815688" y="2173875"/>
                <a:ext cx="196425" cy="196425"/>
              </a:xfrm>
              <a:custGeom>
                <a:avLst/>
                <a:gdLst/>
                <a:ahLst/>
                <a:cxnLst/>
                <a:rect l="l" t="t" r="r" b="b"/>
                <a:pathLst>
                  <a:path w="7857" h="7857" extrusionOk="0">
                    <a:moveTo>
                      <a:pt x="3929" y="420"/>
                    </a:moveTo>
                    <a:cubicBezTo>
                      <a:pt x="5892" y="420"/>
                      <a:pt x="7411" y="1965"/>
                      <a:pt x="7411" y="3928"/>
                    </a:cubicBezTo>
                    <a:cubicBezTo>
                      <a:pt x="7411" y="5892"/>
                      <a:pt x="5892" y="7411"/>
                      <a:pt x="3929" y="7411"/>
                    </a:cubicBezTo>
                    <a:cubicBezTo>
                      <a:pt x="1965" y="7411"/>
                      <a:pt x="420" y="5892"/>
                      <a:pt x="420" y="3928"/>
                    </a:cubicBezTo>
                    <a:cubicBezTo>
                      <a:pt x="420" y="1965"/>
                      <a:pt x="1965" y="420"/>
                      <a:pt x="3929" y="420"/>
                    </a:cubicBezTo>
                    <a:close/>
                    <a:moveTo>
                      <a:pt x="3929" y="1"/>
                    </a:moveTo>
                    <a:cubicBezTo>
                      <a:pt x="1729" y="1"/>
                      <a:pt x="1" y="1729"/>
                      <a:pt x="1" y="3928"/>
                    </a:cubicBezTo>
                    <a:cubicBezTo>
                      <a:pt x="1" y="6102"/>
                      <a:pt x="1729" y="7856"/>
                      <a:pt x="3929" y="7856"/>
                    </a:cubicBezTo>
                    <a:cubicBezTo>
                      <a:pt x="6102" y="7856"/>
                      <a:pt x="7856" y="6102"/>
                      <a:pt x="7856" y="3928"/>
                    </a:cubicBezTo>
                    <a:cubicBezTo>
                      <a:pt x="7856" y="1729"/>
                      <a:pt x="6102" y="1"/>
                      <a:pt x="39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6" name="Google Shape;1126;p31"/>
            <p:cNvSpPr/>
            <p:nvPr/>
          </p:nvSpPr>
          <p:spPr>
            <a:xfrm>
              <a:off x="3043158" y="3765067"/>
              <a:ext cx="3057683" cy="393869"/>
            </a:xfrm>
            <a:custGeom>
              <a:avLst/>
              <a:gdLst/>
              <a:ahLst/>
              <a:cxnLst/>
              <a:rect l="l" t="t" r="r" b="b"/>
              <a:pathLst>
                <a:path w="214086" h="27577" extrusionOk="0">
                  <a:moveTo>
                    <a:pt x="1" y="1"/>
                  </a:moveTo>
                  <a:lnTo>
                    <a:pt x="1" y="27577"/>
                  </a:lnTo>
                  <a:lnTo>
                    <a:pt x="214085" y="27577"/>
                  </a:lnTo>
                  <a:lnTo>
                    <a:pt x="2140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5706502" y="1741908"/>
              <a:ext cx="394340" cy="2415142"/>
            </a:xfrm>
            <a:custGeom>
              <a:avLst/>
              <a:gdLst/>
              <a:ahLst/>
              <a:cxnLst/>
              <a:rect l="l" t="t" r="r" b="b"/>
              <a:pathLst>
                <a:path w="27610" h="169098" extrusionOk="0">
                  <a:moveTo>
                    <a:pt x="0" y="1"/>
                  </a:moveTo>
                  <a:lnTo>
                    <a:pt x="0" y="169097"/>
                  </a:lnTo>
                  <a:lnTo>
                    <a:pt x="27609" y="169097"/>
                  </a:lnTo>
                  <a:lnTo>
                    <a:pt x="27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4654496" y="3032217"/>
              <a:ext cx="1400956" cy="1400485"/>
            </a:xfrm>
            <a:custGeom>
              <a:avLst/>
              <a:gdLst/>
              <a:ahLst/>
              <a:cxnLst/>
              <a:rect l="l" t="t" r="r" b="b"/>
              <a:pathLst>
                <a:path w="98089" h="98056" extrusionOk="0">
                  <a:moveTo>
                    <a:pt x="12977" y="0"/>
                  </a:moveTo>
                  <a:cubicBezTo>
                    <a:pt x="5794" y="0"/>
                    <a:pt x="1" y="5794"/>
                    <a:pt x="1" y="12977"/>
                  </a:cubicBezTo>
                  <a:lnTo>
                    <a:pt x="1" y="85111"/>
                  </a:lnTo>
                  <a:cubicBezTo>
                    <a:pt x="1" y="92262"/>
                    <a:pt x="5794" y="98055"/>
                    <a:pt x="12977" y="98055"/>
                  </a:cubicBezTo>
                  <a:lnTo>
                    <a:pt x="85111" y="98055"/>
                  </a:lnTo>
                  <a:cubicBezTo>
                    <a:pt x="92295" y="98055"/>
                    <a:pt x="98088" y="92262"/>
                    <a:pt x="98088" y="85111"/>
                  </a:cubicBezTo>
                  <a:lnTo>
                    <a:pt x="98088" y="12977"/>
                  </a:lnTo>
                  <a:cubicBezTo>
                    <a:pt x="98088" y="5794"/>
                    <a:pt x="92295" y="0"/>
                    <a:pt x="8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4654496" y="3032217"/>
              <a:ext cx="1400956" cy="1400485"/>
            </a:xfrm>
            <a:custGeom>
              <a:avLst/>
              <a:gdLst/>
              <a:ahLst/>
              <a:cxnLst/>
              <a:rect l="l" t="t" r="r" b="b"/>
              <a:pathLst>
                <a:path w="98089" h="98056" fill="none" extrusionOk="0">
                  <a:moveTo>
                    <a:pt x="85111" y="0"/>
                  </a:moveTo>
                  <a:lnTo>
                    <a:pt x="12977" y="0"/>
                  </a:lnTo>
                  <a:cubicBezTo>
                    <a:pt x="5794" y="0"/>
                    <a:pt x="1" y="5794"/>
                    <a:pt x="1" y="12977"/>
                  </a:cubicBezTo>
                  <a:lnTo>
                    <a:pt x="1" y="85111"/>
                  </a:lnTo>
                  <a:cubicBezTo>
                    <a:pt x="1" y="92262"/>
                    <a:pt x="5794" y="98055"/>
                    <a:pt x="12977" y="98055"/>
                  </a:cubicBezTo>
                  <a:lnTo>
                    <a:pt x="85111" y="98055"/>
                  </a:lnTo>
                  <a:cubicBezTo>
                    <a:pt x="92295" y="98055"/>
                    <a:pt x="98088" y="92262"/>
                    <a:pt x="98088" y="85111"/>
                  </a:cubicBezTo>
                  <a:lnTo>
                    <a:pt x="98088" y="12977"/>
                  </a:lnTo>
                  <a:cubicBezTo>
                    <a:pt x="98088" y="5794"/>
                    <a:pt x="92295" y="0"/>
                    <a:pt x="85111" y="0"/>
                  </a:cubicBezTo>
                  <a:close/>
                </a:path>
              </a:pathLst>
            </a:custGeom>
            <a:noFill/>
            <a:ln w="14075" cap="flat" cmpd="sng">
              <a:solidFill>
                <a:srgbClr val="010101"/>
              </a:solidFill>
              <a:prstDash val="solid"/>
              <a:miter lim="331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4654496" y="1465784"/>
              <a:ext cx="1400956" cy="1400956"/>
            </a:xfrm>
            <a:custGeom>
              <a:avLst/>
              <a:gdLst/>
              <a:ahLst/>
              <a:cxnLst/>
              <a:rect l="l" t="t" r="r" b="b"/>
              <a:pathLst>
                <a:path w="98089" h="98089" extrusionOk="0">
                  <a:moveTo>
                    <a:pt x="12977" y="1"/>
                  </a:moveTo>
                  <a:cubicBezTo>
                    <a:pt x="5794" y="1"/>
                    <a:pt x="1" y="5794"/>
                    <a:pt x="1" y="12978"/>
                  </a:cubicBezTo>
                  <a:lnTo>
                    <a:pt x="1" y="85112"/>
                  </a:lnTo>
                  <a:cubicBezTo>
                    <a:pt x="1" y="92296"/>
                    <a:pt x="5794" y="98089"/>
                    <a:pt x="12977" y="98089"/>
                  </a:cubicBezTo>
                  <a:lnTo>
                    <a:pt x="85111" y="98089"/>
                  </a:lnTo>
                  <a:cubicBezTo>
                    <a:pt x="92295" y="98089"/>
                    <a:pt x="98088" y="92296"/>
                    <a:pt x="98088" y="85112"/>
                  </a:cubicBezTo>
                  <a:lnTo>
                    <a:pt x="98088" y="12978"/>
                  </a:lnTo>
                  <a:cubicBezTo>
                    <a:pt x="98088" y="5794"/>
                    <a:pt x="92295" y="1"/>
                    <a:pt x="85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4654496" y="1465784"/>
              <a:ext cx="1400956" cy="1400956"/>
            </a:xfrm>
            <a:custGeom>
              <a:avLst/>
              <a:gdLst/>
              <a:ahLst/>
              <a:cxnLst/>
              <a:rect l="l" t="t" r="r" b="b"/>
              <a:pathLst>
                <a:path w="98089" h="98089" fill="none" extrusionOk="0">
                  <a:moveTo>
                    <a:pt x="85111" y="1"/>
                  </a:moveTo>
                  <a:lnTo>
                    <a:pt x="12977" y="1"/>
                  </a:lnTo>
                  <a:cubicBezTo>
                    <a:pt x="5794" y="1"/>
                    <a:pt x="1" y="5794"/>
                    <a:pt x="1" y="12978"/>
                  </a:cubicBezTo>
                  <a:lnTo>
                    <a:pt x="1" y="85112"/>
                  </a:lnTo>
                  <a:cubicBezTo>
                    <a:pt x="1" y="92296"/>
                    <a:pt x="5794" y="98089"/>
                    <a:pt x="12977" y="98089"/>
                  </a:cubicBezTo>
                  <a:lnTo>
                    <a:pt x="85111" y="98089"/>
                  </a:lnTo>
                  <a:cubicBezTo>
                    <a:pt x="92295" y="98089"/>
                    <a:pt x="98088" y="92296"/>
                    <a:pt x="98088" y="85112"/>
                  </a:cubicBezTo>
                  <a:lnTo>
                    <a:pt x="98088" y="12978"/>
                  </a:lnTo>
                  <a:cubicBezTo>
                    <a:pt x="98088" y="5794"/>
                    <a:pt x="92295" y="1"/>
                    <a:pt x="85111" y="1"/>
                  </a:cubicBezTo>
                  <a:close/>
                </a:path>
              </a:pathLst>
            </a:custGeom>
            <a:noFill/>
            <a:ln w="14075" cap="flat" cmpd="sng">
              <a:solidFill>
                <a:srgbClr val="010101"/>
              </a:solidFill>
              <a:prstDash val="solid"/>
              <a:miter lim="331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088548" y="3032217"/>
              <a:ext cx="1400485" cy="1400485"/>
            </a:xfrm>
            <a:custGeom>
              <a:avLst/>
              <a:gdLst/>
              <a:ahLst/>
              <a:cxnLst/>
              <a:rect l="l" t="t" r="r" b="b"/>
              <a:pathLst>
                <a:path w="98056" h="98056" extrusionOk="0">
                  <a:moveTo>
                    <a:pt x="12944" y="0"/>
                  </a:moveTo>
                  <a:cubicBezTo>
                    <a:pt x="5794" y="0"/>
                    <a:pt x="1" y="5794"/>
                    <a:pt x="1" y="12977"/>
                  </a:cubicBezTo>
                  <a:lnTo>
                    <a:pt x="1" y="85111"/>
                  </a:lnTo>
                  <a:cubicBezTo>
                    <a:pt x="1" y="92262"/>
                    <a:pt x="5794" y="98055"/>
                    <a:pt x="12944" y="98055"/>
                  </a:cubicBezTo>
                  <a:lnTo>
                    <a:pt x="85111" y="98055"/>
                  </a:lnTo>
                  <a:cubicBezTo>
                    <a:pt x="92262" y="98055"/>
                    <a:pt x="98055" y="92262"/>
                    <a:pt x="98055" y="85111"/>
                  </a:cubicBezTo>
                  <a:lnTo>
                    <a:pt x="98055" y="12977"/>
                  </a:lnTo>
                  <a:cubicBezTo>
                    <a:pt x="98055" y="5794"/>
                    <a:pt x="92262" y="0"/>
                    <a:pt x="8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088548" y="3032217"/>
              <a:ext cx="1400485" cy="1400485"/>
            </a:xfrm>
            <a:custGeom>
              <a:avLst/>
              <a:gdLst/>
              <a:ahLst/>
              <a:cxnLst/>
              <a:rect l="l" t="t" r="r" b="b"/>
              <a:pathLst>
                <a:path w="98056" h="98056" fill="none" extrusionOk="0">
                  <a:moveTo>
                    <a:pt x="85111" y="0"/>
                  </a:moveTo>
                  <a:lnTo>
                    <a:pt x="12944" y="0"/>
                  </a:lnTo>
                  <a:cubicBezTo>
                    <a:pt x="5794" y="0"/>
                    <a:pt x="1" y="5794"/>
                    <a:pt x="1" y="12977"/>
                  </a:cubicBezTo>
                  <a:lnTo>
                    <a:pt x="1" y="85111"/>
                  </a:lnTo>
                  <a:cubicBezTo>
                    <a:pt x="1" y="92262"/>
                    <a:pt x="5794" y="98055"/>
                    <a:pt x="12944" y="98055"/>
                  </a:cubicBezTo>
                  <a:lnTo>
                    <a:pt x="85111" y="98055"/>
                  </a:lnTo>
                  <a:cubicBezTo>
                    <a:pt x="92262" y="98055"/>
                    <a:pt x="98055" y="92262"/>
                    <a:pt x="98055" y="85111"/>
                  </a:cubicBezTo>
                  <a:lnTo>
                    <a:pt x="98055" y="12977"/>
                  </a:lnTo>
                  <a:cubicBezTo>
                    <a:pt x="98055" y="5794"/>
                    <a:pt x="92262" y="0"/>
                    <a:pt x="85111" y="0"/>
                  </a:cubicBezTo>
                  <a:close/>
                </a:path>
              </a:pathLst>
            </a:custGeom>
            <a:noFill/>
            <a:ln w="14075" cap="flat" cmpd="sng">
              <a:solidFill>
                <a:srgbClr val="010101"/>
              </a:solidFill>
              <a:prstDash val="solid"/>
              <a:miter lim="331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5787355" y="1741908"/>
              <a:ext cx="313487" cy="535708"/>
            </a:xfrm>
            <a:custGeom>
              <a:avLst/>
              <a:gdLst/>
              <a:ahLst/>
              <a:cxnLst/>
              <a:rect l="l" t="t" r="r" b="b"/>
              <a:pathLst>
                <a:path w="21949" h="37508" extrusionOk="0">
                  <a:moveTo>
                    <a:pt x="18770" y="1"/>
                  </a:moveTo>
                  <a:cubicBezTo>
                    <a:pt x="8276" y="1"/>
                    <a:pt x="0" y="8409"/>
                    <a:pt x="0" y="18738"/>
                  </a:cubicBezTo>
                  <a:cubicBezTo>
                    <a:pt x="0" y="29099"/>
                    <a:pt x="8276" y="37508"/>
                    <a:pt x="18770" y="37508"/>
                  </a:cubicBezTo>
                  <a:lnTo>
                    <a:pt x="21948" y="37508"/>
                  </a:lnTo>
                  <a:lnTo>
                    <a:pt x="21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043158" y="3621342"/>
              <a:ext cx="313015" cy="535708"/>
            </a:xfrm>
            <a:custGeom>
              <a:avLst/>
              <a:gdLst/>
              <a:ahLst/>
              <a:cxnLst/>
              <a:rect l="l" t="t" r="r" b="b"/>
              <a:pathLst>
                <a:path w="21916" h="37508" extrusionOk="0">
                  <a:moveTo>
                    <a:pt x="1" y="0"/>
                  </a:moveTo>
                  <a:lnTo>
                    <a:pt x="1" y="37507"/>
                  </a:lnTo>
                  <a:lnTo>
                    <a:pt x="3179" y="37507"/>
                  </a:lnTo>
                  <a:cubicBezTo>
                    <a:pt x="13639" y="37507"/>
                    <a:pt x="21916" y="29099"/>
                    <a:pt x="21916" y="18737"/>
                  </a:cubicBezTo>
                  <a:cubicBezTo>
                    <a:pt x="21916" y="8409"/>
                    <a:pt x="13639" y="0"/>
                    <a:pt x="3179" y="0"/>
                  </a:cubicBezTo>
                  <a:close/>
                </a:path>
              </a:pathLst>
            </a:custGeom>
            <a:solidFill>
              <a:srgbClr val="69C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5787355" y="3621342"/>
              <a:ext cx="313487" cy="535708"/>
            </a:xfrm>
            <a:custGeom>
              <a:avLst/>
              <a:gdLst/>
              <a:ahLst/>
              <a:cxnLst/>
              <a:rect l="l" t="t" r="r" b="b"/>
              <a:pathLst>
                <a:path w="21949" h="37508" extrusionOk="0">
                  <a:moveTo>
                    <a:pt x="18770" y="0"/>
                  </a:moveTo>
                  <a:cubicBezTo>
                    <a:pt x="8276" y="0"/>
                    <a:pt x="0" y="8409"/>
                    <a:pt x="0" y="18737"/>
                  </a:cubicBezTo>
                  <a:cubicBezTo>
                    <a:pt x="0" y="29099"/>
                    <a:pt x="8276" y="37507"/>
                    <a:pt x="18770" y="37507"/>
                  </a:cubicBezTo>
                  <a:lnTo>
                    <a:pt x="21948" y="37507"/>
                  </a:lnTo>
                  <a:lnTo>
                    <a:pt x="21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7" name="Google Shape;1137;p31"/>
            <p:cNvGrpSpPr/>
            <p:nvPr/>
          </p:nvGrpSpPr>
          <p:grpSpPr>
            <a:xfrm>
              <a:off x="4983392" y="3491871"/>
              <a:ext cx="743164" cy="481178"/>
              <a:chOff x="6954450" y="1236000"/>
              <a:chExt cx="919075" cy="595075"/>
            </a:xfrm>
          </p:grpSpPr>
          <p:sp>
            <p:nvSpPr>
              <p:cNvPr id="1138" name="Google Shape;1138;p31"/>
              <p:cNvSpPr/>
              <p:nvPr/>
            </p:nvSpPr>
            <p:spPr>
              <a:xfrm>
                <a:off x="6954450" y="1317825"/>
                <a:ext cx="91907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36763" h="8956" extrusionOk="0">
                    <a:moveTo>
                      <a:pt x="32285" y="341"/>
                    </a:moveTo>
                    <a:cubicBezTo>
                      <a:pt x="34485" y="341"/>
                      <a:pt x="36318" y="2200"/>
                      <a:pt x="36318" y="4478"/>
                    </a:cubicBezTo>
                    <a:cubicBezTo>
                      <a:pt x="36318" y="6783"/>
                      <a:pt x="34485" y="8511"/>
                      <a:pt x="32285" y="8511"/>
                    </a:cubicBezTo>
                    <a:lnTo>
                      <a:pt x="4582" y="8511"/>
                    </a:lnTo>
                    <a:cubicBezTo>
                      <a:pt x="2278" y="8511"/>
                      <a:pt x="445" y="6783"/>
                      <a:pt x="445" y="4478"/>
                    </a:cubicBezTo>
                    <a:cubicBezTo>
                      <a:pt x="445" y="2200"/>
                      <a:pt x="2278" y="341"/>
                      <a:pt x="4582" y="341"/>
                    </a:cubicBezTo>
                    <a:close/>
                    <a:moveTo>
                      <a:pt x="4582" y="1"/>
                    </a:moveTo>
                    <a:cubicBezTo>
                      <a:pt x="2069" y="1"/>
                      <a:pt x="0" y="1965"/>
                      <a:pt x="0" y="4478"/>
                    </a:cubicBezTo>
                    <a:cubicBezTo>
                      <a:pt x="0" y="6992"/>
                      <a:pt x="2069" y="8956"/>
                      <a:pt x="4582" y="8956"/>
                    </a:cubicBezTo>
                    <a:lnTo>
                      <a:pt x="32285" y="8956"/>
                    </a:lnTo>
                    <a:cubicBezTo>
                      <a:pt x="34694" y="8956"/>
                      <a:pt x="36763" y="6992"/>
                      <a:pt x="36763" y="4478"/>
                    </a:cubicBezTo>
                    <a:cubicBezTo>
                      <a:pt x="36763" y="1965"/>
                      <a:pt x="34694" y="1"/>
                      <a:pt x="322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7090600" y="1236000"/>
                <a:ext cx="43875" cy="59507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3803" extrusionOk="0">
                    <a:moveTo>
                      <a:pt x="891" y="341"/>
                    </a:moveTo>
                    <a:cubicBezTo>
                      <a:pt x="1205" y="341"/>
                      <a:pt x="1414" y="551"/>
                      <a:pt x="1414" y="891"/>
                    </a:cubicBezTo>
                    <a:lnTo>
                      <a:pt x="1414" y="22912"/>
                    </a:lnTo>
                    <a:cubicBezTo>
                      <a:pt x="1414" y="23148"/>
                      <a:pt x="1205" y="23357"/>
                      <a:pt x="891" y="23357"/>
                    </a:cubicBezTo>
                    <a:cubicBezTo>
                      <a:pt x="655" y="23357"/>
                      <a:pt x="341" y="23148"/>
                      <a:pt x="341" y="22912"/>
                    </a:cubicBezTo>
                    <a:lnTo>
                      <a:pt x="341" y="891"/>
                    </a:lnTo>
                    <a:cubicBezTo>
                      <a:pt x="341" y="551"/>
                      <a:pt x="655" y="341"/>
                      <a:pt x="891" y="341"/>
                    </a:cubicBezTo>
                    <a:close/>
                    <a:moveTo>
                      <a:pt x="891" y="1"/>
                    </a:moveTo>
                    <a:cubicBezTo>
                      <a:pt x="445" y="1"/>
                      <a:pt x="0" y="341"/>
                      <a:pt x="0" y="891"/>
                    </a:cubicBezTo>
                    <a:lnTo>
                      <a:pt x="0" y="22912"/>
                    </a:lnTo>
                    <a:cubicBezTo>
                      <a:pt x="0" y="23357"/>
                      <a:pt x="445" y="23802"/>
                      <a:pt x="891" y="23802"/>
                    </a:cubicBezTo>
                    <a:cubicBezTo>
                      <a:pt x="1414" y="23802"/>
                      <a:pt x="1755" y="23357"/>
                      <a:pt x="1755" y="22912"/>
                    </a:cubicBezTo>
                    <a:lnTo>
                      <a:pt x="1755" y="891"/>
                    </a:lnTo>
                    <a:cubicBezTo>
                      <a:pt x="1755" y="341"/>
                      <a:pt x="1414" y="1"/>
                      <a:pt x="8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7682375" y="1236000"/>
                <a:ext cx="46500" cy="595075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23803" extrusionOk="0">
                    <a:moveTo>
                      <a:pt x="995" y="341"/>
                    </a:moveTo>
                    <a:cubicBezTo>
                      <a:pt x="1205" y="341"/>
                      <a:pt x="1440" y="551"/>
                      <a:pt x="1440" y="891"/>
                    </a:cubicBezTo>
                    <a:lnTo>
                      <a:pt x="1440" y="22912"/>
                    </a:lnTo>
                    <a:cubicBezTo>
                      <a:pt x="1440" y="23148"/>
                      <a:pt x="1205" y="23357"/>
                      <a:pt x="995" y="23357"/>
                    </a:cubicBezTo>
                    <a:cubicBezTo>
                      <a:pt x="655" y="23357"/>
                      <a:pt x="445" y="23148"/>
                      <a:pt x="445" y="22912"/>
                    </a:cubicBezTo>
                    <a:lnTo>
                      <a:pt x="445" y="891"/>
                    </a:lnTo>
                    <a:cubicBezTo>
                      <a:pt x="445" y="551"/>
                      <a:pt x="655" y="341"/>
                      <a:pt x="995" y="341"/>
                    </a:cubicBezTo>
                    <a:close/>
                    <a:moveTo>
                      <a:pt x="995" y="1"/>
                    </a:moveTo>
                    <a:cubicBezTo>
                      <a:pt x="445" y="1"/>
                      <a:pt x="0" y="341"/>
                      <a:pt x="0" y="891"/>
                    </a:cubicBezTo>
                    <a:lnTo>
                      <a:pt x="0" y="22912"/>
                    </a:lnTo>
                    <a:cubicBezTo>
                      <a:pt x="0" y="23357"/>
                      <a:pt x="445" y="23802"/>
                      <a:pt x="995" y="23802"/>
                    </a:cubicBezTo>
                    <a:cubicBezTo>
                      <a:pt x="1440" y="23802"/>
                      <a:pt x="1859" y="23357"/>
                      <a:pt x="1859" y="22912"/>
                    </a:cubicBezTo>
                    <a:lnTo>
                      <a:pt x="1859" y="891"/>
                    </a:lnTo>
                    <a:cubicBezTo>
                      <a:pt x="1859" y="341"/>
                      <a:pt x="1440" y="1"/>
                      <a:pt x="9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31"/>
            <p:cNvGrpSpPr/>
            <p:nvPr/>
          </p:nvGrpSpPr>
          <p:grpSpPr>
            <a:xfrm>
              <a:off x="4959270" y="1907491"/>
              <a:ext cx="791408" cy="517543"/>
              <a:chOff x="2972450" y="1124725"/>
              <a:chExt cx="1080125" cy="706350"/>
            </a:xfrm>
          </p:grpSpPr>
          <p:sp>
            <p:nvSpPr>
              <p:cNvPr id="1142" name="Google Shape;1142;p31"/>
              <p:cNvSpPr/>
              <p:nvPr/>
            </p:nvSpPr>
            <p:spPr>
              <a:xfrm>
                <a:off x="3885625" y="1321100"/>
                <a:ext cx="929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1965" extrusionOk="0">
                    <a:moveTo>
                      <a:pt x="1755" y="1"/>
                    </a:moveTo>
                    <a:lnTo>
                      <a:pt x="1" y="1624"/>
                    </a:lnTo>
                    <a:lnTo>
                      <a:pt x="341" y="1965"/>
                    </a:lnTo>
                    <a:lnTo>
                      <a:pt x="1755" y="524"/>
                    </a:lnTo>
                    <a:lnTo>
                      <a:pt x="3405" y="1965"/>
                    </a:lnTo>
                    <a:lnTo>
                      <a:pt x="3719" y="1624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3" name="Google Shape;1143;p31"/>
              <p:cNvGrpSpPr/>
              <p:nvPr/>
            </p:nvGrpSpPr>
            <p:grpSpPr>
              <a:xfrm>
                <a:off x="2972450" y="1124725"/>
                <a:ext cx="1080125" cy="706350"/>
                <a:chOff x="2972450" y="1124725"/>
                <a:chExt cx="1080125" cy="706350"/>
              </a:xfrm>
            </p:grpSpPr>
            <p:sp>
              <p:nvSpPr>
                <p:cNvPr id="1144" name="Google Shape;1144;p31"/>
                <p:cNvSpPr/>
                <p:nvPr/>
              </p:nvSpPr>
              <p:spPr>
                <a:xfrm>
                  <a:off x="2972450" y="1124725"/>
                  <a:ext cx="1080125" cy="7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05" h="28254" extrusionOk="0">
                      <a:moveTo>
                        <a:pt x="1" y="0"/>
                      </a:moveTo>
                      <a:lnTo>
                        <a:pt x="1" y="28253"/>
                      </a:lnTo>
                      <a:lnTo>
                        <a:pt x="43205" y="28253"/>
                      </a:lnTo>
                      <a:lnTo>
                        <a:pt x="43205" y="27808"/>
                      </a:lnTo>
                      <a:lnTo>
                        <a:pt x="419" y="27808"/>
                      </a:lnTo>
                      <a:lnTo>
                        <a:pt x="4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1"/>
                <p:cNvSpPr/>
                <p:nvPr/>
              </p:nvSpPr>
              <p:spPr>
                <a:xfrm>
                  <a:off x="2972450" y="1331575"/>
                  <a:ext cx="962300" cy="46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92" h="18566" extrusionOk="0">
                      <a:moveTo>
                        <a:pt x="38177" y="1"/>
                      </a:moveTo>
                      <a:cubicBezTo>
                        <a:pt x="37968" y="5473"/>
                        <a:pt x="36659" y="9165"/>
                        <a:pt x="34145" y="11129"/>
                      </a:cubicBezTo>
                      <a:cubicBezTo>
                        <a:pt x="32378" y="12496"/>
                        <a:pt x="30125" y="12975"/>
                        <a:pt x="27683" y="12975"/>
                      </a:cubicBezTo>
                      <a:cubicBezTo>
                        <a:pt x="24840" y="12975"/>
                        <a:pt x="21740" y="12327"/>
                        <a:pt x="18853" y="11679"/>
                      </a:cubicBezTo>
                      <a:cubicBezTo>
                        <a:pt x="16470" y="11129"/>
                        <a:pt x="14271" y="10710"/>
                        <a:pt x="12438" y="10579"/>
                      </a:cubicBezTo>
                      <a:cubicBezTo>
                        <a:pt x="12212" y="10569"/>
                        <a:pt x="11989" y="10564"/>
                        <a:pt x="11770" y="10564"/>
                      </a:cubicBezTo>
                      <a:cubicBezTo>
                        <a:pt x="3217" y="10564"/>
                        <a:pt x="103" y="18332"/>
                        <a:pt x="1" y="18434"/>
                      </a:cubicBezTo>
                      <a:lnTo>
                        <a:pt x="419" y="18565"/>
                      </a:lnTo>
                      <a:cubicBezTo>
                        <a:pt x="419" y="18439"/>
                        <a:pt x="3478" y="10997"/>
                        <a:pt x="11581" y="10997"/>
                      </a:cubicBezTo>
                      <a:cubicBezTo>
                        <a:pt x="11860" y="10997"/>
                        <a:pt x="12146" y="11006"/>
                        <a:pt x="12438" y="11024"/>
                      </a:cubicBezTo>
                      <a:cubicBezTo>
                        <a:pt x="14271" y="11129"/>
                        <a:pt x="16470" y="11574"/>
                        <a:pt x="18749" y="12124"/>
                      </a:cubicBezTo>
                      <a:cubicBezTo>
                        <a:pt x="21694" y="12702"/>
                        <a:pt x="24851" y="13348"/>
                        <a:pt x="27768" y="13348"/>
                      </a:cubicBezTo>
                      <a:cubicBezTo>
                        <a:pt x="30271" y="13348"/>
                        <a:pt x="32597" y="12872"/>
                        <a:pt x="34459" y="11469"/>
                      </a:cubicBezTo>
                      <a:cubicBezTo>
                        <a:pt x="37078" y="9401"/>
                        <a:pt x="38387" y="5683"/>
                        <a:pt x="3849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6" name="Google Shape;1146;p31"/>
            <p:cNvGrpSpPr/>
            <p:nvPr/>
          </p:nvGrpSpPr>
          <p:grpSpPr>
            <a:xfrm>
              <a:off x="3489953" y="3388735"/>
              <a:ext cx="597675" cy="687450"/>
              <a:chOff x="1327425" y="1121350"/>
              <a:chExt cx="597675" cy="687450"/>
            </a:xfrm>
          </p:grpSpPr>
          <p:sp>
            <p:nvSpPr>
              <p:cNvPr id="1147" name="Google Shape;1147;p31"/>
              <p:cNvSpPr/>
              <p:nvPr/>
            </p:nvSpPr>
            <p:spPr>
              <a:xfrm>
                <a:off x="1455725" y="1321100"/>
                <a:ext cx="469375" cy="283475"/>
              </a:xfrm>
              <a:custGeom>
                <a:avLst/>
                <a:gdLst/>
                <a:ahLst/>
                <a:cxnLst/>
                <a:rect l="l" t="t" r="r" b="b"/>
                <a:pathLst>
                  <a:path w="18775" h="11339" extrusionOk="0">
                    <a:moveTo>
                      <a:pt x="315" y="1"/>
                    </a:moveTo>
                    <a:lnTo>
                      <a:pt x="0" y="105"/>
                    </a:lnTo>
                    <a:cubicBezTo>
                      <a:pt x="0" y="210"/>
                      <a:pt x="760" y="3928"/>
                      <a:pt x="1859" y="6102"/>
                    </a:cubicBezTo>
                    <a:cubicBezTo>
                      <a:pt x="2828" y="8065"/>
                      <a:pt x="1859" y="10789"/>
                      <a:pt x="1859" y="10893"/>
                    </a:cubicBezTo>
                    <a:lnTo>
                      <a:pt x="2174" y="10998"/>
                    </a:lnTo>
                    <a:cubicBezTo>
                      <a:pt x="2278" y="10893"/>
                      <a:pt x="4687" y="5892"/>
                      <a:pt x="9715" y="5892"/>
                    </a:cubicBezTo>
                    <a:cubicBezTo>
                      <a:pt x="14611" y="5892"/>
                      <a:pt x="18434" y="11234"/>
                      <a:pt x="18434" y="11339"/>
                    </a:cubicBezTo>
                    <a:lnTo>
                      <a:pt x="18775" y="11129"/>
                    </a:lnTo>
                    <a:cubicBezTo>
                      <a:pt x="18644" y="10893"/>
                      <a:pt x="14847" y="5447"/>
                      <a:pt x="9715" y="5447"/>
                    </a:cubicBezTo>
                    <a:cubicBezTo>
                      <a:pt x="5997" y="5447"/>
                      <a:pt x="3719" y="8065"/>
                      <a:pt x="2619" y="9584"/>
                    </a:cubicBezTo>
                    <a:cubicBezTo>
                      <a:pt x="2723" y="8615"/>
                      <a:pt x="2828" y="7201"/>
                      <a:pt x="2174" y="5892"/>
                    </a:cubicBezTo>
                    <a:cubicBezTo>
                      <a:pt x="1205" y="3797"/>
                      <a:pt x="445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327425" y="1121350"/>
                <a:ext cx="567575" cy="687450"/>
              </a:xfrm>
              <a:custGeom>
                <a:avLst/>
                <a:gdLst/>
                <a:ahLst/>
                <a:cxnLst/>
                <a:rect l="l" t="t" r="r" b="b"/>
                <a:pathLst>
                  <a:path w="22703" h="27498" extrusionOk="0">
                    <a:moveTo>
                      <a:pt x="5857" y="1"/>
                    </a:moveTo>
                    <a:cubicBezTo>
                      <a:pt x="5833" y="1"/>
                      <a:pt x="5809" y="2"/>
                      <a:pt x="5787" y="4"/>
                    </a:cubicBezTo>
                    <a:cubicBezTo>
                      <a:pt x="4792" y="4"/>
                      <a:pt x="1755" y="4927"/>
                      <a:pt x="760" y="6446"/>
                    </a:cubicBezTo>
                    <a:lnTo>
                      <a:pt x="760" y="6551"/>
                    </a:lnTo>
                    <a:cubicBezTo>
                      <a:pt x="760" y="6551"/>
                      <a:pt x="341" y="14196"/>
                      <a:pt x="210" y="17024"/>
                    </a:cubicBezTo>
                    <a:cubicBezTo>
                      <a:pt x="0" y="19878"/>
                      <a:pt x="210" y="21947"/>
                      <a:pt x="1859" y="23151"/>
                    </a:cubicBezTo>
                    <a:cubicBezTo>
                      <a:pt x="1959" y="23451"/>
                      <a:pt x="2561" y="24468"/>
                      <a:pt x="4051" y="24468"/>
                    </a:cubicBezTo>
                    <a:cubicBezTo>
                      <a:pt x="4121" y="24468"/>
                      <a:pt x="4194" y="24465"/>
                      <a:pt x="4268" y="24461"/>
                    </a:cubicBezTo>
                    <a:cubicBezTo>
                      <a:pt x="4582" y="24461"/>
                      <a:pt x="5237" y="24775"/>
                      <a:pt x="5996" y="25220"/>
                    </a:cubicBezTo>
                    <a:cubicBezTo>
                      <a:pt x="7960" y="26084"/>
                      <a:pt x="10814" y="27498"/>
                      <a:pt x="14847" y="27498"/>
                    </a:cubicBezTo>
                    <a:cubicBezTo>
                      <a:pt x="17125" y="27498"/>
                      <a:pt x="19743" y="27079"/>
                      <a:pt x="22702" y="25770"/>
                    </a:cubicBezTo>
                    <a:lnTo>
                      <a:pt x="22597" y="25325"/>
                    </a:lnTo>
                    <a:cubicBezTo>
                      <a:pt x="19624" y="26670"/>
                      <a:pt x="17002" y="27152"/>
                      <a:pt x="14731" y="27152"/>
                    </a:cubicBezTo>
                    <a:cubicBezTo>
                      <a:pt x="10904" y="27152"/>
                      <a:pt x="8073" y="25783"/>
                      <a:pt x="6232" y="24880"/>
                    </a:cubicBezTo>
                    <a:cubicBezTo>
                      <a:pt x="5342" y="24461"/>
                      <a:pt x="4687" y="24120"/>
                      <a:pt x="4268" y="24120"/>
                    </a:cubicBezTo>
                    <a:cubicBezTo>
                      <a:pt x="2619" y="24120"/>
                      <a:pt x="2304" y="23047"/>
                      <a:pt x="2173" y="23047"/>
                    </a:cubicBezTo>
                    <a:lnTo>
                      <a:pt x="2173" y="22916"/>
                    </a:lnTo>
                    <a:cubicBezTo>
                      <a:pt x="655" y="21737"/>
                      <a:pt x="445" y="19878"/>
                      <a:pt x="550" y="17024"/>
                    </a:cubicBezTo>
                    <a:cubicBezTo>
                      <a:pt x="760" y="14301"/>
                      <a:pt x="1100" y="7205"/>
                      <a:pt x="1205" y="6551"/>
                    </a:cubicBezTo>
                    <a:cubicBezTo>
                      <a:pt x="3064" y="3513"/>
                      <a:pt x="5237" y="345"/>
                      <a:pt x="5787" y="345"/>
                    </a:cubicBezTo>
                    <a:cubicBezTo>
                      <a:pt x="6651" y="345"/>
                      <a:pt x="9715" y="2413"/>
                      <a:pt x="10474" y="4718"/>
                    </a:cubicBezTo>
                    <a:cubicBezTo>
                      <a:pt x="11024" y="6341"/>
                      <a:pt x="9505" y="7650"/>
                      <a:pt x="8955" y="8095"/>
                    </a:cubicBezTo>
                    <a:cubicBezTo>
                      <a:pt x="8318" y="8644"/>
                      <a:pt x="7755" y="8880"/>
                      <a:pt x="7513" y="8880"/>
                    </a:cubicBezTo>
                    <a:cubicBezTo>
                      <a:pt x="7466" y="8880"/>
                      <a:pt x="7431" y="8872"/>
                      <a:pt x="7410" y="8855"/>
                    </a:cubicBezTo>
                    <a:cubicBezTo>
                      <a:pt x="6887" y="8514"/>
                      <a:pt x="6651" y="7755"/>
                      <a:pt x="6651" y="7650"/>
                    </a:cubicBezTo>
                    <a:lnTo>
                      <a:pt x="6337" y="7755"/>
                    </a:lnTo>
                    <a:cubicBezTo>
                      <a:pt x="6337" y="7860"/>
                      <a:pt x="6546" y="8855"/>
                      <a:pt x="7201" y="9169"/>
                    </a:cubicBezTo>
                    <a:cubicBezTo>
                      <a:pt x="7285" y="9213"/>
                      <a:pt x="7387" y="9234"/>
                      <a:pt x="7502" y="9234"/>
                    </a:cubicBezTo>
                    <a:cubicBezTo>
                      <a:pt x="7999" y="9234"/>
                      <a:pt x="8738" y="8856"/>
                      <a:pt x="9269" y="8410"/>
                    </a:cubicBezTo>
                    <a:cubicBezTo>
                      <a:pt x="9715" y="7991"/>
                      <a:pt x="11469" y="6446"/>
                      <a:pt x="10814" y="4587"/>
                    </a:cubicBezTo>
                    <a:cubicBezTo>
                      <a:pt x="10047" y="2156"/>
                      <a:pt x="6905" y="1"/>
                      <a:pt x="5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441975" y="1272000"/>
                <a:ext cx="982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2175" extrusionOk="0">
                    <a:moveTo>
                      <a:pt x="3614" y="1"/>
                    </a:moveTo>
                    <a:cubicBezTo>
                      <a:pt x="2656" y="1515"/>
                      <a:pt x="1276" y="1795"/>
                      <a:pt x="565" y="1795"/>
                    </a:cubicBezTo>
                    <a:cubicBezTo>
                      <a:pt x="304" y="1795"/>
                      <a:pt x="133" y="1757"/>
                      <a:pt x="105" y="1729"/>
                    </a:cubicBezTo>
                    <a:lnTo>
                      <a:pt x="0" y="2174"/>
                    </a:lnTo>
                    <a:lnTo>
                      <a:pt x="446" y="2174"/>
                    </a:lnTo>
                    <a:cubicBezTo>
                      <a:pt x="1205" y="2174"/>
                      <a:pt x="2828" y="1965"/>
                      <a:pt x="3928" y="210"/>
                    </a:cubicBez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1155" name="Google Shape;1155;p32"/>
          <p:cNvSpPr/>
          <p:nvPr/>
        </p:nvSpPr>
        <p:spPr>
          <a:xfrm>
            <a:off x="3499538" y="2466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8225" cap="flat" cmpd="sng">
            <a:solidFill>
              <a:srgbClr val="FFDA3E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2"/>
          <p:cNvSpPr/>
          <p:nvPr/>
        </p:nvSpPr>
        <p:spPr>
          <a:xfrm>
            <a:off x="6312188" y="2466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8225" cap="flat" cmpd="sng">
            <a:solidFill>
              <a:srgbClr val="FFDA3E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32"/>
          <p:cNvGrpSpPr/>
          <p:nvPr/>
        </p:nvGrpSpPr>
        <p:grpSpPr>
          <a:xfrm>
            <a:off x="4303381" y="2288275"/>
            <a:ext cx="1973163" cy="2546911"/>
            <a:chOff x="4310525" y="2288275"/>
            <a:chExt cx="1973163" cy="2546911"/>
          </a:xfrm>
        </p:grpSpPr>
        <p:sp>
          <p:nvSpPr>
            <p:cNvPr id="1158" name="Google Shape;1158;p32"/>
            <p:cNvSpPr/>
            <p:nvPr/>
          </p:nvSpPr>
          <p:spPr>
            <a:xfrm>
              <a:off x="4904438" y="246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38225" cap="flat" cmpd="sng">
              <a:solidFill>
                <a:srgbClr val="FFDA3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011713" y="2288275"/>
              <a:ext cx="482775" cy="482775"/>
            </a:xfrm>
            <a:custGeom>
              <a:avLst/>
              <a:gdLst/>
              <a:ahLst/>
              <a:cxnLst/>
              <a:rect l="l" t="t" r="r" b="b"/>
              <a:pathLst>
                <a:path w="19311" h="19311" extrusionOk="0">
                  <a:moveTo>
                    <a:pt x="9610" y="1"/>
                  </a:moveTo>
                  <a:cubicBezTo>
                    <a:pt x="4269" y="1"/>
                    <a:pt x="0" y="4383"/>
                    <a:pt x="0" y="9702"/>
                  </a:cubicBezTo>
                  <a:cubicBezTo>
                    <a:pt x="0" y="15043"/>
                    <a:pt x="4269" y="19311"/>
                    <a:pt x="9610" y="19311"/>
                  </a:cubicBezTo>
                  <a:cubicBezTo>
                    <a:pt x="14928" y="19311"/>
                    <a:pt x="19311" y="15043"/>
                    <a:pt x="19311" y="9702"/>
                  </a:cubicBezTo>
                  <a:cubicBezTo>
                    <a:pt x="19311" y="4383"/>
                    <a:pt x="14928" y="1"/>
                    <a:pt x="9610" y="1"/>
                  </a:cubicBezTo>
                  <a:close/>
                </a:path>
              </a:pathLst>
            </a:custGeom>
            <a:solidFill>
              <a:schemeClr val="accent2"/>
            </a:solidFill>
            <a:ln w="382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054513" y="2333925"/>
              <a:ext cx="397175" cy="394350"/>
            </a:xfrm>
            <a:custGeom>
              <a:avLst/>
              <a:gdLst/>
              <a:ahLst/>
              <a:cxnLst/>
              <a:rect l="l" t="t" r="r" b="b"/>
              <a:pathLst>
                <a:path w="15887" h="15774" extrusionOk="0">
                  <a:moveTo>
                    <a:pt x="7898" y="1"/>
                  </a:moveTo>
                  <a:cubicBezTo>
                    <a:pt x="3607" y="1"/>
                    <a:pt x="0" y="3516"/>
                    <a:pt x="0" y="7876"/>
                  </a:cubicBezTo>
                  <a:cubicBezTo>
                    <a:pt x="0" y="12258"/>
                    <a:pt x="3607" y="15773"/>
                    <a:pt x="7898" y="15773"/>
                  </a:cubicBezTo>
                  <a:cubicBezTo>
                    <a:pt x="12258" y="15773"/>
                    <a:pt x="15887" y="12258"/>
                    <a:pt x="15887" y="7876"/>
                  </a:cubicBezTo>
                  <a:cubicBezTo>
                    <a:pt x="15887" y="3516"/>
                    <a:pt x="12258" y="1"/>
                    <a:pt x="7898" y="1"/>
                  </a:cubicBezTo>
                  <a:close/>
                </a:path>
              </a:pathLst>
            </a:custGeom>
            <a:solidFill>
              <a:srgbClr val="78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251938" y="2343075"/>
              <a:ext cx="335000" cy="521000"/>
            </a:xfrm>
            <a:custGeom>
              <a:avLst/>
              <a:gdLst/>
              <a:ahLst/>
              <a:cxnLst/>
              <a:rect l="l" t="t" r="r" b="b"/>
              <a:pathLst>
                <a:path w="13400" h="20840" fill="none" extrusionOk="0">
                  <a:moveTo>
                    <a:pt x="11117" y="0"/>
                  </a:moveTo>
                  <a:cubicBezTo>
                    <a:pt x="12555" y="2191"/>
                    <a:pt x="13399" y="4771"/>
                    <a:pt x="13399" y="7510"/>
                  </a:cubicBezTo>
                  <a:cubicBezTo>
                    <a:pt x="13399" y="14836"/>
                    <a:pt x="7419" y="20839"/>
                    <a:pt x="1" y="20839"/>
                  </a:cubicBezTo>
                </a:path>
              </a:pathLst>
            </a:custGeom>
            <a:noFill/>
            <a:ln w="75900" cap="flat" cmpd="sng">
              <a:solidFill>
                <a:srgbClr val="783E5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891638" y="2428650"/>
              <a:ext cx="342400" cy="116450"/>
            </a:xfrm>
            <a:custGeom>
              <a:avLst/>
              <a:gdLst/>
              <a:ahLst/>
              <a:cxnLst/>
              <a:rect l="l" t="t" r="r" b="b"/>
              <a:pathLst>
                <a:path w="13696" h="4658" fill="none" extrusionOk="0">
                  <a:moveTo>
                    <a:pt x="13695" y="1"/>
                  </a:moveTo>
                  <a:lnTo>
                    <a:pt x="4656" y="1"/>
                  </a:lnTo>
                  <a:cubicBezTo>
                    <a:pt x="2077" y="1"/>
                    <a:pt x="0" y="2101"/>
                    <a:pt x="0" y="4657"/>
                  </a:cubicBezTo>
                </a:path>
              </a:pathLst>
            </a:custGeom>
            <a:solidFill>
              <a:schemeClr val="accent2"/>
            </a:solidFill>
            <a:ln w="382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4614563" y="2545075"/>
              <a:ext cx="1277100" cy="1122450"/>
            </a:xfrm>
            <a:custGeom>
              <a:avLst/>
              <a:gdLst/>
              <a:ahLst/>
              <a:cxnLst/>
              <a:rect l="l" t="t" r="r" b="b"/>
              <a:pathLst>
                <a:path w="51084" h="44898" fill="none" extrusionOk="0">
                  <a:moveTo>
                    <a:pt x="12942" y="1826"/>
                  </a:moveTo>
                  <a:lnTo>
                    <a:pt x="4656" y="1826"/>
                  </a:lnTo>
                  <a:cubicBezTo>
                    <a:pt x="2100" y="1826"/>
                    <a:pt x="0" y="3903"/>
                    <a:pt x="0" y="6483"/>
                  </a:cubicBezTo>
                  <a:lnTo>
                    <a:pt x="0" y="32344"/>
                  </a:lnTo>
                  <a:cubicBezTo>
                    <a:pt x="0" y="34923"/>
                    <a:pt x="2100" y="37000"/>
                    <a:pt x="4656" y="37000"/>
                  </a:cubicBezTo>
                  <a:lnTo>
                    <a:pt x="18922" y="37000"/>
                  </a:lnTo>
                  <a:cubicBezTo>
                    <a:pt x="19584" y="37000"/>
                    <a:pt x="20155" y="37297"/>
                    <a:pt x="20543" y="37776"/>
                  </a:cubicBezTo>
                  <a:lnTo>
                    <a:pt x="23967" y="43848"/>
                  </a:lnTo>
                  <a:cubicBezTo>
                    <a:pt x="24720" y="44897"/>
                    <a:pt x="26340" y="44897"/>
                    <a:pt x="27117" y="43848"/>
                  </a:cubicBezTo>
                  <a:lnTo>
                    <a:pt x="30540" y="37776"/>
                  </a:lnTo>
                  <a:cubicBezTo>
                    <a:pt x="30906" y="37297"/>
                    <a:pt x="31476" y="37000"/>
                    <a:pt x="32047" y="37000"/>
                  </a:cubicBezTo>
                  <a:lnTo>
                    <a:pt x="46404" y="37000"/>
                  </a:lnTo>
                  <a:cubicBezTo>
                    <a:pt x="48983" y="37000"/>
                    <a:pt x="51083" y="34923"/>
                    <a:pt x="51083" y="32344"/>
                  </a:cubicBezTo>
                  <a:lnTo>
                    <a:pt x="51083" y="0"/>
                  </a:lnTo>
                </a:path>
              </a:pathLst>
            </a:custGeom>
            <a:solidFill>
              <a:schemeClr val="accent2"/>
            </a:solidFill>
            <a:ln w="382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181513" y="2367025"/>
              <a:ext cx="102175" cy="121000"/>
            </a:xfrm>
            <a:custGeom>
              <a:avLst/>
              <a:gdLst/>
              <a:ahLst/>
              <a:cxnLst/>
              <a:rect l="l" t="t" r="r" b="b"/>
              <a:pathLst>
                <a:path w="4087" h="4840" extrusionOk="0">
                  <a:moveTo>
                    <a:pt x="0" y="1"/>
                  </a:moveTo>
                  <a:lnTo>
                    <a:pt x="2100" y="2375"/>
                  </a:lnTo>
                  <a:lnTo>
                    <a:pt x="0" y="4840"/>
                  </a:lnTo>
                  <a:lnTo>
                    <a:pt x="1986" y="4840"/>
                  </a:lnTo>
                  <a:lnTo>
                    <a:pt x="3127" y="3516"/>
                  </a:lnTo>
                  <a:lnTo>
                    <a:pt x="4086" y="237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2"/>
            <p:cNvGrpSpPr/>
            <p:nvPr/>
          </p:nvGrpSpPr>
          <p:grpSpPr>
            <a:xfrm>
              <a:off x="5232550" y="3750800"/>
              <a:ext cx="40550" cy="244825"/>
              <a:chOff x="5233913" y="3750800"/>
              <a:chExt cx="40550" cy="244825"/>
            </a:xfrm>
          </p:grpSpPr>
          <p:sp>
            <p:nvSpPr>
              <p:cNvPr id="1166" name="Google Shape;1166;p32"/>
              <p:cNvSpPr/>
              <p:nvPr/>
            </p:nvSpPr>
            <p:spPr>
              <a:xfrm>
                <a:off x="5233913" y="3750800"/>
                <a:ext cx="40550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622" extrusionOk="0">
                    <a:moveTo>
                      <a:pt x="777" y="1"/>
                    </a:moveTo>
                    <a:cubicBezTo>
                      <a:pt x="389" y="1"/>
                      <a:pt x="1" y="389"/>
                      <a:pt x="1" y="754"/>
                    </a:cubicBezTo>
                    <a:cubicBezTo>
                      <a:pt x="1" y="1234"/>
                      <a:pt x="389" y="1622"/>
                      <a:pt x="777" y="1622"/>
                    </a:cubicBezTo>
                    <a:cubicBezTo>
                      <a:pt x="1256" y="1622"/>
                      <a:pt x="1621" y="1234"/>
                      <a:pt x="1621" y="754"/>
                    </a:cubicBezTo>
                    <a:cubicBezTo>
                      <a:pt x="1621" y="389"/>
                      <a:pt x="1256" y="1"/>
                      <a:pt x="777" y="1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5233913" y="3822150"/>
                <a:ext cx="405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621" extrusionOk="0">
                    <a:moveTo>
                      <a:pt x="777" y="0"/>
                    </a:moveTo>
                    <a:cubicBezTo>
                      <a:pt x="389" y="0"/>
                      <a:pt x="1" y="274"/>
                      <a:pt x="1" y="753"/>
                    </a:cubicBezTo>
                    <a:cubicBezTo>
                      <a:pt x="1" y="1233"/>
                      <a:pt x="389" y="1621"/>
                      <a:pt x="777" y="1621"/>
                    </a:cubicBezTo>
                    <a:cubicBezTo>
                      <a:pt x="1256" y="1621"/>
                      <a:pt x="1621" y="1233"/>
                      <a:pt x="1621" y="753"/>
                    </a:cubicBezTo>
                    <a:cubicBezTo>
                      <a:pt x="1621" y="274"/>
                      <a:pt x="1256" y="0"/>
                      <a:pt x="777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5233913" y="3891175"/>
                <a:ext cx="405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713" extrusionOk="0">
                    <a:moveTo>
                      <a:pt x="777" y="1"/>
                    </a:moveTo>
                    <a:cubicBezTo>
                      <a:pt x="389" y="1"/>
                      <a:pt x="1" y="366"/>
                      <a:pt x="1" y="846"/>
                    </a:cubicBezTo>
                    <a:cubicBezTo>
                      <a:pt x="1" y="1325"/>
                      <a:pt x="389" y="1713"/>
                      <a:pt x="777" y="1713"/>
                    </a:cubicBezTo>
                    <a:cubicBezTo>
                      <a:pt x="1256" y="1713"/>
                      <a:pt x="1621" y="1325"/>
                      <a:pt x="1621" y="846"/>
                    </a:cubicBezTo>
                    <a:cubicBezTo>
                      <a:pt x="1621" y="366"/>
                      <a:pt x="1256" y="1"/>
                      <a:pt x="777" y="1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5233913" y="3952825"/>
                <a:ext cx="4055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712" extrusionOk="0">
                    <a:moveTo>
                      <a:pt x="777" y="0"/>
                    </a:moveTo>
                    <a:cubicBezTo>
                      <a:pt x="389" y="0"/>
                      <a:pt x="1" y="388"/>
                      <a:pt x="1" y="867"/>
                    </a:cubicBezTo>
                    <a:cubicBezTo>
                      <a:pt x="1" y="1324"/>
                      <a:pt x="389" y="1712"/>
                      <a:pt x="777" y="1712"/>
                    </a:cubicBezTo>
                    <a:cubicBezTo>
                      <a:pt x="1256" y="1712"/>
                      <a:pt x="1621" y="1324"/>
                      <a:pt x="1621" y="867"/>
                    </a:cubicBezTo>
                    <a:cubicBezTo>
                      <a:pt x="1621" y="388"/>
                      <a:pt x="1256" y="0"/>
                      <a:pt x="777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0" name="Google Shape;1170;p32"/>
            <p:cNvGrpSpPr/>
            <p:nvPr/>
          </p:nvGrpSpPr>
          <p:grpSpPr>
            <a:xfrm>
              <a:off x="5169775" y="2420375"/>
              <a:ext cx="166650" cy="218575"/>
              <a:chOff x="6617713" y="3382175"/>
              <a:chExt cx="166650" cy="218575"/>
            </a:xfrm>
          </p:grpSpPr>
          <p:sp>
            <p:nvSpPr>
              <p:cNvPr id="1171" name="Google Shape;1171;p32"/>
              <p:cNvSpPr/>
              <p:nvPr/>
            </p:nvSpPr>
            <p:spPr>
              <a:xfrm>
                <a:off x="6653663" y="3382175"/>
                <a:ext cx="95325" cy="111875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4475" extrusionOk="0">
                    <a:moveTo>
                      <a:pt x="1895" y="298"/>
                    </a:moveTo>
                    <a:cubicBezTo>
                      <a:pt x="2465" y="298"/>
                      <a:pt x="2853" y="389"/>
                      <a:pt x="3127" y="663"/>
                    </a:cubicBezTo>
                    <a:cubicBezTo>
                      <a:pt x="3424" y="1051"/>
                      <a:pt x="3515" y="1621"/>
                      <a:pt x="3515" y="2192"/>
                    </a:cubicBezTo>
                    <a:cubicBezTo>
                      <a:pt x="3515" y="2763"/>
                      <a:pt x="3333" y="3242"/>
                      <a:pt x="3127" y="3516"/>
                    </a:cubicBezTo>
                    <a:cubicBezTo>
                      <a:pt x="2762" y="3995"/>
                      <a:pt x="2374" y="4178"/>
                      <a:pt x="1895" y="4178"/>
                    </a:cubicBezTo>
                    <a:cubicBezTo>
                      <a:pt x="959" y="4178"/>
                      <a:pt x="274" y="3333"/>
                      <a:pt x="274" y="2192"/>
                    </a:cubicBezTo>
                    <a:cubicBezTo>
                      <a:pt x="274" y="1142"/>
                      <a:pt x="480" y="298"/>
                      <a:pt x="1895" y="298"/>
                    </a:cubicBezTo>
                    <a:close/>
                    <a:moveTo>
                      <a:pt x="1895" y="1"/>
                    </a:moveTo>
                    <a:cubicBezTo>
                      <a:pt x="183" y="1"/>
                      <a:pt x="0" y="1142"/>
                      <a:pt x="0" y="2192"/>
                    </a:cubicBezTo>
                    <a:cubicBezTo>
                      <a:pt x="0" y="3516"/>
                      <a:pt x="845" y="4475"/>
                      <a:pt x="1895" y="4475"/>
                    </a:cubicBezTo>
                    <a:cubicBezTo>
                      <a:pt x="2465" y="4475"/>
                      <a:pt x="2945" y="4178"/>
                      <a:pt x="3333" y="3721"/>
                    </a:cubicBezTo>
                    <a:cubicBezTo>
                      <a:pt x="3607" y="3333"/>
                      <a:pt x="3812" y="2763"/>
                      <a:pt x="3812" y="2192"/>
                    </a:cubicBezTo>
                    <a:cubicBezTo>
                      <a:pt x="3812" y="1621"/>
                      <a:pt x="3698" y="959"/>
                      <a:pt x="3333" y="480"/>
                    </a:cubicBezTo>
                    <a:cubicBezTo>
                      <a:pt x="2945" y="92"/>
                      <a:pt x="2465" y="1"/>
                      <a:pt x="18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6617713" y="3486600"/>
                <a:ext cx="166650" cy="114150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4566" extrusionOk="0">
                    <a:moveTo>
                      <a:pt x="4565" y="298"/>
                    </a:moveTo>
                    <a:cubicBezTo>
                      <a:pt x="6186" y="686"/>
                      <a:pt x="6391" y="1256"/>
                      <a:pt x="6391" y="3059"/>
                    </a:cubicBezTo>
                    <a:lnTo>
                      <a:pt x="6391" y="3242"/>
                    </a:lnTo>
                    <a:lnTo>
                      <a:pt x="6391" y="3333"/>
                    </a:lnTo>
                    <a:cubicBezTo>
                      <a:pt x="6391" y="3333"/>
                      <a:pt x="6095" y="3995"/>
                      <a:pt x="4565" y="4201"/>
                    </a:cubicBezTo>
                    <a:cubicBezTo>
                      <a:pt x="4200" y="4201"/>
                      <a:pt x="3812" y="4292"/>
                      <a:pt x="3333" y="4292"/>
                    </a:cubicBezTo>
                    <a:cubicBezTo>
                      <a:pt x="685" y="4292"/>
                      <a:pt x="297" y="3333"/>
                      <a:pt x="297" y="3333"/>
                    </a:cubicBezTo>
                    <a:lnTo>
                      <a:pt x="297" y="3151"/>
                    </a:lnTo>
                    <a:lnTo>
                      <a:pt x="297" y="2968"/>
                    </a:lnTo>
                    <a:cubicBezTo>
                      <a:pt x="297" y="1142"/>
                      <a:pt x="571" y="571"/>
                      <a:pt x="2488" y="298"/>
                    </a:cubicBezTo>
                    <a:cubicBezTo>
                      <a:pt x="2488" y="298"/>
                      <a:pt x="2671" y="571"/>
                      <a:pt x="3333" y="571"/>
                    </a:cubicBezTo>
                    <a:cubicBezTo>
                      <a:pt x="3995" y="571"/>
                      <a:pt x="4200" y="298"/>
                      <a:pt x="4200" y="298"/>
                    </a:cubicBezTo>
                    <a:close/>
                    <a:moveTo>
                      <a:pt x="2397" y="1"/>
                    </a:moveTo>
                    <a:cubicBezTo>
                      <a:pt x="388" y="389"/>
                      <a:pt x="0" y="1051"/>
                      <a:pt x="0" y="2968"/>
                    </a:cubicBezTo>
                    <a:lnTo>
                      <a:pt x="0" y="3151"/>
                    </a:lnTo>
                    <a:lnTo>
                      <a:pt x="0" y="3333"/>
                    </a:lnTo>
                    <a:lnTo>
                      <a:pt x="0" y="3425"/>
                    </a:lnTo>
                    <a:cubicBezTo>
                      <a:pt x="0" y="3630"/>
                      <a:pt x="571" y="4566"/>
                      <a:pt x="3333" y="4566"/>
                    </a:cubicBezTo>
                    <a:cubicBezTo>
                      <a:pt x="3812" y="4566"/>
                      <a:pt x="4200" y="4475"/>
                      <a:pt x="4565" y="4475"/>
                    </a:cubicBezTo>
                    <a:cubicBezTo>
                      <a:pt x="6277" y="4201"/>
                      <a:pt x="6665" y="3539"/>
                      <a:pt x="6665" y="3425"/>
                    </a:cubicBezTo>
                    <a:lnTo>
                      <a:pt x="6665" y="3333"/>
                    </a:lnTo>
                    <a:lnTo>
                      <a:pt x="6665" y="3242"/>
                    </a:lnTo>
                    <a:lnTo>
                      <a:pt x="6665" y="3151"/>
                    </a:lnTo>
                    <a:lnTo>
                      <a:pt x="6665" y="3059"/>
                    </a:lnTo>
                    <a:cubicBezTo>
                      <a:pt x="6665" y="1256"/>
                      <a:pt x="6483" y="480"/>
                      <a:pt x="4565" y="1"/>
                    </a:cubicBezTo>
                    <a:lnTo>
                      <a:pt x="4200" y="1"/>
                    </a:lnTo>
                    <a:cubicBezTo>
                      <a:pt x="4109" y="1"/>
                      <a:pt x="4109" y="1"/>
                      <a:pt x="3995" y="115"/>
                    </a:cubicBezTo>
                    <a:cubicBezTo>
                      <a:pt x="3995" y="115"/>
                      <a:pt x="3812" y="298"/>
                      <a:pt x="3333" y="298"/>
                    </a:cubicBezTo>
                    <a:cubicBezTo>
                      <a:pt x="2853" y="298"/>
                      <a:pt x="2671" y="115"/>
                      <a:pt x="2671" y="115"/>
                    </a:cubicBezTo>
                    <a:cubicBezTo>
                      <a:pt x="2579" y="1"/>
                      <a:pt x="2488" y="1"/>
                      <a:pt x="2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3" name="Google Shape;1173;p32"/>
            <p:cNvSpPr txBox="1"/>
            <p:nvPr/>
          </p:nvSpPr>
          <p:spPr>
            <a:xfrm>
              <a:off x="4542525" y="2934415"/>
              <a:ext cx="1426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Issues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4" name="Google Shape;1174;p32"/>
            <p:cNvSpPr txBox="1"/>
            <p:nvPr/>
          </p:nvSpPr>
          <p:spPr>
            <a:xfrm>
              <a:off x="4310525" y="4070186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actually a cold place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75" name="Google Shape;1175;p32"/>
          <p:cNvGrpSpPr/>
          <p:nvPr/>
        </p:nvGrpSpPr>
        <p:grpSpPr>
          <a:xfrm>
            <a:off x="2810213" y="1450428"/>
            <a:ext cx="1977463" cy="2376297"/>
            <a:chOff x="2810213" y="1450428"/>
            <a:chExt cx="1977463" cy="2376297"/>
          </a:xfrm>
        </p:grpSpPr>
        <p:sp>
          <p:nvSpPr>
            <p:cNvPr id="1176" name="Google Shape;1176;p32"/>
            <p:cNvSpPr/>
            <p:nvPr/>
          </p:nvSpPr>
          <p:spPr>
            <a:xfrm>
              <a:off x="3597113" y="3249225"/>
              <a:ext cx="479925" cy="482775"/>
            </a:xfrm>
            <a:custGeom>
              <a:avLst/>
              <a:gdLst/>
              <a:ahLst/>
              <a:cxnLst/>
              <a:rect l="l" t="t" r="r" b="b"/>
              <a:pathLst>
                <a:path w="19197" h="19311" extrusionOk="0">
                  <a:moveTo>
                    <a:pt x="9610" y="1"/>
                  </a:moveTo>
                  <a:cubicBezTo>
                    <a:pt x="4269" y="1"/>
                    <a:pt x="1" y="4360"/>
                    <a:pt x="1" y="9701"/>
                  </a:cubicBezTo>
                  <a:cubicBezTo>
                    <a:pt x="1" y="15020"/>
                    <a:pt x="4269" y="19311"/>
                    <a:pt x="9610" y="19311"/>
                  </a:cubicBezTo>
                  <a:cubicBezTo>
                    <a:pt x="14928" y="19311"/>
                    <a:pt x="19197" y="15020"/>
                    <a:pt x="19197" y="9701"/>
                  </a:cubicBezTo>
                  <a:cubicBezTo>
                    <a:pt x="19197" y="4360"/>
                    <a:pt x="14928" y="1"/>
                    <a:pt x="9610" y="1"/>
                  </a:cubicBezTo>
                  <a:close/>
                </a:path>
              </a:pathLst>
            </a:custGeom>
            <a:solidFill>
              <a:schemeClr val="accent3"/>
            </a:solidFill>
            <a:ln w="3822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3639913" y="3293163"/>
              <a:ext cx="394325" cy="394900"/>
            </a:xfrm>
            <a:custGeom>
              <a:avLst/>
              <a:gdLst/>
              <a:ahLst/>
              <a:cxnLst/>
              <a:rect l="l" t="t" r="r" b="b"/>
              <a:pathLst>
                <a:path w="15773" h="15796" extrusionOk="0">
                  <a:moveTo>
                    <a:pt x="7898" y="1"/>
                  </a:moveTo>
                  <a:cubicBezTo>
                    <a:pt x="3516" y="1"/>
                    <a:pt x="0" y="3516"/>
                    <a:pt x="0" y="7898"/>
                  </a:cubicBezTo>
                  <a:cubicBezTo>
                    <a:pt x="0" y="12258"/>
                    <a:pt x="3516" y="15796"/>
                    <a:pt x="7898" y="15796"/>
                  </a:cubicBezTo>
                  <a:cubicBezTo>
                    <a:pt x="12258" y="15796"/>
                    <a:pt x="15773" y="12258"/>
                    <a:pt x="15773" y="7898"/>
                  </a:cubicBezTo>
                  <a:cubicBezTo>
                    <a:pt x="15773" y="3516"/>
                    <a:pt x="12258" y="1"/>
                    <a:pt x="7898" y="1"/>
                  </a:cubicBezTo>
                  <a:close/>
                </a:path>
              </a:pathLst>
            </a:custGeom>
            <a:solidFill>
              <a:srgbClr val="4E6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3428213" y="3263500"/>
              <a:ext cx="301875" cy="563225"/>
            </a:xfrm>
            <a:custGeom>
              <a:avLst/>
              <a:gdLst/>
              <a:ahLst/>
              <a:cxnLst/>
              <a:rect l="l" t="t" r="r" b="b"/>
              <a:pathLst>
                <a:path w="12075" h="22529" fill="none" extrusionOk="0">
                  <a:moveTo>
                    <a:pt x="12075" y="22529"/>
                  </a:moveTo>
                  <a:cubicBezTo>
                    <a:pt x="9610" y="22049"/>
                    <a:pt x="7122" y="20817"/>
                    <a:pt x="5227" y="18922"/>
                  </a:cubicBezTo>
                  <a:cubicBezTo>
                    <a:pt x="0" y="13695"/>
                    <a:pt x="0" y="5227"/>
                    <a:pt x="5227" y="0"/>
                  </a:cubicBezTo>
                </a:path>
              </a:pathLst>
            </a:custGeom>
            <a:noFill/>
            <a:ln w="75900" cap="flat" cmpd="sng">
              <a:solidFill>
                <a:srgbClr val="4E6A9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2859863" y="3551100"/>
              <a:ext cx="342400" cy="116425"/>
            </a:xfrm>
            <a:custGeom>
              <a:avLst/>
              <a:gdLst/>
              <a:ahLst/>
              <a:cxnLst/>
              <a:rect l="l" t="t" r="r" b="b"/>
              <a:pathLst>
                <a:path w="13696" h="4657" fill="none" extrusionOk="0">
                  <a:moveTo>
                    <a:pt x="0" y="4656"/>
                  </a:moveTo>
                  <a:lnTo>
                    <a:pt x="8948" y="4656"/>
                  </a:lnTo>
                  <a:cubicBezTo>
                    <a:pt x="11596" y="4656"/>
                    <a:pt x="13695" y="2557"/>
                    <a:pt x="13695" y="0"/>
                  </a:cubicBezTo>
                </a:path>
              </a:pathLst>
            </a:custGeom>
            <a:noFill/>
            <a:ln w="3822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3202238" y="2428650"/>
              <a:ext cx="1277100" cy="1122475"/>
            </a:xfrm>
            <a:custGeom>
              <a:avLst/>
              <a:gdLst/>
              <a:ahLst/>
              <a:cxnLst/>
              <a:rect l="l" t="t" r="r" b="b"/>
              <a:pathLst>
                <a:path w="51084" h="44899" fill="none" extrusionOk="0">
                  <a:moveTo>
                    <a:pt x="38142" y="43095"/>
                  </a:moveTo>
                  <a:lnTo>
                    <a:pt x="46313" y="43095"/>
                  </a:lnTo>
                  <a:cubicBezTo>
                    <a:pt x="48984" y="43095"/>
                    <a:pt x="51083" y="40995"/>
                    <a:pt x="51083" y="38439"/>
                  </a:cubicBezTo>
                  <a:lnTo>
                    <a:pt x="51083" y="12555"/>
                  </a:lnTo>
                  <a:cubicBezTo>
                    <a:pt x="51083" y="9998"/>
                    <a:pt x="48984" y="7898"/>
                    <a:pt x="46313" y="7898"/>
                  </a:cubicBezTo>
                  <a:lnTo>
                    <a:pt x="32047" y="7898"/>
                  </a:lnTo>
                  <a:cubicBezTo>
                    <a:pt x="31477" y="7898"/>
                    <a:pt x="30906" y="7624"/>
                    <a:pt x="30541" y="7145"/>
                  </a:cubicBezTo>
                  <a:lnTo>
                    <a:pt x="27003" y="1051"/>
                  </a:lnTo>
                  <a:cubicBezTo>
                    <a:pt x="26250" y="1"/>
                    <a:pt x="24720" y="1"/>
                    <a:pt x="23967" y="1051"/>
                  </a:cubicBezTo>
                  <a:lnTo>
                    <a:pt x="20452" y="7145"/>
                  </a:lnTo>
                  <a:cubicBezTo>
                    <a:pt x="20155" y="7624"/>
                    <a:pt x="19585" y="7898"/>
                    <a:pt x="18923" y="7898"/>
                  </a:cubicBezTo>
                  <a:lnTo>
                    <a:pt x="4657" y="7898"/>
                  </a:lnTo>
                  <a:cubicBezTo>
                    <a:pt x="2100" y="7898"/>
                    <a:pt x="0" y="9998"/>
                    <a:pt x="0" y="12555"/>
                  </a:cubicBezTo>
                  <a:lnTo>
                    <a:pt x="0" y="44898"/>
                  </a:lnTo>
                </a:path>
              </a:pathLst>
            </a:custGeom>
            <a:noFill/>
            <a:ln w="3822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2810213" y="3608150"/>
              <a:ext cx="102175" cy="121000"/>
            </a:xfrm>
            <a:custGeom>
              <a:avLst/>
              <a:gdLst/>
              <a:ahLst/>
              <a:cxnLst/>
              <a:rect l="l" t="t" r="r" b="b"/>
              <a:pathLst>
                <a:path w="4087" h="4840" extrusionOk="0">
                  <a:moveTo>
                    <a:pt x="2078" y="1"/>
                  </a:moveTo>
                  <a:lnTo>
                    <a:pt x="936" y="1233"/>
                  </a:lnTo>
                  <a:lnTo>
                    <a:pt x="0" y="2374"/>
                  </a:lnTo>
                  <a:lnTo>
                    <a:pt x="1986" y="4840"/>
                  </a:lnTo>
                  <a:lnTo>
                    <a:pt x="3995" y="4840"/>
                  </a:lnTo>
                  <a:lnTo>
                    <a:pt x="1895" y="2374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32"/>
            <p:cNvGrpSpPr/>
            <p:nvPr/>
          </p:nvGrpSpPr>
          <p:grpSpPr>
            <a:xfrm>
              <a:off x="3825113" y="2100550"/>
              <a:ext cx="40525" cy="244825"/>
              <a:chOff x="3821613" y="2100550"/>
              <a:chExt cx="40525" cy="244825"/>
            </a:xfrm>
          </p:grpSpPr>
          <p:sp>
            <p:nvSpPr>
              <p:cNvPr id="1183" name="Google Shape;1183;p32"/>
              <p:cNvSpPr/>
              <p:nvPr/>
            </p:nvSpPr>
            <p:spPr>
              <a:xfrm>
                <a:off x="3821613" y="2305400"/>
                <a:ext cx="405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99" extrusionOk="0">
                    <a:moveTo>
                      <a:pt x="776" y="1"/>
                    </a:moveTo>
                    <a:cubicBezTo>
                      <a:pt x="388" y="1"/>
                      <a:pt x="0" y="366"/>
                      <a:pt x="0" y="754"/>
                    </a:cubicBezTo>
                    <a:cubicBezTo>
                      <a:pt x="0" y="1233"/>
                      <a:pt x="388" y="1598"/>
                      <a:pt x="776" y="1598"/>
                    </a:cubicBezTo>
                    <a:cubicBezTo>
                      <a:pt x="1256" y="1598"/>
                      <a:pt x="1621" y="1233"/>
                      <a:pt x="1621" y="754"/>
                    </a:cubicBezTo>
                    <a:cubicBezTo>
                      <a:pt x="1621" y="366"/>
                      <a:pt x="1256" y="1"/>
                      <a:pt x="776" y="1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2"/>
              <p:cNvSpPr/>
              <p:nvPr/>
            </p:nvSpPr>
            <p:spPr>
              <a:xfrm>
                <a:off x="3821613" y="2234075"/>
                <a:ext cx="405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99" extrusionOk="0">
                    <a:moveTo>
                      <a:pt x="776" y="0"/>
                    </a:moveTo>
                    <a:cubicBezTo>
                      <a:pt x="388" y="0"/>
                      <a:pt x="0" y="366"/>
                      <a:pt x="0" y="754"/>
                    </a:cubicBezTo>
                    <a:cubicBezTo>
                      <a:pt x="0" y="1233"/>
                      <a:pt x="388" y="1598"/>
                      <a:pt x="776" y="1598"/>
                    </a:cubicBezTo>
                    <a:cubicBezTo>
                      <a:pt x="1256" y="1598"/>
                      <a:pt x="1621" y="1233"/>
                      <a:pt x="1621" y="754"/>
                    </a:cubicBezTo>
                    <a:cubicBezTo>
                      <a:pt x="1621" y="366"/>
                      <a:pt x="1256" y="0"/>
                      <a:pt x="776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2"/>
              <p:cNvSpPr/>
              <p:nvPr/>
            </p:nvSpPr>
            <p:spPr>
              <a:xfrm>
                <a:off x="3821613" y="2162750"/>
                <a:ext cx="405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99" extrusionOk="0">
                    <a:moveTo>
                      <a:pt x="776" y="0"/>
                    </a:moveTo>
                    <a:cubicBezTo>
                      <a:pt x="388" y="0"/>
                      <a:pt x="0" y="365"/>
                      <a:pt x="0" y="845"/>
                    </a:cubicBezTo>
                    <a:cubicBezTo>
                      <a:pt x="0" y="1233"/>
                      <a:pt x="388" y="1598"/>
                      <a:pt x="776" y="1598"/>
                    </a:cubicBezTo>
                    <a:cubicBezTo>
                      <a:pt x="1256" y="1598"/>
                      <a:pt x="1621" y="1233"/>
                      <a:pt x="1621" y="845"/>
                    </a:cubicBezTo>
                    <a:cubicBezTo>
                      <a:pt x="1621" y="365"/>
                      <a:pt x="1256" y="0"/>
                      <a:pt x="776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2"/>
              <p:cNvSpPr/>
              <p:nvPr/>
            </p:nvSpPr>
            <p:spPr>
              <a:xfrm>
                <a:off x="3821613" y="2100550"/>
                <a:ext cx="40525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1" extrusionOk="0">
                    <a:moveTo>
                      <a:pt x="776" y="0"/>
                    </a:moveTo>
                    <a:cubicBezTo>
                      <a:pt x="388" y="0"/>
                      <a:pt x="0" y="388"/>
                      <a:pt x="0" y="868"/>
                    </a:cubicBezTo>
                    <a:cubicBezTo>
                      <a:pt x="0" y="1233"/>
                      <a:pt x="388" y="1621"/>
                      <a:pt x="776" y="1621"/>
                    </a:cubicBezTo>
                    <a:cubicBezTo>
                      <a:pt x="1256" y="1621"/>
                      <a:pt x="1621" y="1233"/>
                      <a:pt x="1621" y="868"/>
                    </a:cubicBezTo>
                    <a:cubicBezTo>
                      <a:pt x="1621" y="388"/>
                      <a:pt x="1256" y="0"/>
                      <a:pt x="776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32"/>
            <p:cNvGrpSpPr/>
            <p:nvPr/>
          </p:nvGrpSpPr>
          <p:grpSpPr>
            <a:xfrm>
              <a:off x="3721788" y="3350225"/>
              <a:ext cx="230575" cy="280775"/>
              <a:chOff x="5139188" y="2385850"/>
              <a:chExt cx="230575" cy="280775"/>
            </a:xfrm>
          </p:grpSpPr>
          <p:sp>
            <p:nvSpPr>
              <p:cNvPr id="1188" name="Google Shape;1188;p32"/>
              <p:cNvSpPr/>
              <p:nvPr/>
            </p:nvSpPr>
            <p:spPr>
              <a:xfrm>
                <a:off x="5181988" y="2440650"/>
                <a:ext cx="144975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6757" extrusionOk="0">
                    <a:moveTo>
                      <a:pt x="2854" y="297"/>
                    </a:moveTo>
                    <a:cubicBezTo>
                      <a:pt x="4360" y="297"/>
                      <a:pt x="5502" y="1529"/>
                      <a:pt x="5502" y="2945"/>
                    </a:cubicBezTo>
                    <a:cubicBezTo>
                      <a:pt x="5502" y="3721"/>
                      <a:pt x="5228" y="4383"/>
                      <a:pt x="4657" y="4953"/>
                    </a:cubicBezTo>
                    <a:cubicBezTo>
                      <a:pt x="4178" y="5318"/>
                      <a:pt x="4269" y="6277"/>
                      <a:pt x="4269" y="6277"/>
                    </a:cubicBezTo>
                    <a:cubicBezTo>
                      <a:pt x="4269" y="6277"/>
                      <a:pt x="4269" y="6368"/>
                      <a:pt x="4178" y="6368"/>
                    </a:cubicBezTo>
                    <a:cubicBezTo>
                      <a:pt x="4178" y="6368"/>
                      <a:pt x="4178" y="6460"/>
                      <a:pt x="4086" y="6460"/>
                    </a:cubicBezTo>
                    <a:lnTo>
                      <a:pt x="1713" y="6460"/>
                    </a:lnTo>
                    <a:cubicBezTo>
                      <a:pt x="1621" y="6460"/>
                      <a:pt x="1621" y="6368"/>
                      <a:pt x="1621" y="6368"/>
                    </a:cubicBezTo>
                    <a:cubicBezTo>
                      <a:pt x="1507" y="6368"/>
                      <a:pt x="1507" y="6277"/>
                      <a:pt x="1507" y="6277"/>
                    </a:cubicBezTo>
                    <a:cubicBezTo>
                      <a:pt x="1507" y="6277"/>
                      <a:pt x="1621" y="5318"/>
                      <a:pt x="1142" y="4953"/>
                    </a:cubicBezTo>
                    <a:cubicBezTo>
                      <a:pt x="571" y="4474"/>
                      <a:pt x="275" y="3721"/>
                      <a:pt x="275" y="2945"/>
                    </a:cubicBezTo>
                    <a:cubicBezTo>
                      <a:pt x="275" y="1529"/>
                      <a:pt x="1416" y="297"/>
                      <a:pt x="2854" y="297"/>
                    </a:cubicBezTo>
                    <a:close/>
                    <a:moveTo>
                      <a:pt x="2854" y="0"/>
                    </a:moveTo>
                    <a:cubicBezTo>
                      <a:pt x="1325" y="0"/>
                      <a:pt x="1" y="1324"/>
                      <a:pt x="1" y="2945"/>
                    </a:cubicBezTo>
                    <a:cubicBezTo>
                      <a:pt x="1" y="3812"/>
                      <a:pt x="366" y="4565"/>
                      <a:pt x="937" y="5136"/>
                    </a:cubicBezTo>
                    <a:cubicBezTo>
                      <a:pt x="1233" y="5433"/>
                      <a:pt x="1233" y="6094"/>
                      <a:pt x="1233" y="6186"/>
                    </a:cubicBezTo>
                    <a:lnTo>
                      <a:pt x="1233" y="6277"/>
                    </a:lnTo>
                    <a:cubicBezTo>
                      <a:pt x="1233" y="6368"/>
                      <a:pt x="1233" y="6460"/>
                      <a:pt x="1325" y="6574"/>
                    </a:cubicBezTo>
                    <a:cubicBezTo>
                      <a:pt x="1416" y="6665"/>
                      <a:pt x="1621" y="6756"/>
                      <a:pt x="1713" y="6756"/>
                    </a:cubicBezTo>
                    <a:lnTo>
                      <a:pt x="4086" y="6756"/>
                    </a:lnTo>
                    <a:cubicBezTo>
                      <a:pt x="4178" y="6756"/>
                      <a:pt x="4360" y="6665"/>
                      <a:pt x="4360" y="6574"/>
                    </a:cubicBezTo>
                    <a:cubicBezTo>
                      <a:pt x="4475" y="6460"/>
                      <a:pt x="4566" y="6368"/>
                      <a:pt x="4566" y="6277"/>
                    </a:cubicBezTo>
                    <a:cubicBezTo>
                      <a:pt x="4566" y="6003"/>
                      <a:pt x="4566" y="5433"/>
                      <a:pt x="4840" y="5136"/>
                    </a:cubicBezTo>
                    <a:cubicBezTo>
                      <a:pt x="5502" y="4565"/>
                      <a:pt x="5798" y="3812"/>
                      <a:pt x="5798" y="2945"/>
                    </a:cubicBezTo>
                    <a:cubicBezTo>
                      <a:pt x="5798" y="1324"/>
                      <a:pt x="4475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2"/>
              <p:cNvSpPr/>
              <p:nvPr/>
            </p:nvSpPr>
            <p:spPr>
              <a:xfrm>
                <a:off x="5210538" y="2602125"/>
                <a:ext cx="879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1348" extrusionOk="0">
                    <a:moveTo>
                      <a:pt x="2762" y="297"/>
                    </a:moveTo>
                    <a:cubicBezTo>
                      <a:pt x="3036" y="297"/>
                      <a:pt x="3218" y="480"/>
                      <a:pt x="3218" y="685"/>
                    </a:cubicBezTo>
                    <a:cubicBezTo>
                      <a:pt x="3218" y="868"/>
                      <a:pt x="3036" y="1051"/>
                      <a:pt x="2762" y="1051"/>
                    </a:cubicBezTo>
                    <a:lnTo>
                      <a:pt x="662" y="1051"/>
                    </a:lnTo>
                    <a:cubicBezTo>
                      <a:pt x="479" y="1051"/>
                      <a:pt x="274" y="868"/>
                      <a:pt x="274" y="685"/>
                    </a:cubicBezTo>
                    <a:cubicBezTo>
                      <a:pt x="274" y="480"/>
                      <a:pt x="479" y="297"/>
                      <a:pt x="662" y="297"/>
                    </a:cubicBezTo>
                    <a:close/>
                    <a:moveTo>
                      <a:pt x="662" y="1"/>
                    </a:moveTo>
                    <a:cubicBezTo>
                      <a:pt x="274" y="1"/>
                      <a:pt x="0" y="297"/>
                      <a:pt x="0" y="685"/>
                    </a:cubicBezTo>
                    <a:cubicBezTo>
                      <a:pt x="0" y="1051"/>
                      <a:pt x="274" y="1347"/>
                      <a:pt x="662" y="1347"/>
                    </a:cubicBezTo>
                    <a:lnTo>
                      <a:pt x="2762" y="1347"/>
                    </a:lnTo>
                    <a:cubicBezTo>
                      <a:pt x="3218" y="1347"/>
                      <a:pt x="3515" y="1051"/>
                      <a:pt x="3515" y="685"/>
                    </a:cubicBezTo>
                    <a:cubicBezTo>
                      <a:pt x="3515" y="297"/>
                      <a:pt x="3127" y="1"/>
                      <a:pt x="2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2"/>
              <p:cNvSpPr/>
              <p:nvPr/>
            </p:nvSpPr>
            <p:spPr>
              <a:xfrm>
                <a:off x="5217363" y="2630650"/>
                <a:ext cx="71375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439" extrusionOk="0">
                    <a:moveTo>
                      <a:pt x="2192" y="298"/>
                    </a:moveTo>
                    <a:cubicBezTo>
                      <a:pt x="2375" y="298"/>
                      <a:pt x="2580" y="480"/>
                      <a:pt x="2580" y="777"/>
                    </a:cubicBezTo>
                    <a:cubicBezTo>
                      <a:pt x="2580" y="960"/>
                      <a:pt x="2375" y="1142"/>
                      <a:pt x="2192" y="1142"/>
                    </a:cubicBezTo>
                    <a:lnTo>
                      <a:pt x="663" y="1142"/>
                    </a:lnTo>
                    <a:cubicBezTo>
                      <a:pt x="480" y="1142"/>
                      <a:pt x="298" y="960"/>
                      <a:pt x="298" y="777"/>
                    </a:cubicBezTo>
                    <a:cubicBezTo>
                      <a:pt x="298" y="480"/>
                      <a:pt x="480" y="298"/>
                      <a:pt x="663" y="298"/>
                    </a:cubicBezTo>
                    <a:close/>
                    <a:moveTo>
                      <a:pt x="663" y="1"/>
                    </a:moveTo>
                    <a:cubicBezTo>
                      <a:pt x="298" y="1"/>
                      <a:pt x="1" y="389"/>
                      <a:pt x="1" y="777"/>
                    </a:cubicBezTo>
                    <a:cubicBezTo>
                      <a:pt x="1" y="1142"/>
                      <a:pt x="298" y="1439"/>
                      <a:pt x="663" y="1439"/>
                    </a:cubicBezTo>
                    <a:lnTo>
                      <a:pt x="2192" y="1439"/>
                    </a:lnTo>
                    <a:cubicBezTo>
                      <a:pt x="2580" y="1439"/>
                      <a:pt x="2854" y="1142"/>
                      <a:pt x="2854" y="777"/>
                    </a:cubicBezTo>
                    <a:cubicBezTo>
                      <a:pt x="2854" y="389"/>
                      <a:pt x="2580" y="1"/>
                      <a:pt x="2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2"/>
              <p:cNvSpPr/>
              <p:nvPr/>
            </p:nvSpPr>
            <p:spPr>
              <a:xfrm>
                <a:off x="5243613" y="2385850"/>
                <a:ext cx="21725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010" extrusionOk="0">
                    <a:moveTo>
                      <a:pt x="389" y="298"/>
                    </a:moveTo>
                    <a:cubicBezTo>
                      <a:pt x="480" y="298"/>
                      <a:pt x="572" y="389"/>
                      <a:pt x="572" y="480"/>
                    </a:cubicBezTo>
                    <a:lnTo>
                      <a:pt x="572" y="1530"/>
                    </a:lnTo>
                    <a:cubicBezTo>
                      <a:pt x="572" y="1622"/>
                      <a:pt x="480" y="1713"/>
                      <a:pt x="389" y="1713"/>
                    </a:cubicBezTo>
                    <a:cubicBezTo>
                      <a:pt x="298" y="1713"/>
                      <a:pt x="298" y="1622"/>
                      <a:pt x="298" y="1530"/>
                    </a:cubicBezTo>
                    <a:lnTo>
                      <a:pt x="298" y="480"/>
                    </a:lnTo>
                    <a:cubicBezTo>
                      <a:pt x="298" y="389"/>
                      <a:pt x="298" y="298"/>
                      <a:pt x="389" y="298"/>
                    </a:cubicBezTo>
                    <a:close/>
                    <a:moveTo>
                      <a:pt x="389" y="1"/>
                    </a:moveTo>
                    <a:cubicBezTo>
                      <a:pt x="184" y="1"/>
                      <a:pt x="1" y="206"/>
                      <a:pt x="1" y="480"/>
                    </a:cubicBezTo>
                    <a:lnTo>
                      <a:pt x="1" y="1530"/>
                    </a:lnTo>
                    <a:cubicBezTo>
                      <a:pt x="1" y="1804"/>
                      <a:pt x="184" y="2010"/>
                      <a:pt x="389" y="2010"/>
                    </a:cubicBezTo>
                    <a:cubicBezTo>
                      <a:pt x="663" y="2010"/>
                      <a:pt x="868" y="1804"/>
                      <a:pt x="868" y="1530"/>
                    </a:cubicBezTo>
                    <a:lnTo>
                      <a:pt x="868" y="480"/>
                    </a:lnTo>
                    <a:cubicBezTo>
                      <a:pt x="868" y="206"/>
                      <a:pt x="663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2"/>
              <p:cNvSpPr/>
              <p:nvPr/>
            </p:nvSpPr>
            <p:spPr>
              <a:xfrm>
                <a:off x="5290988" y="2405250"/>
                <a:ext cx="405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805" extrusionOk="0">
                    <a:moveTo>
                      <a:pt x="1142" y="275"/>
                    </a:moveTo>
                    <a:lnTo>
                      <a:pt x="1256" y="366"/>
                    </a:lnTo>
                    <a:cubicBezTo>
                      <a:pt x="1256" y="366"/>
                      <a:pt x="1347" y="457"/>
                      <a:pt x="1256" y="572"/>
                    </a:cubicBezTo>
                    <a:lnTo>
                      <a:pt x="685" y="1507"/>
                    </a:lnTo>
                    <a:lnTo>
                      <a:pt x="388" y="1507"/>
                    </a:lnTo>
                    <a:cubicBezTo>
                      <a:pt x="388" y="1507"/>
                      <a:pt x="297" y="1325"/>
                      <a:pt x="388" y="1325"/>
                    </a:cubicBezTo>
                    <a:lnTo>
                      <a:pt x="959" y="366"/>
                    </a:lnTo>
                    <a:cubicBezTo>
                      <a:pt x="1050" y="366"/>
                      <a:pt x="1050" y="275"/>
                      <a:pt x="1142" y="275"/>
                    </a:cubicBezTo>
                    <a:close/>
                    <a:moveTo>
                      <a:pt x="1142" y="1"/>
                    </a:moveTo>
                    <a:cubicBezTo>
                      <a:pt x="959" y="1"/>
                      <a:pt x="868" y="92"/>
                      <a:pt x="776" y="184"/>
                    </a:cubicBezTo>
                    <a:lnTo>
                      <a:pt x="115" y="1142"/>
                    </a:lnTo>
                    <a:cubicBezTo>
                      <a:pt x="115" y="1234"/>
                      <a:pt x="0" y="1325"/>
                      <a:pt x="115" y="1507"/>
                    </a:cubicBezTo>
                    <a:cubicBezTo>
                      <a:pt x="115" y="1599"/>
                      <a:pt x="206" y="1713"/>
                      <a:pt x="297" y="1804"/>
                    </a:cubicBezTo>
                    <a:lnTo>
                      <a:pt x="480" y="1804"/>
                    </a:lnTo>
                    <a:cubicBezTo>
                      <a:pt x="685" y="1804"/>
                      <a:pt x="776" y="1713"/>
                      <a:pt x="868" y="1599"/>
                    </a:cubicBezTo>
                    <a:lnTo>
                      <a:pt x="1438" y="754"/>
                    </a:lnTo>
                    <a:cubicBezTo>
                      <a:pt x="1530" y="663"/>
                      <a:pt x="1621" y="572"/>
                      <a:pt x="1530" y="366"/>
                    </a:cubicBezTo>
                    <a:cubicBezTo>
                      <a:pt x="1530" y="275"/>
                      <a:pt x="1438" y="184"/>
                      <a:pt x="1347" y="92"/>
                    </a:cubicBezTo>
                    <a:cubicBezTo>
                      <a:pt x="1347" y="92"/>
                      <a:pt x="125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2"/>
              <p:cNvSpPr/>
              <p:nvPr/>
            </p:nvSpPr>
            <p:spPr>
              <a:xfrm>
                <a:off x="5179713" y="2405250"/>
                <a:ext cx="376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805" extrusionOk="0">
                    <a:moveTo>
                      <a:pt x="457" y="275"/>
                    </a:moveTo>
                    <a:cubicBezTo>
                      <a:pt x="457" y="275"/>
                      <a:pt x="571" y="275"/>
                      <a:pt x="571" y="366"/>
                    </a:cubicBezTo>
                    <a:lnTo>
                      <a:pt x="1233" y="1234"/>
                    </a:lnTo>
                    <a:cubicBezTo>
                      <a:pt x="1233" y="1325"/>
                      <a:pt x="1233" y="1416"/>
                      <a:pt x="1142" y="1507"/>
                    </a:cubicBezTo>
                    <a:lnTo>
                      <a:pt x="1028" y="1507"/>
                    </a:lnTo>
                    <a:cubicBezTo>
                      <a:pt x="1028" y="1507"/>
                      <a:pt x="936" y="1507"/>
                      <a:pt x="936" y="1416"/>
                    </a:cubicBezTo>
                    <a:lnTo>
                      <a:pt x="274" y="457"/>
                    </a:lnTo>
                    <a:cubicBezTo>
                      <a:pt x="274" y="457"/>
                      <a:pt x="274" y="366"/>
                      <a:pt x="366" y="275"/>
                    </a:cubicBezTo>
                    <a:close/>
                    <a:moveTo>
                      <a:pt x="457" y="1"/>
                    </a:moveTo>
                    <a:cubicBezTo>
                      <a:pt x="366" y="1"/>
                      <a:pt x="274" y="1"/>
                      <a:pt x="183" y="92"/>
                    </a:cubicBezTo>
                    <a:cubicBezTo>
                      <a:pt x="92" y="92"/>
                      <a:pt x="92" y="184"/>
                      <a:pt x="0" y="366"/>
                    </a:cubicBezTo>
                    <a:cubicBezTo>
                      <a:pt x="0" y="457"/>
                      <a:pt x="0" y="572"/>
                      <a:pt x="92" y="663"/>
                    </a:cubicBezTo>
                    <a:lnTo>
                      <a:pt x="662" y="1599"/>
                    </a:lnTo>
                    <a:cubicBezTo>
                      <a:pt x="754" y="1713"/>
                      <a:pt x="845" y="1804"/>
                      <a:pt x="1028" y="1804"/>
                    </a:cubicBezTo>
                    <a:cubicBezTo>
                      <a:pt x="1142" y="1804"/>
                      <a:pt x="1233" y="1804"/>
                      <a:pt x="1324" y="1713"/>
                    </a:cubicBezTo>
                    <a:cubicBezTo>
                      <a:pt x="1416" y="1713"/>
                      <a:pt x="1416" y="1599"/>
                      <a:pt x="1507" y="1416"/>
                    </a:cubicBezTo>
                    <a:cubicBezTo>
                      <a:pt x="1507" y="1325"/>
                      <a:pt x="1507" y="1234"/>
                      <a:pt x="1416" y="1142"/>
                    </a:cubicBezTo>
                    <a:lnTo>
                      <a:pt x="845" y="184"/>
                    </a:lnTo>
                    <a:cubicBezTo>
                      <a:pt x="754" y="92"/>
                      <a:pt x="662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2"/>
              <p:cNvSpPr/>
              <p:nvPr/>
            </p:nvSpPr>
            <p:spPr>
              <a:xfrm>
                <a:off x="5139188" y="2448050"/>
                <a:ext cx="474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417" extrusionOk="0">
                    <a:moveTo>
                      <a:pt x="572" y="275"/>
                    </a:moveTo>
                    <a:lnTo>
                      <a:pt x="1507" y="845"/>
                    </a:lnTo>
                    <a:cubicBezTo>
                      <a:pt x="1621" y="845"/>
                      <a:pt x="1621" y="937"/>
                      <a:pt x="1621" y="1028"/>
                    </a:cubicBezTo>
                    <a:cubicBezTo>
                      <a:pt x="1507" y="1028"/>
                      <a:pt x="1507" y="1142"/>
                      <a:pt x="1416" y="1142"/>
                    </a:cubicBezTo>
                    <a:lnTo>
                      <a:pt x="1325" y="1142"/>
                    </a:lnTo>
                    <a:lnTo>
                      <a:pt x="366" y="572"/>
                    </a:lnTo>
                    <a:cubicBezTo>
                      <a:pt x="275" y="572"/>
                      <a:pt x="275" y="457"/>
                      <a:pt x="366" y="366"/>
                    </a:cubicBezTo>
                    <a:cubicBezTo>
                      <a:pt x="366" y="275"/>
                      <a:pt x="480" y="275"/>
                      <a:pt x="480" y="275"/>
                    </a:cubicBezTo>
                    <a:close/>
                    <a:moveTo>
                      <a:pt x="480" y="1"/>
                    </a:moveTo>
                    <a:cubicBezTo>
                      <a:pt x="275" y="1"/>
                      <a:pt x="183" y="92"/>
                      <a:pt x="92" y="183"/>
                    </a:cubicBezTo>
                    <a:cubicBezTo>
                      <a:pt x="1" y="275"/>
                      <a:pt x="1" y="457"/>
                      <a:pt x="92" y="572"/>
                    </a:cubicBezTo>
                    <a:cubicBezTo>
                      <a:pt x="92" y="663"/>
                      <a:pt x="183" y="754"/>
                      <a:pt x="275" y="845"/>
                    </a:cubicBezTo>
                    <a:lnTo>
                      <a:pt x="1233" y="1325"/>
                    </a:lnTo>
                    <a:lnTo>
                      <a:pt x="1325" y="1325"/>
                    </a:lnTo>
                    <a:cubicBezTo>
                      <a:pt x="1325" y="1416"/>
                      <a:pt x="1416" y="1416"/>
                      <a:pt x="1416" y="1416"/>
                    </a:cubicBezTo>
                    <a:cubicBezTo>
                      <a:pt x="1621" y="1416"/>
                      <a:pt x="1804" y="1325"/>
                      <a:pt x="1804" y="1142"/>
                    </a:cubicBezTo>
                    <a:cubicBezTo>
                      <a:pt x="1895" y="1028"/>
                      <a:pt x="1895" y="937"/>
                      <a:pt x="1895" y="845"/>
                    </a:cubicBezTo>
                    <a:cubicBezTo>
                      <a:pt x="1804" y="663"/>
                      <a:pt x="1804" y="572"/>
                      <a:pt x="1621" y="572"/>
                    </a:cubicBezTo>
                    <a:lnTo>
                      <a:pt x="6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>
                <a:off x="5322363" y="2448050"/>
                <a:ext cx="474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417" extrusionOk="0">
                    <a:moveTo>
                      <a:pt x="1416" y="275"/>
                    </a:moveTo>
                    <a:cubicBezTo>
                      <a:pt x="1416" y="275"/>
                      <a:pt x="1507" y="275"/>
                      <a:pt x="1507" y="366"/>
                    </a:cubicBezTo>
                    <a:cubicBezTo>
                      <a:pt x="1599" y="457"/>
                      <a:pt x="1507" y="572"/>
                      <a:pt x="1507" y="572"/>
                    </a:cubicBezTo>
                    <a:lnTo>
                      <a:pt x="457" y="1142"/>
                    </a:lnTo>
                    <a:cubicBezTo>
                      <a:pt x="366" y="1142"/>
                      <a:pt x="275" y="1028"/>
                      <a:pt x="275" y="1028"/>
                    </a:cubicBezTo>
                    <a:cubicBezTo>
                      <a:pt x="275" y="937"/>
                      <a:pt x="275" y="845"/>
                      <a:pt x="366" y="845"/>
                    </a:cubicBezTo>
                    <a:lnTo>
                      <a:pt x="1325" y="275"/>
                    </a:lnTo>
                    <a:close/>
                    <a:moveTo>
                      <a:pt x="1233" y="1"/>
                    </a:moveTo>
                    <a:lnTo>
                      <a:pt x="183" y="572"/>
                    </a:lnTo>
                    <a:cubicBezTo>
                      <a:pt x="92" y="572"/>
                      <a:pt x="92" y="663"/>
                      <a:pt x="1" y="845"/>
                    </a:cubicBezTo>
                    <a:lnTo>
                      <a:pt x="1" y="1142"/>
                    </a:lnTo>
                    <a:cubicBezTo>
                      <a:pt x="92" y="1325"/>
                      <a:pt x="275" y="1416"/>
                      <a:pt x="457" y="1416"/>
                    </a:cubicBezTo>
                    <a:cubicBezTo>
                      <a:pt x="457" y="1416"/>
                      <a:pt x="571" y="1325"/>
                      <a:pt x="663" y="1325"/>
                    </a:cubicBezTo>
                    <a:lnTo>
                      <a:pt x="1599" y="845"/>
                    </a:lnTo>
                    <a:cubicBezTo>
                      <a:pt x="1713" y="754"/>
                      <a:pt x="1804" y="663"/>
                      <a:pt x="1804" y="572"/>
                    </a:cubicBezTo>
                    <a:cubicBezTo>
                      <a:pt x="1895" y="457"/>
                      <a:pt x="1804" y="275"/>
                      <a:pt x="1804" y="183"/>
                    </a:cubicBezTo>
                    <a:cubicBezTo>
                      <a:pt x="1713" y="92"/>
                      <a:pt x="1507" y="1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6" name="Google Shape;1196;p32"/>
            <p:cNvSpPr txBox="1"/>
            <p:nvPr/>
          </p:nvSpPr>
          <p:spPr>
            <a:xfrm>
              <a:off x="3132125" y="2695389"/>
              <a:ext cx="1426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Assumptions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7" name="Google Shape;1197;p32"/>
            <p:cNvSpPr txBox="1"/>
            <p:nvPr/>
          </p:nvSpPr>
          <p:spPr>
            <a:xfrm>
              <a:off x="2903075" y="1450428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8" name="Google Shape;1198;p32"/>
          <p:cNvGrpSpPr/>
          <p:nvPr/>
        </p:nvGrpSpPr>
        <p:grpSpPr>
          <a:xfrm>
            <a:off x="5617825" y="1450428"/>
            <a:ext cx="1977188" cy="2376297"/>
            <a:chOff x="5670213" y="1450428"/>
            <a:chExt cx="1977188" cy="2376297"/>
          </a:xfrm>
        </p:grpSpPr>
        <p:sp>
          <p:nvSpPr>
            <p:cNvPr id="1199" name="Google Shape;1199;p32"/>
            <p:cNvSpPr/>
            <p:nvPr/>
          </p:nvSpPr>
          <p:spPr>
            <a:xfrm>
              <a:off x="6457113" y="3249225"/>
              <a:ext cx="482800" cy="482775"/>
            </a:xfrm>
            <a:custGeom>
              <a:avLst/>
              <a:gdLst/>
              <a:ahLst/>
              <a:cxnLst/>
              <a:rect l="l" t="t" r="r" b="b"/>
              <a:pathLst>
                <a:path w="19312" h="19311" extrusionOk="0">
                  <a:moveTo>
                    <a:pt x="9702" y="1"/>
                  </a:moveTo>
                  <a:cubicBezTo>
                    <a:pt x="4383" y="1"/>
                    <a:pt x="1" y="4360"/>
                    <a:pt x="1" y="9701"/>
                  </a:cubicBezTo>
                  <a:cubicBezTo>
                    <a:pt x="1" y="15020"/>
                    <a:pt x="4383" y="19311"/>
                    <a:pt x="9702" y="19311"/>
                  </a:cubicBezTo>
                  <a:cubicBezTo>
                    <a:pt x="15043" y="19311"/>
                    <a:pt x="19311" y="15020"/>
                    <a:pt x="19311" y="9701"/>
                  </a:cubicBezTo>
                  <a:cubicBezTo>
                    <a:pt x="19311" y="4360"/>
                    <a:pt x="15043" y="1"/>
                    <a:pt x="9702" y="1"/>
                  </a:cubicBezTo>
                  <a:close/>
                </a:path>
              </a:pathLst>
            </a:custGeom>
            <a:solidFill>
              <a:schemeClr val="accent1"/>
            </a:solidFill>
            <a:ln w="382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6501063" y="3293163"/>
              <a:ext cx="394900" cy="394900"/>
            </a:xfrm>
            <a:custGeom>
              <a:avLst/>
              <a:gdLst/>
              <a:ahLst/>
              <a:cxnLst/>
              <a:rect l="l" t="t" r="r" b="b"/>
              <a:pathLst>
                <a:path w="15796" h="15796" extrusionOk="0">
                  <a:moveTo>
                    <a:pt x="7898" y="1"/>
                  </a:moveTo>
                  <a:cubicBezTo>
                    <a:pt x="3538" y="1"/>
                    <a:pt x="0" y="3516"/>
                    <a:pt x="0" y="7898"/>
                  </a:cubicBezTo>
                  <a:cubicBezTo>
                    <a:pt x="0" y="12258"/>
                    <a:pt x="3538" y="15796"/>
                    <a:pt x="7898" y="15796"/>
                  </a:cubicBezTo>
                  <a:cubicBezTo>
                    <a:pt x="12280" y="15796"/>
                    <a:pt x="15795" y="12258"/>
                    <a:pt x="15795" y="7898"/>
                  </a:cubicBezTo>
                  <a:cubicBezTo>
                    <a:pt x="15795" y="3516"/>
                    <a:pt x="12280" y="1"/>
                    <a:pt x="7898" y="1"/>
                  </a:cubicBezTo>
                  <a:close/>
                </a:path>
              </a:pathLst>
            </a:custGeom>
            <a:solidFill>
              <a:srgbClr val="9C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6291063" y="3263500"/>
              <a:ext cx="301900" cy="563225"/>
            </a:xfrm>
            <a:custGeom>
              <a:avLst/>
              <a:gdLst/>
              <a:ahLst/>
              <a:cxnLst/>
              <a:rect l="l" t="t" r="r" b="b"/>
              <a:pathLst>
                <a:path w="12076" h="22529" fill="none" extrusionOk="0">
                  <a:moveTo>
                    <a:pt x="12075" y="22529"/>
                  </a:moveTo>
                  <a:cubicBezTo>
                    <a:pt x="9587" y="22049"/>
                    <a:pt x="7122" y="20817"/>
                    <a:pt x="5228" y="18922"/>
                  </a:cubicBezTo>
                  <a:cubicBezTo>
                    <a:pt x="1" y="13695"/>
                    <a:pt x="1" y="5227"/>
                    <a:pt x="5228" y="0"/>
                  </a:cubicBezTo>
                </a:path>
              </a:pathLst>
            </a:custGeom>
            <a:noFill/>
            <a:ln w="75900" cap="flat" cmpd="sng">
              <a:solidFill>
                <a:srgbClr val="9C3C5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5722713" y="3546338"/>
              <a:ext cx="342400" cy="116425"/>
            </a:xfrm>
            <a:custGeom>
              <a:avLst/>
              <a:gdLst/>
              <a:ahLst/>
              <a:cxnLst/>
              <a:rect l="l" t="t" r="r" b="b"/>
              <a:pathLst>
                <a:path w="13696" h="4657" fill="none" extrusionOk="0">
                  <a:moveTo>
                    <a:pt x="1" y="4656"/>
                  </a:moveTo>
                  <a:lnTo>
                    <a:pt x="8926" y="4656"/>
                  </a:lnTo>
                  <a:cubicBezTo>
                    <a:pt x="11596" y="4656"/>
                    <a:pt x="13696" y="2557"/>
                    <a:pt x="13696" y="0"/>
                  </a:cubicBezTo>
                </a:path>
              </a:pathLst>
            </a:custGeom>
            <a:solidFill>
              <a:schemeClr val="accent1"/>
            </a:solidFill>
            <a:ln w="382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6065088" y="2428650"/>
              <a:ext cx="1276550" cy="1122475"/>
            </a:xfrm>
            <a:custGeom>
              <a:avLst/>
              <a:gdLst/>
              <a:ahLst/>
              <a:cxnLst/>
              <a:rect l="l" t="t" r="r" b="b"/>
              <a:pathLst>
                <a:path w="51062" h="44899" fill="none" extrusionOk="0">
                  <a:moveTo>
                    <a:pt x="38142" y="43095"/>
                  </a:moveTo>
                  <a:lnTo>
                    <a:pt x="46314" y="43095"/>
                  </a:lnTo>
                  <a:cubicBezTo>
                    <a:pt x="48984" y="43095"/>
                    <a:pt x="51061" y="40995"/>
                    <a:pt x="51061" y="38439"/>
                  </a:cubicBezTo>
                  <a:lnTo>
                    <a:pt x="51061" y="12555"/>
                  </a:lnTo>
                  <a:cubicBezTo>
                    <a:pt x="51061" y="9998"/>
                    <a:pt x="48984" y="7898"/>
                    <a:pt x="46314" y="7898"/>
                  </a:cubicBezTo>
                  <a:lnTo>
                    <a:pt x="32048" y="7898"/>
                  </a:lnTo>
                  <a:cubicBezTo>
                    <a:pt x="31477" y="7898"/>
                    <a:pt x="30906" y="7624"/>
                    <a:pt x="30518" y="7145"/>
                  </a:cubicBezTo>
                  <a:lnTo>
                    <a:pt x="27003" y="1051"/>
                  </a:lnTo>
                  <a:cubicBezTo>
                    <a:pt x="26250" y="1"/>
                    <a:pt x="24721" y="1"/>
                    <a:pt x="23968" y="1051"/>
                  </a:cubicBezTo>
                  <a:lnTo>
                    <a:pt x="20452" y="7145"/>
                  </a:lnTo>
                  <a:cubicBezTo>
                    <a:pt x="20156" y="7624"/>
                    <a:pt x="19585" y="7898"/>
                    <a:pt x="18923" y="7898"/>
                  </a:cubicBezTo>
                  <a:lnTo>
                    <a:pt x="4657" y="7898"/>
                  </a:lnTo>
                  <a:cubicBezTo>
                    <a:pt x="2078" y="7898"/>
                    <a:pt x="1" y="9998"/>
                    <a:pt x="1" y="12555"/>
                  </a:cubicBezTo>
                  <a:lnTo>
                    <a:pt x="1" y="44898"/>
                  </a:lnTo>
                </a:path>
              </a:pathLst>
            </a:custGeom>
            <a:solidFill>
              <a:schemeClr val="accent1"/>
            </a:solidFill>
            <a:ln w="382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5670213" y="3608150"/>
              <a:ext cx="104450" cy="121000"/>
            </a:xfrm>
            <a:custGeom>
              <a:avLst/>
              <a:gdLst/>
              <a:ahLst/>
              <a:cxnLst/>
              <a:rect l="l" t="t" r="r" b="b"/>
              <a:pathLst>
                <a:path w="4178" h="4840" extrusionOk="0">
                  <a:moveTo>
                    <a:pt x="2192" y="1"/>
                  </a:moveTo>
                  <a:lnTo>
                    <a:pt x="1051" y="1233"/>
                  </a:lnTo>
                  <a:lnTo>
                    <a:pt x="1" y="2374"/>
                  </a:lnTo>
                  <a:lnTo>
                    <a:pt x="2101" y="4840"/>
                  </a:lnTo>
                  <a:lnTo>
                    <a:pt x="4087" y="4840"/>
                  </a:lnTo>
                  <a:lnTo>
                    <a:pt x="2010" y="2374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5" name="Google Shape;1205;p32"/>
            <p:cNvGrpSpPr/>
            <p:nvPr/>
          </p:nvGrpSpPr>
          <p:grpSpPr>
            <a:xfrm>
              <a:off x="6684825" y="2100550"/>
              <a:ext cx="40550" cy="244825"/>
              <a:chOff x="6684463" y="2100550"/>
              <a:chExt cx="40550" cy="244825"/>
            </a:xfrm>
          </p:grpSpPr>
          <p:sp>
            <p:nvSpPr>
              <p:cNvPr id="1206" name="Google Shape;1206;p32"/>
              <p:cNvSpPr/>
              <p:nvPr/>
            </p:nvSpPr>
            <p:spPr>
              <a:xfrm>
                <a:off x="6684463" y="2305400"/>
                <a:ext cx="405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99" extrusionOk="0">
                    <a:moveTo>
                      <a:pt x="754" y="1"/>
                    </a:moveTo>
                    <a:cubicBezTo>
                      <a:pt x="298" y="1"/>
                      <a:pt x="1" y="366"/>
                      <a:pt x="1" y="754"/>
                    </a:cubicBezTo>
                    <a:cubicBezTo>
                      <a:pt x="1" y="1233"/>
                      <a:pt x="298" y="1598"/>
                      <a:pt x="754" y="1598"/>
                    </a:cubicBezTo>
                    <a:cubicBezTo>
                      <a:pt x="1233" y="1598"/>
                      <a:pt x="1621" y="1233"/>
                      <a:pt x="1621" y="754"/>
                    </a:cubicBezTo>
                    <a:cubicBezTo>
                      <a:pt x="1621" y="366"/>
                      <a:pt x="1233" y="1"/>
                      <a:pt x="754" y="1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6684463" y="2234075"/>
                <a:ext cx="405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99" extrusionOk="0">
                    <a:moveTo>
                      <a:pt x="754" y="0"/>
                    </a:moveTo>
                    <a:cubicBezTo>
                      <a:pt x="298" y="0"/>
                      <a:pt x="1" y="366"/>
                      <a:pt x="1" y="754"/>
                    </a:cubicBezTo>
                    <a:cubicBezTo>
                      <a:pt x="1" y="1233"/>
                      <a:pt x="298" y="1598"/>
                      <a:pt x="754" y="1598"/>
                    </a:cubicBezTo>
                    <a:cubicBezTo>
                      <a:pt x="1233" y="1598"/>
                      <a:pt x="1621" y="1233"/>
                      <a:pt x="1621" y="754"/>
                    </a:cubicBezTo>
                    <a:cubicBezTo>
                      <a:pt x="1621" y="366"/>
                      <a:pt x="1233" y="0"/>
                      <a:pt x="754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6684463" y="2162750"/>
                <a:ext cx="405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99" extrusionOk="0">
                    <a:moveTo>
                      <a:pt x="754" y="0"/>
                    </a:moveTo>
                    <a:cubicBezTo>
                      <a:pt x="298" y="0"/>
                      <a:pt x="1" y="365"/>
                      <a:pt x="1" y="845"/>
                    </a:cubicBezTo>
                    <a:cubicBezTo>
                      <a:pt x="1" y="1233"/>
                      <a:pt x="298" y="1598"/>
                      <a:pt x="754" y="1598"/>
                    </a:cubicBezTo>
                    <a:cubicBezTo>
                      <a:pt x="1233" y="1598"/>
                      <a:pt x="1621" y="1233"/>
                      <a:pt x="1621" y="845"/>
                    </a:cubicBezTo>
                    <a:cubicBezTo>
                      <a:pt x="1621" y="365"/>
                      <a:pt x="1233" y="0"/>
                      <a:pt x="754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6684463" y="2100550"/>
                <a:ext cx="405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621" extrusionOk="0">
                    <a:moveTo>
                      <a:pt x="754" y="0"/>
                    </a:moveTo>
                    <a:cubicBezTo>
                      <a:pt x="298" y="0"/>
                      <a:pt x="1" y="388"/>
                      <a:pt x="1" y="868"/>
                    </a:cubicBezTo>
                    <a:cubicBezTo>
                      <a:pt x="1" y="1233"/>
                      <a:pt x="298" y="1621"/>
                      <a:pt x="754" y="1621"/>
                    </a:cubicBezTo>
                    <a:cubicBezTo>
                      <a:pt x="1233" y="1621"/>
                      <a:pt x="1621" y="1233"/>
                      <a:pt x="1621" y="868"/>
                    </a:cubicBezTo>
                    <a:cubicBezTo>
                      <a:pt x="1621" y="388"/>
                      <a:pt x="1233" y="0"/>
                      <a:pt x="754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32"/>
            <p:cNvGrpSpPr/>
            <p:nvPr/>
          </p:nvGrpSpPr>
          <p:grpSpPr>
            <a:xfrm>
              <a:off x="6580663" y="3382463"/>
              <a:ext cx="235700" cy="216300"/>
              <a:chOff x="2321413" y="2409825"/>
              <a:chExt cx="235700" cy="216300"/>
            </a:xfrm>
          </p:grpSpPr>
          <p:sp>
            <p:nvSpPr>
              <p:cNvPr id="1211" name="Google Shape;1211;p32"/>
              <p:cNvSpPr/>
              <p:nvPr/>
            </p:nvSpPr>
            <p:spPr>
              <a:xfrm>
                <a:off x="2355088" y="2457200"/>
                <a:ext cx="1683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757" fill="none" extrusionOk="0">
                    <a:moveTo>
                      <a:pt x="0" y="6574"/>
                    </a:moveTo>
                    <a:cubicBezTo>
                      <a:pt x="0" y="6574"/>
                      <a:pt x="0" y="6756"/>
                      <a:pt x="183" y="6756"/>
                    </a:cubicBezTo>
                    <a:lnTo>
                      <a:pt x="2557" y="6756"/>
                    </a:lnTo>
                    <a:lnTo>
                      <a:pt x="2557" y="4771"/>
                    </a:lnTo>
                    <a:cubicBezTo>
                      <a:pt x="2557" y="4771"/>
                      <a:pt x="2557" y="4474"/>
                      <a:pt x="2853" y="4474"/>
                    </a:cubicBezTo>
                    <a:lnTo>
                      <a:pt x="3789" y="4474"/>
                    </a:lnTo>
                    <a:cubicBezTo>
                      <a:pt x="4177" y="4474"/>
                      <a:pt x="4177" y="4771"/>
                      <a:pt x="4177" y="4771"/>
                    </a:cubicBezTo>
                    <a:lnTo>
                      <a:pt x="4177" y="6756"/>
                    </a:lnTo>
                    <a:lnTo>
                      <a:pt x="6460" y="6756"/>
                    </a:lnTo>
                    <a:cubicBezTo>
                      <a:pt x="6734" y="6756"/>
                      <a:pt x="6734" y="6482"/>
                      <a:pt x="6734" y="6482"/>
                    </a:cubicBezTo>
                    <a:lnTo>
                      <a:pt x="6734" y="2853"/>
                    </a:lnTo>
                    <a:lnTo>
                      <a:pt x="3424" y="0"/>
                    </a:lnTo>
                    <a:lnTo>
                      <a:pt x="0" y="2853"/>
                    </a:lnTo>
                    <a:close/>
                    <a:moveTo>
                      <a:pt x="0" y="6574"/>
                    </a:moveTo>
                    <a:lnTo>
                      <a:pt x="0" y="6574"/>
                    </a:lnTo>
                    <a:close/>
                  </a:path>
                </a:pathLst>
              </a:custGeom>
              <a:noFill/>
              <a:ln w="74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2"/>
              <p:cNvSpPr/>
              <p:nvPr/>
            </p:nvSpPr>
            <p:spPr>
              <a:xfrm>
                <a:off x="2321413" y="2409825"/>
                <a:ext cx="235700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4749" fill="none" extrusionOk="0">
                    <a:moveTo>
                      <a:pt x="8286" y="3128"/>
                    </a:moveTo>
                    <a:lnTo>
                      <a:pt x="8377" y="3128"/>
                    </a:lnTo>
                    <a:lnTo>
                      <a:pt x="8377" y="1142"/>
                    </a:lnTo>
                    <a:lnTo>
                      <a:pt x="7419" y="1142"/>
                    </a:lnTo>
                    <a:lnTo>
                      <a:pt x="7419" y="2283"/>
                    </a:lnTo>
                    <a:lnTo>
                      <a:pt x="4862" y="1"/>
                    </a:lnTo>
                    <a:lnTo>
                      <a:pt x="1" y="4178"/>
                    </a:lnTo>
                    <a:cubicBezTo>
                      <a:pt x="1" y="4178"/>
                      <a:pt x="389" y="4748"/>
                      <a:pt x="959" y="4178"/>
                    </a:cubicBezTo>
                    <a:lnTo>
                      <a:pt x="4862" y="959"/>
                    </a:lnTo>
                    <a:lnTo>
                      <a:pt x="8469" y="4178"/>
                    </a:lnTo>
                    <a:cubicBezTo>
                      <a:pt x="9131" y="4657"/>
                      <a:pt x="9427" y="4178"/>
                      <a:pt x="9427" y="4178"/>
                    </a:cubicBezTo>
                    <a:close/>
                  </a:path>
                </a:pathLst>
              </a:custGeom>
              <a:noFill/>
              <a:ln w="74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3" name="Google Shape;1213;p32"/>
            <p:cNvSpPr txBox="1"/>
            <p:nvPr/>
          </p:nvSpPr>
          <p:spPr>
            <a:xfrm>
              <a:off x="5762800" y="1450428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14" name="Google Shape;1214;p32"/>
            <p:cNvSpPr txBox="1"/>
            <p:nvPr/>
          </p:nvSpPr>
          <p:spPr>
            <a:xfrm>
              <a:off x="5994088" y="2695389"/>
              <a:ext cx="1422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Dependencies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5" name="Google Shape;1215;p32"/>
          <p:cNvGrpSpPr/>
          <p:nvPr/>
        </p:nvGrpSpPr>
        <p:grpSpPr>
          <a:xfrm>
            <a:off x="1496600" y="2288275"/>
            <a:ext cx="1974438" cy="2546911"/>
            <a:chOff x="1496600" y="2288275"/>
            <a:chExt cx="1974438" cy="2546911"/>
          </a:xfrm>
        </p:grpSpPr>
        <p:sp>
          <p:nvSpPr>
            <p:cNvPr id="1216" name="Google Shape;1216;p32"/>
            <p:cNvSpPr/>
            <p:nvPr/>
          </p:nvSpPr>
          <p:spPr>
            <a:xfrm>
              <a:off x="2196788" y="2288275"/>
              <a:ext cx="482200" cy="482775"/>
            </a:xfrm>
            <a:custGeom>
              <a:avLst/>
              <a:gdLst/>
              <a:ahLst/>
              <a:cxnLst/>
              <a:rect l="l" t="t" r="r" b="b"/>
              <a:pathLst>
                <a:path w="19288" h="19311" extrusionOk="0">
                  <a:moveTo>
                    <a:pt x="9701" y="1"/>
                  </a:moveTo>
                  <a:cubicBezTo>
                    <a:pt x="4360" y="1"/>
                    <a:pt x="0" y="4383"/>
                    <a:pt x="0" y="9702"/>
                  </a:cubicBezTo>
                  <a:cubicBezTo>
                    <a:pt x="0" y="15043"/>
                    <a:pt x="4360" y="19311"/>
                    <a:pt x="9701" y="19311"/>
                  </a:cubicBezTo>
                  <a:cubicBezTo>
                    <a:pt x="15019" y="19311"/>
                    <a:pt x="19288" y="15043"/>
                    <a:pt x="19288" y="9702"/>
                  </a:cubicBezTo>
                  <a:cubicBezTo>
                    <a:pt x="19288" y="4383"/>
                    <a:pt x="15019" y="1"/>
                    <a:pt x="9701" y="1"/>
                  </a:cubicBezTo>
                  <a:close/>
                </a:path>
              </a:pathLst>
            </a:custGeom>
            <a:solidFill>
              <a:schemeClr val="accent4"/>
            </a:solidFill>
            <a:ln w="382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2241863" y="2333925"/>
              <a:ext cx="394325" cy="394350"/>
            </a:xfrm>
            <a:custGeom>
              <a:avLst/>
              <a:gdLst/>
              <a:ahLst/>
              <a:cxnLst/>
              <a:rect l="l" t="t" r="r" b="b"/>
              <a:pathLst>
                <a:path w="15773" h="15774" extrusionOk="0">
                  <a:moveTo>
                    <a:pt x="7898" y="1"/>
                  </a:moveTo>
                  <a:cubicBezTo>
                    <a:pt x="3516" y="1"/>
                    <a:pt x="0" y="3516"/>
                    <a:pt x="0" y="7876"/>
                  </a:cubicBezTo>
                  <a:cubicBezTo>
                    <a:pt x="0" y="12258"/>
                    <a:pt x="3516" y="15773"/>
                    <a:pt x="7898" y="15773"/>
                  </a:cubicBezTo>
                  <a:cubicBezTo>
                    <a:pt x="12258" y="15773"/>
                    <a:pt x="15773" y="12258"/>
                    <a:pt x="15773" y="7876"/>
                  </a:cubicBezTo>
                  <a:cubicBezTo>
                    <a:pt x="15773" y="3516"/>
                    <a:pt x="12258" y="1"/>
                    <a:pt x="7898" y="1"/>
                  </a:cubicBezTo>
                  <a:close/>
                </a:path>
              </a:pathLst>
            </a:custGeom>
            <a:solidFill>
              <a:srgbClr val="3B8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2439288" y="2343075"/>
              <a:ext cx="335000" cy="521000"/>
            </a:xfrm>
            <a:custGeom>
              <a:avLst/>
              <a:gdLst/>
              <a:ahLst/>
              <a:cxnLst/>
              <a:rect l="l" t="t" r="r" b="b"/>
              <a:pathLst>
                <a:path w="13400" h="20840" fill="none" extrusionOk="0">
                  <a:moveTo>
                    <a:pt x="11117" y="0"/>
                  </a:moveTo>
                  <a:cubicBezTo>
                    <a:pt x="12555" y="2191"/>
                    <a:pt x="13399" y="4771"/>
                    <a:pt x="13399" y="7510"/>
                  </a:cubicBezTo>
                  <a:cubicBezTo>
                    <a:pt x="13399" y="14836"/>
                    <a:pt x="7419" y="20839"/>
                    <a:pt x="1" y="20839"/>
                  </a:cubicBezTo>
                </a:path>
              </a:pathLst>
            </a:custGeom>
            <a:noFill/>
            <a:ln w="75900" cap="flat" cmpd="sng">
              <a:solidFill>
                <a:srgbClr val="3B838C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3076138" y="2428650"/>
              <a:ext cx="342400" cy="116450"/>
            </a:xfrm>
            <a:custGeom>
              <a:avLst/>
              <a:gdLst/>
              <a:ahLst/>
              <a:cxnLst/>
              <a:rect l="l" t="t" r="r" b="b"/>
              <a:pathLst>
                <a:path w="13696" h="4658" fill="none" extrusionOk="0">
                  <a:moveTo>
                    <a:pt x="13695" y="1"/>
                  </a:moveTo>
                  <a:lnTo>
                    <a:pt x="4771" y="1"/>
                  </a:lnTo>
                  <a:cubicBezTo>
                    <a:pt x="2100" y="1"/>
                    <a:pt x="0" y="2101"/>
                    <a:pt x="0" y="4657"/>
                  </a:cubicBezTo>
                </a:path>
              </a:pathLst>
            </a:custGeom>
            <a:solidFill>
              <a:schemeClr val="accent4"/>
            </a:solidFill>
            <a:ln w="382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1799613" y="2545075"/>
              <a:ext cx="1276550" cy="1122450"/>
            </a:xfrm>
            <a:custGeom>
              <a:avLst/>
              <a:gdLst/>
              <a:ahLst/>
              <a:cxnLst/>
              <a:rect l="l" t="t" r="r" b="b"/>
              <a:pathLst>
                <a:path w="51062" h="44898" fill="none" extrusionOk="0">
                  <a:moveTo>
                    <a:pt x="12920" y="1826"/>
                  </a:moveTo>
                  <a:lnTo>
                    <a:pt x="4748" y="1826"/>
                  </a:lnTo>
                  <a:cubicBezTo>
                    <a:pt x="2078" y="1826"/>
                    <a:pt x="1" y="3903"/>
                    <a:pt x="1" y="6483"/>
                  </a:cubicBezTo>
                  <a:lnTo>
                    <a:pt x="1" y="32344"/>
                  </a:lnTo>
                  <a:cubicBezTo>
                    <a:pt x="1" y="34923"/>
                    <a:pt x="2078" y="37000"/>
                    <a:pt x="4748" y="37000"/>
                  </a:cubicBezTo>
                  <a:lnTo>
                    <a:pt x="19014" y="37000"/>
                  </a:lnTo>
                  <a:cubicBezTo>
                    <a:pt x="19585" y="37000"/>
                    <a:pt x="20156" y="37297"/>
                    <a:pt x="20544" y="37776"/>
                  </a:cubicBezTo>
                  <a:lnTo>
                    <a:pt x="24059" y="43848"/>
                  </a:lnTo>
                  <a:cubicBezTo>
                    <a:pt x="24812" y="44897"/>
                    <a:pt x="26341" y="44897"/>
                    <a:pt x="27094" y="43848"/>
                  </a:cubicBezTo>
                  <a:lnTo>
                    <a:pt x="30610" y="37776"/>
                  </a:lnTo>
                  <a:cubicBezTo>
                    <a:pt x="30998" y="37297"/>
                    <a:pt x="31568" y="37000"/>
                    <a:pt x="32139" y="37000"/>
                  </a:cubicBezTo>
                  <a:lnTo>
                    <a:pt x="46405" y="37000"/>
                  </a:lnTo>
                  <a:cubicBezTo>
                    <a:pt x="48984" y="37000"/>
                    <a:pt x="51061" y="34923"/>
                    <a:pt x="51061" y="32344"/>
                  </a:cubicBezTo>
                  <a:lnTo>
                    <a:pt x="51061" y="0"/>
                  </a:lnTo>
                </a:path>
              </a:pathLst>
            </a:custGeom>
            <a:noFill/>
            <a:ln w="382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3368863" y="2367025"/>
              <a:ext cx="102175" cy="121000"/>
            </a:xfrm>
            <a:custGeom>
              <a:avLst/>
              <a:gdLst/>
              <a:ahLst/>
              <a:cxnLst/>
              <a:rect l="l" t="t" r="r" b="b"/>
              <a:pathLst>
                <a:path w="4087" h="4840" extrusionOk="0">
                  <a:moveTo>
                    <a:pt x="0" y="1"/>
                  </a:moveTo>
                  <a:lnTo>
                    <a:pt x="2078" y="2375"/>
                  </a:lnTo>
                  <a:lnTo>
                    <a:pt x="0" y="4840"/>
                  </a:lnTo>
                  <a:lnTo>
                    <a:pt x="1895" y="4840"/>
                  </a:lnTo>
                  <a:lnTo>
                    <a:pt x="3036" y="3516"/>
                  </a:lnTo>
                  <a:lnTo>
                    <a:pt x="4086" y="237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32"/>
            <p:cNvGrpSpPr/>
            <p:nvPr/>
          </p:nvGrpSpPr>
          <p:grpSpPr>
            <a:xfrm>
              <a:off x="2417488" y="3750800"/>
              <a:ext cx="42825" cy="244825"/>
              <a:chOff x="2418988" y="3750800"/>
              <a:chExt cx="42825" cy="244825"/>
            </a:xfrm>
          </p:grpSpPr>
          <p:sp>
            <p:nvSpPr>
              <p:cNvPr id="1223" name="Google Shape;1223;p32"/>
              <p:cNvSpPr/>
              <p:nvPr/>
            </p:nvSpPr>
            <p:spPr>
              <a:xfrm>
                <a:off x="2418988" y="3750800"/>
                <a:ext cx="4282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622" extrusionOk="0">
                    <a:moveTo>
                      <a:pt x="868" y="1"/>
                    </a:moveTo>
                    <a:cubicBezTo>
                      <a:pt x="389" y="1"/>
                      <a:pt x="1" y="389"/>
                      <a:pt x="1" y="754"/>
                    </a:cubicBezTo>
                    <a:cubicBezTo>
                      <a:pt x="1" y="1234"/>
                      <a:pt x="389" y="1622"/>
                      <a:pt x="868" y="1622"/>
                    </a:cubicBezTo>
                    <a:cubicBezTo>
                      <a:pt x="1325" y="1622"/>
                      <a:pt x="1713" y="1234"/>
                      <a:pt x="1713" y="754"/>
                    </a:cubicBezTo>
                    <a:cubicBezTo>
                      <a:pt x="1713" y="389"/>
                      <a:pt x="1325" y="1"/>
                      <a:pt x="868" y="1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2"/>
              <p:cNvSpPr/>
              <p:nvPr/>
            </p:nvSpPr>
            <p:spPr>
              <a:xfrm>
                <a:off x="2418988" y="3822150"/>
                <a:ext cx="42825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621" extrusionOk="0">
                    <a:moveTo>
                      <a:pt x="868" y="0"/>
                    </a:moveTo>
                    <a:cubicBezTo>
                      <a:pt x="389" y="0"/>
                      <a:pt x="1" y="274"/>
                      <a:pt x="1" y="753"/>
                    </a:cubicBezTo>
                    <a:cubicBezTo>
                      <a:pt x="1" y="1233"/>
                      <a:pt x="389" y="1621"/>
                      <a:pt x="868" y="1621"/>
                    </a:cubicBezTo>
                    <a:cubicBezTo>
                      <a:pt x="1325" y="1621"/>
                      <a:pt x="1713" y="1233"/>
                      <a:pt x="1713" y="753"/>
                    </a:cubicBezTo>
                    <a:cubicBezTo>
                      <a:pt x="1713" y="274"/>
                      <a:pt x="1325" y="0"/>
                      <a:pt x="868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2"/>
              <p:cNvSpPr/>
              <p:nvPr/>
            </p:nvSpPr>
            <p:spPr>
              <a:xfrm>
                <a:off x="2418988" y="38911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389" y="1"/>
                      <a:pt x="1" y="366"/>
                      <a:pt x="1" y="846"/>
                    </a:cubicBezTo>
                    <a:cubicBezTo>
                      <a:pt x="1" y="1325"/>
                      <a:pt x="389" y="1713"/>
                      <a:pt x="868" y="1713"/>
                    </a:cubicBezTo>
                    <a:cubicBezTo>
                      <a:pt x="1325" y="1713"/>
                      <a:pt x="1713" y="1325"/>
                      <a:pt x="1713" y="846"/>
                    </a:cubicBezTo>
                    <a:cubicBezTo>
                      <a:pt x="1713" y="366"/>
                      <a:pt x="1325" y="1"/>
                      <a:pt x="868" y="1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2"/>
              <p:cNvSpPr/>
              <p:nvPr/>
            </p:nvSpPr>
            <p:spPr>
              <a:xfrm>
                <a:off x="2418988" y="3952825"/>
                <a:ext cx="4282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2" extrusionOk="0">
                    <a:moveTo>
                      <a:pt x="868" y="0"/>
                    </a:moveTo>
                    <a:cubicBezTo>
                      <a:pt x="389" y="0"/>
                      <a:pt x="1" y="388"/>
                      <a:pt x="1" y="867"/>
                    </a:cubicBezTo>
                    <a:cubicBezTo>
                      <a:pt x="1" y="1324"/>
                      <a:pt x="389" y="1712"/>
                      <a:pt x="868" y="1712"/>
                    </a:cubicBezTo>
                    <a:cubicBezTo>
                      <a:pt x="1325" y="1712"/>
                      <a:pt x="1713" y="1324"/>
                      <a:pt x="1713" y="867"/>
                    </a:cubicBezTo>
                    <a:cubicBezTo>
                      <a:pt x="1713" y="388"/>
                      <a:pt x="1325" y="0"/>
                      <a:pt x="868" y="0"/>
                    </a:cubicBezTo>
                    <a:close/>
                  </a:path>
                </a:pathLst>
              </a:custGeom>
              <a:solidFill>
                <a:srgbClr val="504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7" name="Google Shape;1227;p32"/>
            <p:cNvSpPr/>
            <p:nvPr/>
          </p:nvSpPr>
          <p:spPr>
            <a:xfrm>
              <a:off x="2361700" y="2409538"/>
              <a:ext cx="152375" cy="240250"/>
            </a:xfrm>
            <a:custGeom>
              <a:avLst/>
              <a:gdLst/>
              <a:ahLst/>
              <a:cxnLst/>
              <a:rect l="l" t="t" r="r" b="b"/>
              <a:pathLst>
                <a:path w="6095" h="9610" extrusionOk="0">
                  <a:moveTo>
                    <a:pt x="2374" y="3150"/>
                  </a:moveTo>
                  <a:lnTo>
                    <a:pt x="2374" y="3630"/>
                  </a:lnTo>
                  <a:cubicBezTo>
                    <a:pt x="2283" y="3516"/>
                    <a:pt x="2283" y="3424"/>
                    <a:pt x="2283" y="3333"/>
                  </a:cubicBezTo>
                  <a:cubicBezTo>
                    <a:pt x="2283" y="3333"/>
                    <a:pt x="2283" y="3242"/>
                    <a:pt x="2374" y="3150"/>
                  </a:cubicBezTo>
                  <a:close/>
                  <a:moveTo>
                    <a:pt x="2671" y="2671"/>
                  </a:moveTo>
                  <a:cubicBezTo>
                    <a:pt x="2192" y="2762"/>
                    <a:pt x="2009" y="3059"/>
                    <a:pt x="2009" y="3333"/>
                  </a:cubicBezTo>
                  <a:cubicBezTo>
                    <a:pt x="2009" y="3721"/>
                    <a:pt x="2283" y="3904"/>
                    <a:pt x="2671" y="3995"/>
                  </a:cubicBezTo>
                  <a:lnTo>
                    <a:pt x="2671" y="2671"/>
                  </a:lnTo>
                  <a:close/>
                  <a:moveTo>
                    <a:pt x="3904" y="6095"/>
                  </a:moveTo>
                  <a:cubicBezTo>
                    <a:pt x="3995" y="6186"/>
                    <a:pt x="3995" y="6277"/>
                    <a:pt x="3995" y="6277"/>
                  </a:cubicBezTo>
                  <a:cubicBezTo>
                    <a:pt x="3995" y="6369"/>
                    <a:pt x="3995" y="6483"/>
                    <a:pt x="3904" y="6574"/>
                  </a:cubicBezTo>
                  <a:lnTo>
                    <a:pt x="3904" y="6095"/>
                  </a:lnTo>
                  <a:close/>
                  <a:moveTo>
                    <a:pt x="3630" y="5616"/>
                  </a:moveTo>
                  <a:lnTo>
                    <a:pt x="3630" y="6939"/>
                  </a:lnTo>
                  <a:cubicBezTo>
                    <a:pt x="4086" y="6848"/>
                    <a:pt x="4292" y="6665"/>
                    <a:pt x="4292" y="6277"/>
                  </a:cubicBezTo>
                  <a:cubicBezTo>
                    <a:pt x="4292" y="6004"/>
                    <a:pt x="3995" y="5798"/>
                    <a:pt x="3630" y="5616"/>
                  </a:cubicBezTo>
                  <a:close/>
                  <a:moveTo>
                    <a:pt x="3630" y="297"/>
                  </a:moveTo>
                  <a:lnTo>
                    <a:pt x="3630" y="1347"/>
                  </a:lnTo>
                  <a:cubicBezTo>
                    <a:pt x="4292" y="1438"/>
                    <a:pt x="4953" y="1621"/>
                    <a:pt x="5524" y="2009"/>
                  </a:cubicBezTo>
                  <a:lnTo>
                    <a:pt x="5045" y="3150"/>
                  </a:lnTo>
                  <a:cubicBezTo>
                    <a:pt x="4565" y="2854"/>
                    <a:pt x="4086" y="2671"/>
                    <a:pt x="3630" y="2671"/>
                  </a:cubicBezTo>
                  <a:lnTo>
                    <a:pt x="3630" y="4292"/>
                  </a:lnTo>
                  <a:cubicBezTo>
                    <a:pt x="4657" y="4474"/>
                    <a:pt x="5798" y="4862"/>
                    <a:pt x="5798" y="6186"/>
                  </a:cubicBezTo>
                  <a:cubicBezTo>
                    <a:pt x="5798" y="7236"/>
                    <a:pt x="5045" y="8081"/>
                    <a:pt x="3630" y="8286"/>
                  </a:cubicBezTo>
                  <a:lnTo>
                    <a:pt x="3630" y="9336"/>
                  </a:lnTo>
                  <a:lnTo>
                    <a:pt x="2671" y="9336"/>
                  </a:lnTo>
                  <a:lnTo>
                    <a:pt x="2671" y="8286"/>
                  </a:lnTo>
                  <a:cubicBezTo>
                    <a:pt x="1712" y="8195"/>
                    <a:pt x="868" y="7898"/>
                    <a:pt x="297" y="7510"/>
                  </a:cubicBezTo>
                  <a:lnTo>
                    <a:pt x="868" y="6369"/>
                  </a:lnTo>
                  <a:cubicBezTo>
                    <a:pt x="1347" y="6665"/>
                    <a:pt x="2009" y="6939"/>
                    <a:pt x="2671" y="7054"/>
                  </a:cubicBezTo>
                  <a:lnTo>
                    <a:pt x="2671" y="5433"/>
                  </a:lnTo>
                  <a:cubicBezTo>
                    <a:pt x="1621" y="5136"/>
                    <a:pt x="480" y="4862"/>
                    <a:pt x="480" y="3424"/>
                  </a:cubicBezTo>
                  <a:cubicBezTo>
                    <a:pt x="480" y="2488"/>
                    <a:pt x="1142" y="1530"/>
                    <a:pt x="2671" y="1438"/>
                  </a:cubicBezTo>
                  <a:lnTo>
                    <a:pt x="2671" y="297"/>
                  </a:lnTo>
                  <a:close/>
                  <a:moveTo>
                    <a:pt x="2671" y="1"/>
                  </a:moveTo>
                  <a:cubicBezTo>
                    <a:pt x="2488" y="1"/>
                    <a:pt x="2374" y="206"/>
                    <a:pt x="2374" y="297"/>
                  </a:cubicBezTo>
                  <a:lnTo>
                    <a:pt x="2374" y="1142"/>
                  </a:lnTo>
                  <a:cubicBezTo>
                    <a:pt x="776" y="1438"/>
                    <a:pt x="206" y="2488"/>
                    <a:pt x="206" y="3424"/>
                  </a:cubicBezTo>
                  <a:cubicBezTo>
                    <a:pt x="206" y="4954"/>
                    <a:pt x="1438" y="5433"/>
                    <a:pt x="2374" y="5616"/>
                  </a:cubicBezTo>
                  <a:lnTo>
                    <a:pt x="2374" y="6665"/>
                  </a:lnTo>
                  <a:cubicBezTo>
                    <a:pt x="1918" y="6574"/>
                    <a:pt x="1347" y="6369"/>
                    <a:pt x="1050" y="6095"/>
                  </a:cubicBezTo>
                  <a:lnTo>
                    <a:pt x="776" y="6095"/>
                  </a:lnTo>
                  <a:cubicBezTo>
                    <a:pt x="662" y="6095"/>
                    <a:pt x="571" y="6186"/>
                    <a:pt x="571" y="6186"/>
                  </a:cubicBezTo>
                  <a:lnTo>
                    <a:pt x="92" y="7419"/>
                  </a:lnTo>
                  <a:cubicBezTo>
                    <a:pt x="0" y="7510"/>
                    <a:pt x="0" y="7624"/>
                    <a:pt x="92" y="7715"/>
                  </a:cubicBezTo>
                  <a:cubicBezTo>
                    <a:pt x="662" y="8081"/>
                    <a:pt x="1530" y="8469"/>
                    <a:pt x="2374" y="8560"/>
                  </a:cubicBezTo>
                  <a:lnTo>
                    <a:pt x="2374" y="9336"/>
                  </a:lnTo>
                  <a:cubicBezTo>
                    <a:pt x="2374" y="9519"/>
                    <a:pt x="2488" y="9610"/>
                    <a:pt x="2671" y="9610"/>
                  </a:cubicBezTo>
                  <a:lnTo>
                    <a:pt x="3630" y="9610"/>
                  </a:lnTo>
                  <a:cubicBezTo>
                    <a:pt x="3721" y="9610"/>
                    <a:pt x="3904" y="9519"/>
                    <a:pt x="3904" y="9336"/>
                  </a:cubicBezTo>
                  <a:lnTo>
                    <a:pt x="3904" y="8469"/>
                  </a:lnTo>
                  <a:cubicBezTo>
                    <a:pt x="5524" y="8195"/>
                    <a:pt x="6095" y="7145"/>
                    <a:pt x="6095" y="6186"/>
                  </a:cubicBezTo>
                  <a:cubicBezTo>
                    <a:pt x="6095" y="4657"/>
                    <a:pt x="4771" y="4292"/>
                    <a:pt x="3904" y="3995"/>
                  </a:cubicBezTo>
                  <a:lnTo>
                    <a:pt x="3904" y="2945"/>
                  </a:lnTo>
                  <a:cubicBezTo>
                    <a:pt x="4200" y="3059"/>
                    <a:pt x="4565" y="3150"/>
                    <a:pt x="4862" y="3333"/>
                  </a:cubicBezTo>
                  <a:cubicBezTo>
                    <a:pt x="4953" y="3424"/>
                    <a:pt x="4953" y="3424"/>
                    <a:pt x="5045" y="3424"/>
                  </a:cubicBezTo>
                  <a:lnTo>
                    <a:pt x="5136" y="3424"/>
                  </a:lnTo>
                  <a:cubicBezTo>
                    <a:pt x="5227" y="3333"/>
                    <a:pt x="5227" y="3333"/>
                    <a:pt x="5342" y="3242"/>
                  </a:cubicBezTo>
                  <a:lnTo>
                    <a:pt x="5707" y="2100"/>
                  </a:lnTo>
                  <a:cubicBezTo>
                    <a:pt x="5798" y="1918"/>
                    <a:pt x="5707" y="1804"/>
                    <a:pt x="5615" y="1712"/>
                  </a:cubicBezTo>
                  <a:cubicBezTo>
                    <a:pt x="5136" y="1438"/>
                    <a:pt x="4565" y="1233"/>
                    <a:pt x="3904" y="1142"/>
                  </a:cubicBezTo>
                  <a:lnTo>
                    <a:pt x="3904" y="297"/>
                  </a:lnTo>
                  <a:cubicBezTo>
                    <a:pt x="3904" y="206"/>
                    <a:pt x="3721" y="1"/>
                    <a:pt x="3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 txBox="1"/>
            <p:nvPr/>
          </p:nvSpPr>
          <p:spPr>
            <a:xfrm>
              <a:off x="1726888" y="2934415"/>
              <a:ext cx="1422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Risks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9" name="Google Shape;1229;p32"/>
            <p:cNvSpPr txBox="1"/>
            <p:nvPr/>
          </p:nvSpPr>
          <p:spPr>
            <a:xfrm>
              <a:off x="1496600" y="4070186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235" name="Google Shape;1235;p33"/>
          <p:cNvGrpSpPr/>
          <p:nvPr/>
        </p:nvGrpSpPr>
        <p:grpSpPr>
          <a:xfrm>
            <a:off x="2605026" y="1769322"/>
            <a:ext cx="3933949" cy="2174029"/>
            <a:chOff x="811427" y="1693122"/>
            <a:chExt cx="3933949" cy="2174029"/>
          </a:xfrm>
        </p:grpSpPr>
        <p:sp>
          <p:nvSpPr>
            <p:cNvPr id="1236" name="Google Shape;1236;p33"/>
            <p:cNvSpPr/>
            <p:nvPr/>
          </p:nvSpPr>
          <p:spPr>
            <a:xfrm>
              <a:off x="2116461" y="3262560"/>
              <a:ext cx="1172210" cy="484261"/>
            </a:xfrm>
            <a:custGeom>
              <a:avLst/>
              <a:gdLst/>
              <a:ahLst/>
              <a:cxnLst/>
              <a:rect l="l" t="t" r="r" b="b"/>
              <a:pathLst>
                <a:path w="66993" h="27676" extrusionOk="0">
                  <a:moveTo>
                    <a:pt x="1" y="0"/>
                  </a:moveTo>
                  <a:lnTo>
                    <a:pt x="1" y="8307"/>
                  </a:lnTo>
                  <a:cubicBezTo>
                    <a:pt x="1" y="13279"/>
                    <a:pt x="3216" y="18222"/>
                    <a:pt x="9797" y="22092"/>
                  </a:cubicBezTo>
                  <a:cubicBezTo>
                    <a:pt x="16302" y="25814"/>
                    <a:pt x="24862" y="27675"/>
                    <a:pt x="33437" y="27675"/>
                  </a:cubicBezTo>
                  <a:cubicBezTo>
                    <a:pt x="42012" y="27675"/>
                    <a:pt x="50602" y="25814"/>
                    <a:pt x="57167" y="22092"/>
                  </a:cubicBezTo>
                  <a:cubicBezTo>
                    <a:pt x="63628" y="18222"/>
                    <a:pt x="66993" y="13279"/>
                    <a:pt x="66993" y="8307"/>
                  </a:cubicBezTo>
                  <a:lnTo>
                    <a:pt x="66993" y="0"/>
                  </a:lnTo>
                  <a:cubicBezTo>
                    <a:pt x="66993" y="4972"/>
                    <a:pt x="63628" y="9915"/>
                    <a:pt x="57167" y="13637"/>
                  </a:cubicBezTo>
                  <a:cubicBezTo>
                    <a:pt x="50602" y="17418"/>
                    <a:pt x="42012" y="19309"/>
                    <a:pt x="33437" y="19309"/>
                  </a:cubicBezTo>
                  <a:cubicBezTo>
                    <a:pt x="24862" y="19309"/>
                    <a:pt x="16302" y="17418"/>
                    <a:pt x="9797" y="13637"/>
                  </a:cubicBezTo>
                  <a:cubicBezTo>
                    <a:pt x="3216" y="9915"/>
                    <a:pt x="1" y="4972"/>
                    <a:pt x="1" y="0"/>
                  </a:cubicBezTo>
                  <a:close/>
                </a:path>
              </a:pathLst>
            </a:custGeom>
            <a:solidFill>
              <a:srgbClr val="FDBDFF"/>
            </a:solidFill>
            <a:ln w="9525" cap="flat" cmpd="sng">
              <a:solidFill>
                <a:srgbClr val="FDBD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818199" y="2152624"/>
              <a:ext cx="3907314" cy="1714528"/>
            </a:xfrm>
            <a:custGeom>
              <a:avLst/>
              <a:gdLst/>
              <a:ahLst/>
              <a:cxnLst/>
              <a:rect l="l" t="t" r="r" b="b"/>
              <a:pathLst>
                <a:path w="223307" h="97987" extrusionOk="0">
                  <a:moveTo>
                    <a:pt x="109540" y="0"/>
                  </a:moveTo>
                  <a:cubicBezTo>
                    <a:pt x="97913" y="0"/>
                    <a:pt x="86286" y="2576"/>
                    <a:pt x="77413" y="7727"/>
                  </a:cubicBezTo>
                  <a:cubicBezTo>
                    <a:pt x="66754" y="13920"/>
                    <a:pt x="62526" y="22376"/>
                    <a:pt x="64640" y="30444"/>
                  </a:cubicBezTo>
                  <a:lnTo>
                    <a:pt x="64640" y="30563"/>
                  </a:lnTo>
                  <a:cubicBezTo>
                    <a:pt x="67231" y="35774"/>
                    <a:pt x="64879" y="41729"/>
                    <a:pt x="57822" y="45808"/>
                  </a:cubicBezTo>
                  <a:cubicBezTo>
                    <a:pt x="52478" y="48845"/>
                    <a:pt x="45525" y="50363"/>
                    <a:pt x="38592" y="50363"/>
                  </a:cubicBezTo>
                  <a:cubicBezTo>
                    <a:pt x="31658" y="50363"/>
                    <a:pt x="24743" y="48845"/>
                    <a:pt x="19473" y="45808"/>
                  </a:cubicBezTo>
                  <a:cubicBezTo>
                    <a:pt x="8933" y="39734"/>
                    <a:pt x="8933" y="29819"/>
                    <a:pt x="19473" y="23745"/>
                  </a:cubicBezTo>
                  <a:cubicBezTo>
                    <a:pt x="22093" y="22256"/>
                    <a:pt x="25071" y="21125"/>
                    <a:pt x="28167" y="20381"/>
                  </a:cubicBezTo>
                  <a:lnTo>
                    <a:pt x="23701" y="14188"/>
                  </a:lnTo>
                  <a:cubicBezTo>
                    <a:pt x="19235" y="15289"/>
                    <a:pt x="15007" y="16897"/>
                    <a:pt x="11285" y="19011"/>
                  </a:cubicBezTo>
                  <a:cubicBezTo>
                    <a:pt x="6700" y="21631"/>
                    <a:pt x="3604" y="24728"/>
                    <a:pt x="1728" y="28062"/>
                  </a:cubicBezTo>
                  <a:cubicBezTo>
                    <a:pt x="745" y="28062"/>
                    <a:pt x="1" y="28211"/>
                    <a:pt x="1" y="28211"/>
                  </a:cubicBezTo>
                  <a:lnTo>
                    <a:pt x="1" y="34762"/>
                  </a:lnTo>
                  <a:cubicBezTo>
                    <a:pt x="1" y="40478"/>
                    <a:pt x="3723" y="46195"/>
                    <a:pt x="11285" y="50542"/>
                  </a:cubicBezTo>
                  <a:cubicBezTo>
                    <a:pt x="18848" y="54874"/>
                    <a:pt x="28740" y="57040"/>
                    <a:pt x="38636" y="57040"/>
                  </a:cubicBezTo>
                  <a:cubicBezTo>
                    <a:pt x="48533" y="57040"/>
                    <a:pt x="58433" y="54874"/>
                    <a:pt x="66010" y="50542"/>
                  </a:cubicBezTo>
                  <a:cubicBezTo>
                    <a:pt x="73692" y="46076"/>
                    <a:pt x="77413" y="40121"/>
                    <a:pt x="77175" y="34285"/>
                  </a:cubicBezTo>
                  <a:cubicBezTo>
                    <a:pt x="71697" y="26842"/>
                    <a:pt x="74198" y="18029"/>
                    <a:pt x="84738" y="11955"/>
                  </a:cubicBezTo>
                  <a:cubicBezTo>
                    <a:pt x="91556" y="7980"/>
                    <a:pt x="100548" y="5992"/>
                    <a:pt x="109558" y="5992"/>
                  </a:cubicBezTo>
                  <a:cubicBezTo>
                    <a:pt x="118569" y="5992"/>
                    <a:pt x="127598" y="7980"/>
                    <a:pt x="134490" y="11955"/>
                  </a:cubicBezTo>
                  <a:cubicBezTo>
                    <a:pt x="148127" y="19875"/>
                    <a:pt x="148127" y="32677"/>
                    <a:pt x="134490" y="40597"/>
                  </a:cubicBezTo>
                  <a:cubicBezTo>
                    <a:pt x="127585" y="44597"/>
                    <a:pt x="118601" y="46585"/>
                    <a:pt x="109613" y="46585"/>
                  </a:cubicBezTo>
                  <a:cubicBezTo>
                    <a:pt x="106626" y="46585"/>
                    <a:pt x="103638" y="46365"/>
                    <a:pt x="100727" y="45927"/>
                  </a:cubicBezTo>
                  <a:cubicBezTo>
                    <a:pt x="91556" y="46820"/>
                    <a:pt x="82624" y="49172"/>
                    <a:pt x="75538" y="53251"/>
                  </a:cubicBezTo>
                  <a:cubicBezTo>
                    <a:pt x="69464" y="56854"/>
                    <a:pt x="65504" y="61082"/>
                    <a:pt x="63628" y="65667"/>
                  </a:cubicBezTo>
                  <a:lnTo>
                    <a:pt x="63271" y="65667"/>
                  </a:lnTo>
                  <a:cubicBezTo>
                    <a:pt x="62646" y="65548"/>
                    <a:pt x="62288" y="65429"/>
                    <a:pt x="62288" y="65429"/>
                  </a:cubicBezTo>
                  <a:lnTo>
                    <a:pt x="62288" y="72485"/>
                  </a:lnTo>
                  <a:lnTo>
                    <a:pt x="62407" y="72604"/>
                  </a:lnTo>
                  <a:cubicBezTo>
                    <a:pt x="62646" y="78946"/>
                    <a:pt x="67112" y="85378"/>
                    <a:pt x="75538" y="90350"/>
                  </a:cubicBezTo>
                  <a:cubicBezTo>
                    <a:pt x="84410" y="95441"/>
                    <a:pt x="96045" y="97987"/>
                    <a:pt x="107664" y="97987"/>
                  </a:cubicBezTo>
                  <a:cubicBezTo>
                    <a:pt x="119283" y="97987"/>
                    <a:pt x="130888" y="95441"/>
                    <a:pt x="139701" y="90350"/>
                  </a:cubicBezTo>
                  <a:cubicBezTo>
                    <a:pt x="149377" y="84782"/>
                    <a:pt x="153844" y="77190"/>
                    <a:pt x="152950" y="69895"/>
                  </a:cubicBezTo>
                  <a:cubicBezTo>
                    <a:pt x="152206" y="65161"/>
                    <a:pt x="155064" y="60218"/>
                    <a:pt x="161406" y="56616"/>
                  </a:cubicBezTo>
                  <a:cubicBezTo>
                    <a:pt x="167108" y="53326"/>
                    <a:pt x="174551" y="51681"/>
                    <a:pt x="181995" y="51681"/>
                  </a:cubicBezTo>
                  <a:cubicBezTo>
                    <a:pt x="189438" y="51681"/>
                    <a:pt x="196882" y="53326"/>
                    <a:pt x="202584" y="56616"/>
                  </a:cubicBezTo>
                  <a:cubicBezTo>
                    <a:pt x="213987" y="63196"/>
                    <a:pt x="213987" y="73855"/>
                    <a:pt x="202584" y="80435"/>
                  </a:cubicBezTo>
                  <a:cubicBezTo>
                    <a:pt x="198862" y="82668"/>
                    <a:pt x="194277" y="84038"/>
                    <a:pt x="189424" y="84782"/>
                  </a:cubicBezTo>
                  <a:lnTo>
                    <a:pt x="192282" y="91600"/>
                  </a:lnTo>
                  <a:cubicBezTo>
                    <a:pt x="199249" y="90588"/>
                    <a:pt x="205799" y="88504"/>
                    <a:pt x="211159" y="85378"/>
                  </a:cubicBezTo>
                  <a:cubicBezTo>
                    <a:pt x="219198" y="80792"/>
                    <a:pt x="223187" y="74838"/>
                    <a:pt x="223306" y="68764"/>
                  </a:cubicBezTo>
                  <a:lnTo>
                    <a:pt x="223306" y="61201"/>
                  </a:lnTo>
                  <a:lnTo>
                    <a:pt x="221937" y="62452"/>
                  </a:lnTo>
                  <a:cubicBezTo>
                    <a:pt x="220091" y="58462"/>
                    <a:pt x="216607" y="54740"/>
                    <a:pt x="211278" y="51644"/>
                  </a:cubicBezTo>
                  <a:cubicBezTo>
                    <a:pt x="203149" y="46999"/>
                    <a:pt x="192572" y="44676"/>
                    <a:pt x="182010" y="44676"/>
                  </a:cubicBezTo>
                  <a:cubicBezTo>
                    <a:pt x="171447" y="44676"/>
                    <a:pt x="160900" y="46999"/>
                    <a:pt x="152831" y="51644"/>
                  </a:cubicBezTo>
                  <a:cubicBezTo>
                    <a:pt x="146251" y="55365"/>
                    <a:pt x="142410" y="60070"/>
                    <a:pt x="141190" y="64923"/>
                  </a:cubicBezTo>
                  <a:lnTo>
                    <a:pt x="141041" y="64923"/>
                  </a:lnTo>
                  <a:lnTo>
                    <a:pt x="141041" y="65161"/>
                  </a:lnTo>
                  <a:cubicBezTo>
                    <a:pt x="140802" y="66411"/>
                    <a:pt x="140683" y="67513"/>
                    <a:pt x="140683" y="68764"/>
                  </a:cubicBezTo>
                  <a:cubicBezTo>
                    <a:pt x="139701" y="72604"/>
                    <a:pt x="136455" y="76445"/>
                    <a:pt x="131364" y="79423"/>
                  </a:cubicBezTo>
                  <a:cubicBezTo>
                    <a:pt x="124799" y="83219"/>
                    <a:pt x="116209" y="85117"/>
                    <a:pt x="107634" y="85117"/>
                  </a:cubicBezTo>
                  <a:cubicBezTo>
                    <a:pt x="99059" y="85117"/>
                    <a:pt x="90499" y="83219"/>
                    <a:pt x="83994" y="79423"/>
                  </a:cubicBezTo>
                  <a:cubicBezTo>
                    <a:pt x="78783" y="76445"/>
                    <a:pt x="75687" y="72604"/>
                    <a:pt x="74555" y="68764"/>
                  </a:cubicBezTo>
                  <a:cubicBezTo>
                    <a:pt x="75687" y="64923"/>
                    <a:pt x="78783" y="61201"/>
                    <a:pt x="83994" y="58104"/>
                  </a:cubicBezTo>
                  <a:cubicBezTo>
                    <a:pt x="90478" y="54328"/>
                    <a:pt x="99076" y="52464"/>
                    <a:pt x="107544" y="52464"/>
                  </a:cubicBezTo>
                  <a:cubicBezTo>
                    <a:pt x="108290" y="52464"/>
                    <a:pt x="109035" y="52478"/>
                    <a:pt x="109778" y="52507"/>
                  </a:cubicBezTo>
                  <a:cubicBezTo>
                    <a:pt x="121330" y="52507"/>
                    <a:pt x="132853" y="49917"/>
                    <a:pt x="141666" y="44825"/>
                  </a:cubicBezTo>
                  <a:cubicBezTo>
                    <a:pt x="150479" y="39734"/>
                    <a:pt x="154945" y="33154"/>
                    <a:pt x="154945" y="26574"/>
                  </a:cubicBezTo>
                  <a:lnTo>
                    <a:pt x="154945" y="26455"/>
                  </a:lnTo>
                  <a:lnTo>
                    <a:pt x="154945" y="26097"/>
                  </a:lnTo>
                  <a:lnTo>
                    <a:pt x="154945" y="19755"/>
                  </a:lnTo>
                  <a:lnTo>
                    <a:pt x="154082" y="20887"/>
                  </a:lnTo>
                  <a:cubicBezTo>
                    <a:pt x="152206" y="16034"/>
                    <a:pt x="148127" y="11448"/>
                    <a:pt x="141666" y="7727"/>
                  </a:cubicBezTo>
                  <a:cubicBezTo>
                    <a:pt x="132793" y="2576"/>
                    <a:pt x="121166" y="0"/>
                    <a:pt x="10954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1942765" y="2050283"/>
              <a:ext cx="1593147" cy="483228"/>
            </a:xfrm>
            <a:custGeom>
              <a:avLst/>
              <a:gdLst/>
              <a:ahLst/>
              <a:cxnLst/>
              <a:rect l="l" t="t" r="r" b="b"/>
              <a:pathLst>
                <a:path w="91050" h="27617" extrusionOk="0">
                  <a:moveTo>
                    <a:pt x="45406" y="1"/>
                  </a:moveTo>
                  <a:cubicBezTo>
                    <a:pt x="33779" y="1"/>
                    <a:pt x="22152" y="2546"/>
                    <a:pt x="13279" y="7638"/>
                  </a:cubicBezTo>
                  <a:cubicBezTo>
                    <a:pt x="4705" y="12610"/>
                    <a:pt x="387" y="18922"/>
                    <a:pt x="0" y="25383"/>
                  </a:cubicBezTo>
                  <a:lnTo>
                    <a:pt x="10302" y="27616"/>
                  </a:lnTo>
                  <a:cubicBezTo>
                    <a:pt x="9677" y="21900"/>
                    <a:pt x="13160" y="16183"/>
                    <a:pt x="20604" y="11866"/>
                  </a:cubicBezTo>
                  <a:cubicBezTo>
                    <a:pt x="27422" y="7891"/>
                    <a:pt x="36414" y="5903"/>
                    <a:pt x="45424" y="5903"/>
                  </a:cubicBezTo>
                  <a:cubicBezTo>
                    <a:pt x="54435" y="5903"/>
                    <a:pt x="63464" y="7891"/>
                    <a:pt x="70356" y="11866"/>
                  </a:cubicBezTo>
                  <a:cubicBezTo>
                    <a:pt x="77175" y="15826"/>
                    <a:pt x="80628" y="21036"/>
                    <a:pt x="80628" y="26247"/>
                  </a:cubicBezTo>
                  <a:lnTo>
                    <a:pt x="90811" y="26753"/>
                  </a:lnTo>
                  <a:cubicBezTo>
                    <a:pt x="91049" y="19786"/>
                    <a:pt x="86732" y="12967"/>
                    <a:pt x="77532" y="7638"/>
                  </a:cubicBezTo>
                  <a:cubicBezTo>
                    <a:pt x="68659" y="2546"/>
                    <a:pt x="57032" y="1"/>
                    <a:pt x="45406" y="1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2120643" y="2505059"/>
              <a:ext cx="17" cy="4182"/>
            </a:xfrm>
            <a:custGeom>
              <a:avLst/>
              <a:gdLst/>
              <a:ahLst/>
              <a:cxnLst/>
              <a:rect l="l" t="t" r="r" b="b"/>
              <a:pathLst>
                <a:path w="1" h="239" extrusionOk="0">
                  <a:moveTo>
                    <a:pt x="0" y="1"/>
                  </a:moveTo>
                  <a:lnTo>
                    <a:pt x="0" y="239"/>
                  </a:lnTo>
                  <a:close/>
                </a:path>
              </a:pathLst>
            </a:custGeom>
            <a:solidFill>
              <a:srgbClr val="3B4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3282480" y="2827678"/>
              <a:ext cx="1445713" cy="545345"/>
            </a:xfrm>
            <a:custGeom>
              <a:avLst/>
              <a:gdLst/>
              <a:ahLst/>
              <a:cxnLst/>
              <a:rect l="l" t="t" r="r" b="b"/>
              <a:pathLst>
                <a:path w="82624" h="31167" extrusionOk="0">
                  <a:moveTo>
                    <a:pt x="41446" y="0"/>
                  </a:moveTo>
                  <a:cubicBezTo>
                    <a:pt x="30883" y="0"/>
                    <a:pt x="20336" y="2330"/>
                    <a:pt x="12267" y="6990"/>
                  </a:cubicBezTo>
                  <a:cubicBezTo>
                    <a:pt x="4079" y="11694"/>
                    <a:pt x="0" y="17917"/>
                    <a:pt x="119" y="24110"/>
                  </a:cubicBezTo>
                  <a:cubicBezTo>
                    <a:pt x="358" y="24854"/>
                    <a:pt x="477" y="25598"/>
                    <a:pt x="477" y="26343"/>
                  </a:cubicBezTo>
                  <a:lnTo>
                    <a:pt x="11910" y="31166"/>
                  </a:lnTo>
                  <a:cubicBezTo>
                    <a:pt x="12386" y="29201"/>
                    <a:pt x="12535" y="27206"/>
                    <a:pt x="12267" y="25211"/>
                  </a:cubicBezTo>
                  <a:lnTo>
                    <a:pt x="12386" y="25211"/>
                  </a:lnTo>
                  <a:cubicBezTo>
                    <a:pt x="11642" y="20507"/>
                    <a:pt x="14500" y="15535"/>
                    <a:pt x="20842" y="11962"/>
                  </a:cubicBezTo>
                  <a:cubicBezTo>
                    <a:pt x="26544" y="8672"/>
                    <a:pt x="33987" y="7027"/>
                    <a:pt x="41431" y="7027"/>
                  </a:cubicBezTo>
                  <a:cubicBezTo>
                    <a:pt x="48874" y="7027"/>
                    <a:pt x="56318" y="8672"/>
                    <a:pt x="62020" y="11962"/>
                  </a:cubicBezTo>
                  <a:cubicBezTo>
                    <a:pt x="67349" y="15058"/>
                    <a:pt x="70208" y="18899"/>
                    <a:pt x="70595" y="22859"/>
                  </a:cubicBezTo>
                  <a:lnTo>
                    <a:pt x="82623" y="21877"/>
                  </a:lnTo>
                  <a:cubicBezTo>
                    <a:pt x="81879" y="16428"/>
                    <a:pt x="77889" y="11218"/>
                    <a:pt x="70714" y="6990"/>
                  </a:cubicBezTo>
                  <a:cubicBezTo>
                    <a:pt x="62585" y="2330"/>
                    <a:pt x="52008" y="0"/>
                    <a:pt x="41446" y="0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3492359" y="2776620"/>
              <a:ext cx="1022676" cy="869783"/>
            </a:xfrm>
            <a:custGeom>
              <a:avLst/>
              <a:gdLst/>
              <a:ahLst/>
              <a:cxnLst/>
              <a:rect l="l" t="t" r="r" b="b"/>
              <a:pathLst>
                <a:path w="58447" h="49709" extrusionOk="0">
                  <a:moveTo>
                    <a:pt x="29164" y="0"/>
                  </a:moveTo>
                  <a:cubicBezTo>
                    <a:pt x="21720" y="0"/>
                    <a:pt x="14277" y="1645"/>
                    <a:pt x="8575" y="4935"/>
                  </a:cubicBezTo>
                  <a:cubicBezTo>
                    <a:pt x="3246" y="8032"/>
                    <a:pt x="387" y="12022"/>
                    <a:pt x="0" y="15982"/>
                  </a:cubicBezTo>
                  <a:lnTo>
                    <a:pt x="0" y="32863"/>
                  </a:lnTo>
                  <a:cubicBezTo>
                    <a:pt x="0" y="37210"/>
                    <a:pt x="2858" y="41409"/>
                    <a:pt x="8575" y="44773"/>
                  </a:cubicBezTo>
                  <a:cubicBezTo>
                    <a:pt x="14277" y="48063"/>
                    <a:pt x="21720" y="49708"/>
                    <a:pt x="29164" y="49708"/>
                  </a:cubicBezTo>
                  <a:cubicBezTo>
                    <a:pt x="36607" y="49708"/>
                    <a:pt x="44051" y="48063"/>
                    <a:pt x="49753" y="44773"/>
                  </a:cubicBezTo>
                  <a:cubicBezTo>
                    <a:pt x="55469" y="41409"/>
                    <a:pt x="58328" y="37210"/>
                    <a:pt x="58328" y="32863"/>
                  </a:cubicBezTo>
                  <a:lnTo>
                    <a:pt x="58447" y="32863"/>
                  </a:lnTo>
                  <a:lnTo>
                    <a:pt x="58447" y="15982"/>
                  </a:lnTo>
                  <a:lnTo>
                    <a:pt x="58328" y="15982"/>
                  </a:lnTo>
                  <a:cubicBezTo>
                    <a:pt x="57941" y="12022"/>
                    <a:pt x="55082" y="8032"/>
                    <a:pt x="49753" y="4935"/>
                  </a:cubicBezTo>
                  <a:cubicBezTo>
                    <a:pt x="44051" y="1645"/>
                    <a:pt x="36607" y="0"/>
                    <a:pt x="29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3492359" y="3297450"/>
              <a:ext cx="1022676" cy="348953"/>
            </a:xfrm>
            <a:custGeom>
              <a:avLst/>
              <a:gdLst/>
              <a:ahLst/>
              <a:cxnLst/>
              <a:rect l="l" t="t" r="r" b="b"/>
              <a:pathLst>
                <a:path w="58447" h="19943" extrusionOk="0">
                  <a:moveTo>
                    <a:pt x="0" y="1"/>
                  </a:moveTo>
                  <a:lnTo>
                    <a:pt x="0" y="3097"/>
                  </a:lnTo>
                  <a:cubicBezTo>
                    <a:pt x="0" y="7444"/>
                    <a:pt x="2858" y="11643"/>
                    <a:pt x="8575" y="15007"/>
                  </a:cubicBezTo>
                  <a:cubicBezTo>
                    <a:pt x="14277" y="18297"/>
                    <a:pt x="21720" y="19942"/>
                    <a:pt x="29164" y="19942"/>
                  </a:cubicBezTo>
                  <a:cubicBezTo>
                    <a:pt x="36607" y="19942"/>
                    <a:pt x="44051" y="18297"/>
                    <a:pt x="49753" y="15007"/>
                  </a:cubicBezTo>
                  <a:cubicBezTo>
                    <a:pt x="55469" y="11643"/>
                    <a:pt x="58328" y="7444"/>
                    <a:pt x="58328" y="3097"/>
                  </a:cubicBezTo>
                  <a:lnTo>
                    <a:pt x="58447" y="3097"/>
                  </a:lnTo>
                  <a:lnTo>
                    <a:pt x="58447" y="1"/>
                  </a:lnTo>
                  <a:lnTo>
                    <a:pt x="58328" y="1"/>
                  </a:lnTo>
                  <a:cubicBezTo>
                    <a:pt x="58328" y="4318"/>
                    <a:pt x="55469" y="8546"/>
                    <a:pt x="49753" y="11911"/>
                  </a:cubicBezTo>
                  <a:cubicBezTo>
                    <a:pt x="44051" y="15186"/>
                    <a:pt x="36607" y="16823"/>
                    <a:pt x="29164" y="16823"/>
                  </a:cubicBezTo>
                  <a:cubicBezTo>
                    <a:pt x="21720" y="16823"/>
                    <a:pt x="14277" y="15186"/>
                    <a:pt x="8575" y="11911"/>
                  </a:cubicBezTo>
                  <a:cubicBezTo>
                    <a:pt x="2858" y="8546"/>
                    <a:pt x="0" y="4318"/>
                    <a:pt x="0" y="1"/>
                  </a:cubicBezTo>
                  <a:close/>
                </a:path>
              </a:pathLst>
            </a:custGeom>
            <a:solidFill>
              <a:srgbClr val="3D6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3442334" y="2776620"/>
              <a:ext cx="1120120" cy="589491"/>
            </a:xfrm>
            <a:custGeom>
              <a:avLst/>
              <a:gdLst/>
              <a:ahLst/>
              <a:cxnLst/>
              <a:rect l="l" t="t" r="r" b="b"/>
              <a:pathLst>
                <a:path w="64016" h="33690" extrusionOk="0">
                  <a:moveTo>
                    <a:pt x="32023" y="0"/>
                  </a:moveTo>
                  <a:cubicBezTo>
                    <a:pt x="24579" y="0"/>
                    <a:pt x="17136" y="1645"/>
                    <a:pt x="11434" y="4935"/>
                  </a:cubicBezTo>
                  <a:cubicBezTo>
                    <a:pt x="1" y="11515"/>
                    <a:pt x="1" y="22175"/>
                    <a:pt x="11434" y="28755"/>
                  </a:cubicBezTo>
                  <a:cubicBezTo>
                    <a:pt x="17136" y="32045"/>
                    <a:pt x="24579" y="33690"/>
                    <a:pt x="32023" y="33690"/>
                  </a:cubicBezTo>
                  <a:cubicBezTo>
                    <a:pt x="39466" y="33690"/>
                    <a:pt x="46910" y="32045"/>
                    <a:pt x="52612" y="28755"/>
                  </a:cubicBezTo>
                  <a:cubicBezTo>
                    <a:pt x="64015" y="22175"/>
                    <a:pt x="64015" y="11515"/>
                    <a:pt x="52612" y="4935"/>
                  </a:cubicBezTo>
                  <a:cubicBezTo>
                    <a:pt x="46910" y="1645"/>
                    <a:pt x="39466" y="0"/>
                    <a:pt x="32023" y="0"/>
                  </a:cubicBezTo>
                  <a:close/>
                </a:path>
              </a:pathLst>
            </a:custGeom>
            <a:solidFill>
              <a:srgbClr val="8ED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3572585" y="2844090"/>
              <a:ext cx="862224" cy="453133"/>
            </a:xfrm>
            <a:custGeom>
              <a:avLst/>
              <a:gdLst/>
              <a:ahLst/>
              <a:cxnLst/>
              <a:rect l="l" t="t" r="r" b="b"/>
              <a:pathLst>
                <a:path w="49277" h="25897" extrusionOk="0">
                  <a:moveTo>
                    <a:pt x="24579" y="0"/>
                  </a:moveTo>
                  <a:cubicBezTo>
                    <a:pt x="18840" y="0"/>
                    <a:pt x="13101" y="1273"/>
                    <a:pt x="8694" y="3819"/>
                  </a:cubicBezTo>
                  <a:cubicBezTo>
                    <a:pt x="0" y="8910"/>
                    <a:pt x="0" y="17098"/>
                    <a:pt x="8694" y="22189"/>
                  </a:cubicBezTo>
                  <a:cubicBezTo>
                    <a:pt x="13101" y="24660"/>
                    <a:pt x="18840" y="25896"/>
                    <a:pt x="24579" y="25896"/>
                  </a:cubicBezTo>
                  <a:cubicBezTo>
                    <a:pt x="30318" y="25896"/>
                    <a:pt x="36057" y="24660"/>
                    <a:pt x="40463" y="22189"/>
                  </a:cubicBezTo>
                  <a:cubicBezTo>
                    <a:pt x="49276" y="17098"/>
                    <a:pt x="49276" y="8910"/>
                    <a:pt x="40463" y="3819"/>
                  </a:cubicBezTo>
                  <a:cubicBezTo>
                    <a:pt x="36057" y="1273"/>
                    <a:pt x="30318" y="0"/>
                    <a:pt x="24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3692408" y="2923914"/>
              <a:ext cx="520988" cy="286049"/>
            </a:xfrm>
            <a:custGeom>
              <a:avLst/>
              <a:gdLst/>
              <a:ahLst/>
              <a:cxnLst/>
              <a:rect l="l" t="t" r="r" b="b"/>
              <a:pathLst>
                <a:path w="29775" h="16348" extrusionOk="0">
                  <a:moveTo>
                    <a:pt x="19205" y="4705"/>
                  </a:moveTo>
                  <a:lnTo>
                    <a:pt x="19830" y="5092"/>
                  </a:lnTo>
                  <a:cubicBezTo>
                    <a:pt x="23075" y="6938"/>
                    <a:pt x="22807" y="9558"/>
                    <a:pt x="19711" y="11404"/>
                  </a:cubicBezTo>
                  <a:cubicBezTo>
                    <a:pt x="18052" y="12372"/>
                    <a:pt x="16029" y="12872"/>
                    <a:pt x="14029" y="12872"/>
                  </a:cubicBezTo>
                  <a:cubicBezTo>
                    <a:pt x="12153" y="12872"/>
                    <a:pt x="10297" y="12432"/>
                    <a:pt x="8784" y="11523"/>
                  </a:cubicBezTo>
                  <a:lnTo>
                    <a:pt x="8039" y="11166"/>
                  </a:lnTo>
                  <a:lnTo>
                    <a:pt x="19205" y="4705"/>
                  </a:lnTo>
                  <a:close/>
                  <a:moveTo>
                    <a:pt x="18728" y="1"/>
                  </a:moveTo>
                  <a:lnTo>
                    <a:pt x="0" y="10928"/>
                  </a:lnTo>
                  <a:lnTo>
                    <a:pt x="5449" y="14024"/>
                  </a:lnTo>
                  <a:cubicBezTo>
                    <a:pt x="8104" y="15542"/>
                    <a:pt x="11533" y="16348"/>
                    <a:pt x="14978" y="16348"/>
                  </a:cubicBezTo>
                  <a:cubicBezTo>
                    <a:pt x="18293" y="16348"/>
                    <a:pt x="21624" y="15601"/>
                    <a:pt x="24296" y="14024"/>
                  </a:cubicBezTo>
                  <a:cubicBezTo>
                    <a:pt x="29774" y="10928"/>
                    <a:pt x="29387" y="6194"/>
                    <a:pt x="24177" y="3216"/>
                  </a:cubicBezTo>
                  <a:lnTo>
                    <a:pt x="18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3722627" y="2910896"/>
              <a:ext cx="562142" cy="2100"/>
            </a:xfrm>
            <a:custGeom>
              <a:avLst/>
              <a:gdLst/>
              <a:ahLst/>
              <a:cxnLst/>
              <a:rect l="l" t="t" r="r" b="b"/>
              <a:pathLst>
                <a:path w="32127" h="120" extrusionOk="0">
                  <a:moveTo>
                    <a:pt x="32127" y="120"/>
                  </a:moveTo>
                  <a:lnTo>
                    <a:pt x="32127" y="120"/>
                  </a:lnTo>
                  <a:lnTo>
                    <a:pt x="32127" y="120"/>
                  </a:lnTo>
                  <a:close/>
                  <a:moveTo>
                    <a:pt x="0" y="120"/>
                  </a:moveTo>
                  <a:lnTo>
                    <a:pt x="0" y="120"/>
                  </a:lnTo>
                  <a:lnTo>
                    <a:pt x="0" y="120"/>
                  </a:lnTo>
                  <a:close/>
                  <a:moveTo>
                    <a:pt x="32127" y="120"/>
                  </a:moveTo>
                  <a:lnTo>
                    <a:pt x="32127" y="120"/>
                  </a:lnTo>
                  <a:lnTo>
                    <a:pt x="32127" y="120"/>
                  </a:lnTo>
                  <a:close/>
                  <a:moveTo>
                    <a:pt x="0" y="120"/>
                  </a:moveTo>
                  <a:lnTo>
                    <a:pt x="0" y="120"/>
                  </a:lnTo>
                  <a:lnTo>
                    <a:pt x="0" y="120"/>
                  </a:lnTo>
                  <a:close/>
                  <a:moveTo>
                    <a:pt x="32007" y="120"/>
                  </a:moveTo>
                  <a:lnTo>
                    <a:pt x="32007" y="120"/>
                  </a:lnTo>
                  <a:lnTo>
                    <a:pt x="32007" y="120"/>
                  </a:lnTo>
                  <a:close/>
                  <a:moveTo>
                    <a:pt x="0" y="120"/>
                  </a:moveTo>
                  <a:lnTo>
                    <a:pt x="0" y="120"/>
                  </a:lnTo>
                  <a:lnTo>
                    <a:pt x="0" y="120"/>
                  </a:lnTo>
                  <a:close/>
                  <a:moveTo>
                    <a:pt x="32007" y="120"/>
                  </a:moveTo>
                  <a:lnTo>
                    <a:pt x="32007" y="120"/>
                  </a:lnTo>
                  <a:lnTo>
                    <a:pt x="32007" y="120"/>
                  </a:lnTo>
                  <a:close/>
                  <a:moveTo>
                    <a:pt x="0" y="120"/>
                  </a:moveTo>
                  <a:lnTo>
                    <a:pt x="0" y="120"/>
                  </a:lnTo>
                  <a:lnTo>
                    <a:pt x="0" y="120"/>
                  </a:lnTo>
                  <a:close/>
                  <a:moveTo>
                    <a:pt x="32007" y="1"/>
                  </a:moveTo>
                  <a:lnTo>
                    <a:pt x="32007" y="1"/>
                  </a:lnTo>
                  <a:lnTo>
                    <a:pt x="32007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32007" y="1"/>
                  </a:moveTo>
                  <a:lnTo>
                    <a:pt x="32007" y="1"/>
                  </a:lnTo>
                  <a:lnTo>
                    <a:pt x="32007" y="1"/>
                  </a:lnTo>
                  <a:close/>
                  <a:moveTo>
                    <a:pt x="119" y="1"/>
                  </a:moveTo>
                  <a:lnTo>
                    <a:pt x="119" y="1"/>
                  </a:lnTo>
                  <a:lnTo>
                    <a:pt x="119" y="1"/>
                  </a:lnTo>
                  <a:close/>
                  <a:moveTo>
                    <a:pt x="31888" y="1"/>
                  </a:moveTo>
                  <a:lnTo>
                    <a:pt x="32007" y="1"/>
                  </a:lnTo>
                  <a:lnTo>
                    <a:pt x="31888" y="1"/>
                  </a:lnTo>
                  <a:close/>
                  <a:moveTo>
                    <a:pt x="119" y="1"/>
                  </a:moveTo>
                  <a:lnTo>
                    <a:pt x="119" y="1"/>
                  </a:lnTo>
                  <a:lnTo>
                    <a:pt x="119" y="1"/>
                  </a:lnTo>
                  <a:close/>
                  <a:moveTo>
                    <a:pt x="31888" y="1"/>
                  </a:moveTo>
                  <a:lnTo>
                    <a:pt x="31888" y="1"/>
                  </a:lnTo>
                  <a:lnTo>
                    <a:pt x="31888" y="1"/>
                  </a:lnTo>
                  <a:close/>
                  <a:moveTo>
                    <a:pt x="119" y="1"/>
                  </a:moveTo>
                  <a:lnTo>
                    <a:pt x="119" y="1"/>
                  </a:lnTo>
                  <a:close/>
                </a:path>
              </a:pathLst>
            </a:custGeom>
            <a:solidFill>
              <a:srgbClr val="79B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3603329" y="2843688"/>
              <a:ext cx="798656" cy="242795"/>
            </a:xfrm>
            <a:custGeom>
              <a:avLst/>
              <a:gdLst/>
              <a:ahLst/>
              <a:cxnLst/>
              <a:rect l="l" t="t" r="r" b="b"/>
              <a:pathLst>
                <a:path w="45644" h="13876" extrusionOk="0">
                  <a:moveTo>
                    <a:pt x="22807" y="1"/>
                  </a:moveTo>
                  <a:cubicBezTo>
                    <a:pt x="17120" y="1"/>
                    <a:pt x="11404" y="1370"/>
                    <a:pt x="6937" y="3842"/>
                  </a:cubicBezTo>
                  <a:lnTo>
                    <a:pt x="6818" y="3842"/>
                  </a:lnTo>
                  <a:lnTo>
                    <a:pt x="6818" y="3961"/>
                  </a:lnTo>
                  <a:cubicBezTo>
                    <a:pt x="2114" y="6700"/>
                    <a:pt x="0" y="10422"/>
                    <a:pt x="476" y="13875"/>
                  </a:cubicBezTo>
                  <a:cubicBezTo>
                    <a:pt x="864" y="10898"/>
                    <a:pt x="2977" y="8069"/>
                    <a:pt x="6937" y="5688"/>
                  </a:cubicBezTo>
                  <a:cubicBezTo>
                    <a:pt x="11404" y="3216"/>
                    <a:pt x="17120" y="1966"/>
                    <a:pt x="22807" y="1966"/>
                  </a:cubicBezTo>
                  <a:cubicBezTo>
                    <a:pt x="28524" y="1966"/>
                    <a:pt x="34359" y="3216"/>
                    <a:pt x="38706" y="5688"/>
                  </a:cubicBezTo>
                  <a:cubicBezTo>
                    <a:pt x="42666" y="8069"/>
                    <a:pt x="44780" y="10898"/>
                    <a:pt x="45138" y="13875"/>
                  </a:cubicBezTo>
                  <a:cubicBezTo>
                    <a:pt x="45644" y="10422"/>
                    <a:pt x="43530" y="6700"/>
                    <a:pt x="38945" y="3961"/>
                  </a:cubicBezTo>
                  <a:lnTo>
                    <a:pt x="38825" y="3961"/>
                  </a:lnTo>
                  <a:lnTo>
                    <a:pt x="38825" y="3842"/>
                  </a:lnTo>
                  <a:lnTo>
                    <a:pt x="38706" y="3842"/>
                  </a:lnTo>
                  <a:cubicBezTo>
                    <a:pt x="34359" y="1370"/>
                    <a:pt x="28524" y="1"/>
                    <a:pt x="22807" y="1"/>
                  </a:cubicBezTo>
                  <a:close/>
                </a:path>
              </a:pathLst>
            </a:custGeom>
            <a:solidFill>
              <a:srgbClr val="5D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2118543" y="1693122"/>
              <a:ext cx="1232646" cy="1274185"/>
            </a:xfrm>
            <a:custGeom>
              <a:avLst/>
              <a:gdLst/>
              <a:ahLst/>
              <a:cxnLst/>
              <a:rect l="l" t="t" r="r" b="b"/>
              <a:pathLst>
                <a:path w="70447" h="72821" extrusionOk="0">
                  <a:moveTo>
                    <a:pt x="35242" y="1"/>
                  </a:moveTo>
                  <a:cubicBezTo>
                    <a:pt x="26232" y="1"/>
                    <a:pt x="17240" y="1981"/>
                    <a:pt x="10422" y="5941"/>
                  </a:cubicBezTo>
                  <a:cubicBezTo>
                    <a:pt x="3455" y="9930"/>
                    <a:pt x="1" y="15141"/>
                    <a:pt x="120" y="20470"/>
                  </a:cubicBezTo>
                  <a:lnTo>
                    <a:pt x="120" y="52358"/>
                  </a:lnTo>
                  <a:cubicBezTo>
                    <a:pt x="1" y="57688"/>
                    <a:pt x="3455" y="62898"/>
                    <a:pt x="10422" y="66858"/>
                  </a:cubicBezTo>
                  <a:cubicBezTo>
                    <a:pt x="17240" y="70833"/>
                    <a:pt x="26232" y="72821"/>
                    <a:pt x="35242" y="72821"/>
                  </a:cubicBezTo>
                  <a:cubicBezTo>
                    <a:pt x="44253" y="72821"/>
                    <a:pt x="53282" y="70833"/>
                    <a:pt x="60174" y="66858"/>
                  </a:cubicBezTo>
                  <a:cubicBezTo>
                    <a:pt x="66993" y="62898"/>
                    <a:pt x="70446" y="57688"/>
                    <a:pt x="70446" y="52597"/>
                  </a:cubicBezTo>
                  <a:lnTo>
                    <a:pt x="70446" y="20232"/>
                  </a:lnTo>
                  <a:cubicBezTo>
                    <a:pt x="70446" y="15022"/>
                    <a:pt x="66993" y="9930"/>
                    <a:pt x="60174" y="5941"/>
                  </a:cubicBezTo>
                  <a:cubicBezTo>
                    <a:pt x="53282" y="1981"/>
                    <a:pt x="44253" y="1"/>
                    <a:pt x="35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2120643" y="2446197"/>
              <a:ext cx="17" cy="6789"/>
            </a:xfrm>
            <a:custGeom>
              <a:avLst/>
              <a:gdLst/>
              <a:ahLst/>
              <a:cxnLst/>
              <a:rect l="l" t="t" r="r" b="b"/>
              <a:pathLst>
                <a:path w="1" h="388" extrusionOk="0">
                  <a:moveTo>
                    <a:pt x="0" y="0"/>
                  </a:moveTo>
                  <a:lnTo>
                    <a:pt x="0" y="387"/>
                  </a:lnTo>
                  <a:close/>
                </a:path>
              </a:pathLst>
            </a:custGeom>
            <a:solidFill>
              <a:srgbClr val="536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2120643" y="2448279"/>
              <a:ext cx="1230547" cy="401673"/>
            </a:xfrm>
            <a:custGeom>
              <a:avLst/>
              <a:gdLst/>
              <a:ahLst/>
              <a:cxnLst/>
              <a:rect l="l" t="t" r="r" b="b"/>
              <a:pathLst>
                <a:path w="70327" h="22956" extrusionOk="0">
                  <a:moveTo>
                    <a:pt x="70326" y="0"/>
                  </a:moveTo>
                  <a:cubicBezTo>
                    <a:pt x="70326" y="5211"/>
                    <a:pt x="66873" y="10421"/>
                    <a:pt x="60054" y="14411"/>
                  </a:cubicBezTo>
                  <a:cubicBezTo>
                    <a:pt x="53087" y="18371"/>
                    <a:pt x="44155" y="20366"/>
                    <a:pt x="35104" y="20366"/>
                  </a:cubicBezTo>
                  <a:cubicBezTo>
                    <a:pt x="26171" y="20366"/>
                    <a:pt x="17120" y="18371"/>
                    <a:pt x="10302" y="14411"/>
                  </a:cubicBezTo>
                  <a:cubicBezTo>
                    <a:pt x="3484" y="10421"/>
                    <a:pt x="0" y="5359"/>
                    <a:pt x="0" y="268"/>
                  </a:cubicBezTo>
                  <a:lnTo>
                    <a:pt x="0" y="4615"/>
                  </a:lnTo>
                  <a:cubicBezTo>
                    <a:pt x="119" y="5955"/>
                    <a:pt x="625" y="7444"/>
                    <a:pt x="1251" y="8694"/>
                  </a:cubicBezTo>
                  <a:cubicBezTo>
                    <a:pt x="1846" y="10064"/>
                    <a:pt x="2233" y="11552"/>
                    <a:pt x="2352" y="12922"/>
                  </a:cubicBezTo>
                  <a:lnTo>
                    <a:pt x="2352" y="13279"/>
                  </a:lnTo>
                  <a:cubicBezTo>
                    <a:pt x="4079" y="15780"/>
                    <a:pt x="6699" y="18252"/>
                    <a:pt x="10302" y="20247"/>
                  </a:cubicBezTo>
                  <a:cubicBezTo>
                    <a:pt x="12148" y="21348"/>
                    <a:pt x="14143" y="22212"/>
                    <a:pt x="16257" y="22956"/>
                  </a:cubicBezTo>
                  <a:cubicBezTo>
                    <a:pt x="21467" y="21229"/>
                    <a:pt x="27303" y="20366"/>
                    <a:pt x="33258" y="20366"/>
                  </a:cubicBezTo>
                  <a:cubicBezTo>
                    <a:pt x="38200" y="20366"/>
                    <a:pt x="43172" y="20991"/>
                    <a:pt x="47758" y="22212"/>
                  </a:cubicBezTo>
                  <a:cubicBezTo>
                    <a:pt x="52224" y="21229"/>
                    <a:pt x="56452" y="19740"/>
                    <a:pt x="60054" y="17626"/>
                  </a:cubicBezTo>
                  <a:cubicBezTo>
                    <a:pt x="66873" y="13786"/>
                    <a:pt x="70326" y="8575"/>
                    <a:pt x="70326" y="3365"/>
                  </a:cubicBezTo>
                  <a:lnTo>
                    <a:pt x="70326" y="0"/>
                  </a:lnTo>
                  <a:close/>
                </a:path>
              </a:pathLst>
            </a:custGeom>
            <a:solidFill>
              <a:srgbClr val="5E3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2161797" y="2680629"/>
              <a:ext cx="243303" cy="200066"/>
            </a:xfrm>
            <a:custGeom>
              <a:avLst/>
              <a:gdLst/>
              <a:ahLst/>
              <a:cxnLst/>
              <a:rect l="l" t="t" r="r" b="b"/>
              <a:pathLst>
                <a:path w="13905" h="11434" extrusionOk="0">
                  <a:moveTo>
                    <a:pt x="0" y="0"/>
                  </a:moveTo>
                  <a:lnTo>
                    <a:pt x="387" y="4109"/>
                  </a:lnTo>
                  <a:cubicBezTo>
                    <a:pt x="2114" y="6461"/>
                    <a:pt x="4585" y="8575"/>
                    <a:pt x="7950" y="10421"/>
                  </a:cubicBezTo>
                  <a:cubicBezTo>
                    <a:pt x="8426" y="10808"/>
                    <a:pt x="9052" y="11166"/>
                    <a:pt x="9677" y="11434"/>
                  </a:cubicBezTo>
                  <a:cubicBezTo>
                    <a:pt x="11046" y="10808"/>
                    <a:pt x="12416" y="10183"/>
                    <a:pt x="13905" y="9677"/>
                  </a:cubicBezTo>
                  <a:cubicBezTo>
                    <a:pt x="11791" y="8933"/>
                    <a:pt x="9796" y="8069"/>
                    <a:pt x="7950" y="6968"/>
                  </a:cubicBezTo>
                  <a:cubicBezTo>
                    <a:pt x="4347" y="4973"/>
                    <a:pt x="1727" y="2501"/>
                    <a:pt x="0" y="0"/>
                  </a:cubicBezTo>
                  <a:close/>
                </a:path>
              </a:pathLst>
            </a:custGeom>
            <a:solidFill>
              <a:srgbClr val="5E314B"/>
            </a:solidFill>
            <a:ln w="9525" cap="flat" cmpd="sng">
              <a:solidFill>
                <a:srgbClr val="5E3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2059682" y="1693122"/>
              <a:ext cx="1350370" cy="709979"/>
            </a:xfrm>
            <a:custGeom>
              <a:avLst/>
              <a:gdLst/>
              <a:ahLst/>
              <a:cxnLst/>
              <a:rect l="l" t="t" r="r" b="b"/>
              <a:pathLst>
                <a:path w="77175" h="40576" extrusionOk="0">
                  <a:moveTo>
                    <a:pt x="38606" y="1"/>
                  </a:moveTo>
                  <a:cubicBezTo>
                    <a:pt x="29596" y="1"/>
                    <a:pt x="20604" y="1981"/>
                    <a:pt x="13786" y="5941"/>
                  </a:cubicBezTo>
                  <a:cubicBezTo>
                    <a:pt x="1" y="13771"/>
                    <a:pt x="1" y="26663"/>
                    <a:pt x="13786" y="34613"/>
                  </a:cubicBezTo>
                  <a:cubicBezTo>
                    <a:pt x="20604" y="38588"/>
                    <a:pt x="29596" y="40575"/>
                    <a:pt x="38606" y="40575"/>
                  </a:cubicBezTo>
                  <a:cubicBezTo>
                    <a:pt x="47617" y="40575"/>
                    <a:pt x="56646" y="38588"/>
                    <a:pt x="63538" y="34613"/>
                  </a:cubicBezTo>
                  <a:cubicBezTo>
                    <a:pt x="77175" y="26663"/>
                    <a:pt x="77175" y="13771"/>
                    <a:pt x="63538" y="5941"/>
                  </a:cubicBezTo>
                  <a:cubicBezTo>
                    <a:pt x="56646" y="1981"/>
                    <a:pt x="47617" y="1"/>
                    <a:pt x="38606" y="1"/>
                  </a:cubicBezTo>
                  <a:close/>
                </a:path>
              </a:pathLst>
            </a:custGeom>
            <a:solidFill>
              <a:srgbClr val="CD9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2215969" y="1774136"/>
              <a:ext cx="1039876" cy="545870"/>
            </a:xfrm>
            <a:custGeom>
              <a:avLst/>
              <a:gdLst/>
              <a:ahLst/>
              <a:cxnLst/>
              <a:rect l="l" t="t" r="r" b="b"/>
              <a:pathLst>
                <a:path w="59430" h="31197" extrusionOk="0">
                  <a:moveTo>
                    <a:pt x="29682" y="0"/>
                  </a:moveTo>
                  <a:cubicBezTo>
                    <a:pt x="22748" y="0"/>
                    <a:pt x="15826" y="1519"/>
                    <a:pt x="10541" y="4556"/>
                  </a:cubicBezTo>
                  <a:cubicBezTo>
                    <a:pt x="1" y="10630"/>
                    <a:pt x="1" y="20545"/>
                    <a:pt x="10541" y="26619"/>
                  </a:cubicBezTo>
                  <a:cubicBezTo>
                    <a:pt x="15826" y="29670"/>
                    <a:pt x="22748" y="31196"/>
                    <a:pt x="29682" y="31196"/>
                  </a:cubicBezTo>
                  <a:cubicBezTo>
                    <a:pt x="36615" y="31196"/>
                    <a:pt x="43560" y="29670"/>
                    <a:pt x="48890" y="26619"/>
                  </a:cubicBezTo>
                  <a:cubicBezTo>
                    <a:pt x="59430" y="20545"/>
                    <a:pt x="59430" y="10630"/>
                    <a:pt x="48890" y="4556"/>
                  </a:cubicBezTo>
                  <a:cubicBezTo>
                    <a:pt x="43560" y="1519"/>
                    <a:pt x="36615" y="0"/>
                    <a:pt x="29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2368093" y="1892909"/>
              <a:ext cx="662175" cy="381900"/>
            </a:xfrm>
            <a:custGeom>
              <a:avLst/>
              <a:gdLst/>
              <a:ahLst/>
              <a:cxnLst/>
              <a:rect l="l" t="t" r="r" b="b"/>
              <a:pathLst>
                <a:path w="37844" h="21826" extrusionOk="0">
                  <a:moveTo>
                    <a:pt x="28167" y="5569"/>
                  </a:moveTo>
                  <a:lnTo>
                    <a:pt x="23939" y="11047"/>
                  </a:lnTo>
                  <a:lnTo>
                    <a:pt x="18729" y="8070"/>
                  </a:lnTo>
                  <a:lnTo>
                    <a:pt x="28048" y="5569"/>
                  </a:lnTo>
                  <a:close/>
                  <a:moveTo>
                    <a:pt x="32871" y="1"/>
                  </a:moveTo>
                  <a:lnTo>
                    <a:pt x="1" y="8070"/>
                  </a:lnTo>
                  <a:lnTo>
                    <a:pt x="5836" y="11404"/>
                  </a:lnTo>
                  <a:lnTo>
                    <a:pt x="12149" y="9678"/>
                  </a:lnTo>
                  <a:lnTo>
                    <a:pt x="21081" y="14769"/>
                  </a:lnTo>
                  <a:lnTo>
                    <a:pt x="18103" y="18491"/>
                  </a:lnTo>
                  <a:lnTo>
                    <a:pt x="23820" y="21825"/>
                  </a:lnTo>
                  <a:lnTo>
                    <a:pt x="37844" y="2859"/>
                  </a:lnTo>
                  <a:lnTo>
                    <a:pt x="32871" y="1"/>
                  </a:lnTo>
                  <a:close/>
                </a:path>
              </a:pathLst>
            </a:custGeom>
            <a:solidFill>
              <a:srgbClr val="D1F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2394146" y="1773611"/>
              <a:ext cx="683540" cy="84425"/>
            </a:xfrm>
            <a:custGeom>
              <a:avLst/>
              <a:gdLst/>
              <a:ahLst/>
              <a:cxnLst/>
              <a:rect l="l" t="t" r="r" b="b"/>
              <a:pathLst>
                <a:path w="39065" h="4825" extrusionOk="0">
                  <a:moveTo>
                    <a:pt x="0" y="4824"/>
                  </a:moveTo>
                  <a:lnTo>
                    <a:pt x="0" y="4824"/>
                  </a:lnTo>
                  <a:lnTo>
                    <a:pt x="0" y="4824"/>
                  </a:lnTo>
                  <a:close/>
                  <a:moveTo>
                    <a:pt x="39064" y="4824"/>
                  </a:moveTo>
                  <a:lnTo>
                    <a:pt x="39064" y="4824"/>
                  </a:lnTo>
                  <a:lnTo>
                    <a:pt x="39064" y="4824"/>
                  </a:lnTo>
                  <a:close/>
                  <a:moveTo>
                    <a:pt x="0" y="4824"/>
                  </a:moveTo>
                  <a:lnTo>
                    <a:pt x="0" y="4824"/>
                  </a:lnTo>
                  <a:lnTo>
                    <a:pt x="0" y="4824"/>
                  </a:lnTo>
                  <a:close/>
                  <a:moveTo>
                    <a:pt x="38945" y="4824"/>
                  </a:moveTo>
                  <a:lnTo>
                    <a:pt x="38945" y="4824"/>
                  </a:lnTo>
                  <a:lnTo>
                    <a:pt x="38945" y="4824"/>
                  </a:lnTo>
                  <a:close/>
                  <a:moveTo>
                    <a:pt x="0" y="4824"/>
                  </a:moveTo>
                  <a:lnTo>
                    <a:pt x="0" y="4824"/>
                  </a:lnTo>
                  <a:lnTo>
                    <a:pt x="0" y="4824"/>
                  </a:lnTo>
                  <a:close/>
                  <a:moveTo>
                    <a:pt x="38945" y="4824"/>
                  </a:moveTo>
                  <a:lnTo>
                    <a:pt x="38945" y="4824"/>
                  </a:lnTo>
                  <a:lnTo>
                    <a:pt x="38945" y="4824"/>
                  </a:lnTo>
                  <a:close/>
                  <a:moveTo>
                    <a:pt x="120" y="4824"/>
                  </a:moveTo>
                  <a:lnTo>
                    <a:pt x="120" y="4824"/>
                  </a:lnTo>
                  <a:lnTo>
                    <a:pt x="120" y="4824"/>
                  </a:lnTo>
                  <a:close/>
                  <a:moveTo>
                    <a:pt x="38945" y="4824"/>
                  </a:moveTo>
                  <a:lnTo>
                    <a:pt x="38945" y="4824"/>
                  </a:lnTo>
                  <a:lnTo>
                    <a:pt x="38945" y="4824"/>
                  </a:lnTo>
                  <a:close/>
                  <a:moveTo>
                    <a:pt x="120" y="4705"/>
                  </a:moveTo>
                  <a:lnTo>
                    <a:pt x="120" y="4824"/>
                  </a:lnTo>
                  <a:lnTo>
                    <a:pt x="120" y="4705"/>
                  </a:lnTo>
                  <a:close/>
                  <a:moveTo>
                    <a:pt x="38945" y="4705"/>
                  </a:moveTo>
                  <a:lnTo>
                    <a:pt x="38945" y="4824"/>
                  </a:lnTo>
                  <a:lnTo>
                    <a:pt x="38945" y="4705"/>
                  </a:lnTo>
                  <a:close/>
                  <a:moveTo>
                    <a:pt x="120" y="4705"/>
                  </a:moveTo>
                  <a:lnTo>
                    <a:pt x="120" y="4705"/>
                  </a:lnTo>
                  <a:lnTo>
                    <a:pt x="120" y="4705"/>
                  </a:lnTo>
                  <a:close/>
                  <a:moveTo>
                    <a:pt x="38826" y="4705"/>
                  </a:moveTo>
                  <a:lnTo>
                    <a:pt x="38826" y="4705"/>
                  </a:lnTo>
                  <a:lnTo>
                    <a:pt x="38826" y="4705"/>
                  </a:lnTo>
                  <a:close/>
                  <a:moveTo>
                    <a:pt x="120" y="4705"/>
                  </a:moveTo>
                  <a:lnTo>
                    <a:pt x="120" y="4705"/>
                  </a:lnTo>
                  <a:lnTo>
                    <a:pt x="120" y="4705"/>
                  </a:lnTo>
                  <a:close/>
                  <a:moveTo>
                    <a:pt x="38826" y="4705"/>
                  </a:moveTo>
                  <a:lnTo>
                    <a:pt x="38826" y="4705"/>
                  </a:lnTo>
                  <a:lnTo>
                    <a:pt x="38826" y="4705"/>
                  </a:lnTo>
                  <a:close/>
                  <a:moveTo>
                    <a:pt x="239" y="4705"/>
                  </a:moveTo>
                  <a:lnTo>
                    <a:pt x="239" y="4705"/>
                  </a:lnTo>
                  <a:lnTo>
                    <a:pt x="239" y="4705"/>
                  </a:lnTo>
                  <a:close/>
                  <a:moveTo>
                    <a:pt x="38826" y="4705"/>
                  </a:moveTo>
                  <a:lnTo>
                    <a:pt x="38826" y="4705"/>
                  </a:lnTo>
                  <a:lnTo>
                    <a:pt x="38826" y="4705"/>
                  </a:lnTo>
                  <a:close/>
                  <a:moveTo>
                    <a:pt x="239" y="4705"/>
                  </a:moveTo>
                  <a:lnTo>
                    <a:pt x="239" y="4705"/>
                  </a:lnTo>
                  <a:lnTo>
                    <a:pt x="239" y="4705"/>
                  </a:lnTo>
                  <a:close/>
                  <a:moveTo>
                    <a:pt x="38826" y="4705"/>
                  </a:moveTo>
                  <a:lnTo>
                    <a:pt x="38826" y="4705"/>
                  </a:lnTo>
                  <a:lnTo>
                    <a:pt x="38826" y="4705"/>
                  </a:lnTo>
                  <a:close/>
                  <a:moveTo>
                    <a:pt x="38707" y="4705"/>
                  </a:moveTo>
                  <a:lnTo>
                    <a:pt x="38707" y="4705"/>
                  </a:lnTo>
                  <a:lnTo>
                    <a:pt x="38707" y="4705"/>
                  </a:lnTo>
                  <a:close/>
                  <a:moveTo>
                    <a:pt x="239" y="4705"/>
                  </a:moveTo>
                  <a:lnTo>
                    <a:pt x="239" y="4705"/>
                  </a:lnTo>
                  <a:lnTo>
                    <a:pt x="239" y="4705"/>
                  </a:lnTo>
                  <a:close/>
                  <a:moveTo>
                    <a:pt x="38707" y="4705"/>
                  </a:moveTo>
                  <a:lnTo>
                    <a:pt x="38707" y="4705"/>
                  </a:lnTo>
                  <a:lnTo>
                    <a:pt x="38707" y="4705"/>
                  </a:lnTo>
                  <a:close/>
                  <a:moveTo>
                    <a:pt x="239" y="4705"/>
                  </a:moveTo>
                  <a:lnTo>
                    <a:pt x="239" y="4705"/>
                  </a:lnTo>
                  <a:lnTo>
                    <a:pt x="239" y="4705"/>
                  </a:lnTo>
                  <a:close/>
                  <a:moveTo>
                    <a:pt x="358" y="4586"/>
                  </a:moveTo>
                  <a:lnTo>
                    <a:pt x="358" y="4705"/>
                  </a:lnTo>
                  <a:lnTo>
                    <a:pt x="358" y="4586"/>
                  </a:lnTo>
                  <a:close/>
                  <a:moveTo>
                    <a:pt x="38707" y="4586"/>
                  </a:moveTo>
                  <a:lnTo>
                    <a:pt x="38707" y="4705"/>
                  </a:lnTo>
                  <a:lnTo>
                    <a:pt x="38707" y="4586"/>
                  </a:lnTo>
                  <a:close/>
                  <a:moveTo>
                    <a:pt x="358" y="4586"/>
                  </a:moveTo>
                  <a:lnTo>
                    <a:pt x="358" y="4586"/>
                  </a:lnTo>
                  <a:lnTo>
                    <a:pt x="358" y="4586"/>
                  </a:lnTo>
                  <a:lnTo>
                    <a:pt x="358" y="4586"/>
                  </a:lnTo>
                  <a:lnTo>
                    <a:pt x="358" y="4586"/>
                  </a:lnTo>
                  <a:close/>
                  <a:moveTo>
                    <a:pt x="38588" y="4586"/>
                  </a:moveTo>
                  <a:lnTo>
                    <a:pt x="38707" y="4586"/>
                  </a:lnTo>
                  <a:lnTo>
                    <a:pt x="38707" y="4586"/>
                  </a:lnTo>
                  <a:lnTo>
                    <a:pt x="38707" y="4586"/>
                  </a:lnTo>
                  <a:lnTo>
                    <a:pt x="38588" y="4586"/>
                  </a:lnTo>
                  <a:close/>
                  <a:moveTo>
                    <a:pt x="19473" y="1"/>
                  </a:moveTo>
                  <a:cubicBezTo>
                    <a:pt x="12654" y="1"/>
                    <a:pt x="5717" y="1609"/>
                    <a:pt x="358" y="4586"/>
                  </a:cubicBezTo>
                  <a:cubicBezTo>
                    <a:pt x="5717" y="1609"/>
                    <a:pt x="12654" y="1"/>
                    <a:pt x="19473" y="1"/>
                  </a:cubicBezTo>
                  <a:close/>
                  <a:moveTo>
                    <a:pt x="19473" y="1"/>
                  </a:moveTo>
                  <a:lnTo>
                    <a:pt x="19473" y="1"/>
                  </a:lnTo>
                  <a:lnTo>
                    <a:pt x="19473" y="1"/>
                  </a:lnTo>
                  <a:close/>
                </a:path>
              </a:pathLst>
            </a:custGeom>
            <a:solidFill>
              <a:srgbClr val="8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2261813" y="1773611"/>
              <a:ext cx="946107" cy="286557"/>
            </a:xfrm>
            <a:custGeom>
              <a:avLst/>
              <a:gdLst/>
              <a:ahLst/>
              <a:cxnLst/>
              <a:rect l="l" t="t" r="r" b="b"/>
              <a:pathLst>
                <a:path w="54071" h="16377" extrusionOk="0">
                  <a:moveTo>
                    <a:pt x="27036" y="1"/>
                  </a:moveTo>
                  <a:cubicBezTo>
                    <a:pt x="20217" y="1"/>
                    <a:pt x="13280" y="1609"/>
                    <a:pt x="7921" y="4586"/>
                  </a:cubicBezTo>
                  <a:lnTo>
                    <a:pt x="7921" y="4705"/>
                  </a:lnTo>
                  <a:lnTo>
                    <a:pt x="7683" y="4705"/>
                  </a:lnTo>
                  <a:lnTo>
                    <a:pt x="7683" y="4824"/>
                  </a:lnTo>
                  <a:lnTo>
                    <a:pt x="7563" y="4824"/>
                  </a:lnTo>
                  <a:cubicBezTo>
                    <a:pt x="2710" y="7802"/>
                    <a:pt x="239" y="11523"/>
                    <a:pt x="1" y="15245"/>
                  </a:cubicBezTo>
                  <a:cubicBezTo>
                    <a:pt x="1" y="15632"/>
                    <a:pt x="120" y="15989"/>
                    <a:pt x="120" y="16376"/>
                  </a:cubicBezTo>
                  <a:cubicBezTo>
                    <a:pt x="626" y="12655"/>
                    <a:pt x="3216" y="9171"/>
                    <a:pt x="7921" y="6432"/>
                  </a:cubicBezTo>
                  <a:cubicBezTo>
                    <a:pt x="13280" y="3335"/>
                    <a:pt x="20098" y="1847"/>
                    <a:pt x="27036" y="1847"/>
                  </a:cubicBezTo>
                  <a:lnTo>
                    <a:pt x="28643" y="1847"/>
                  </a:lnTo>
                  <a:lnTo>
                    <a:pt x="29388" y="1489"/>
                  </a:lnTo>
                  <a:lnTo>
                    <a:pt x="30251" y="1966"/>
                  </a:lnTo>
                  <a:cubicBezTo>
                    <a:pt x="36087" y="2353"/>
                    <a:pt x="41685" y="3842"/>
                    <a:pt x="46270" y="6432"/>
                  </a:cubicBezTo>
                  <a:cubicBezTo>
                    <a:pt x="50974" y="9171"/>
                    <a:pt x="53594" y="12655"/>
                    <a:pt x="54071" y="16376"/>
                  </a:cubicBezTo>
                  <a:lnTo>
                    <a:pt x="54071" y="15245"/>
                  </a:lnTo>
                  <a:cubicBezTo>
                    <a:pt x="53951" y="11523"/>
                    <a:pt x="51480" y="7802"/>
                    <a:pt x="46627" y="4824"/>
                  </a:cubicBezTo>
                  <a:lnTo>
                    <a:pt x="46508" y="4824"/>
                  </a:lnTo>
                  <a:lnTo>
                    <a:pt x="46508" y="4705"/>
                  </a:lnTo>
                  <a:lnTo>
                    <a:pt x="46270" y="4705"/>
                  </a:lnTo>
                  <a:lnTo>
                    <a:pt x="46270" y="4586"/>
                  </a:lnTo>
                  <a:lnTo>
                    <a:pt x="46151" y="4586"/>
                  </a:lnTo>
                  <a:cubicBezTo>
                    <a:pt x="40940" y="1609"/>
                    <a:pt x="33973" y="1"/>
                    <a:pt x="27036" y="1"/>
                  </a:cubicBezTo>
                  <a:close/>
                </a:path>
              </a:pathLst>
            </a:custGeom>
            <a:solidFill>
              <a:srgbClr val="78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2762994" y="1798474"/>
              <a:ext cx="28153" cy="8346"/>
            </a:xfrm>
            <a:custGeom>
              <a:avLst/>
              <a:gdLst/>
              <a:ahLst/>
              <a:cxnLst/>
              <a:rect l="l" t="t" r="r" b="b"/>
              <a:pathLst>
                <a:path w="1609" h="477" extrusionOk="0">
                  <a:moveTo>
                    <a:pt x="0" y="0"/>
                  </a:moveTo>
                  <a:lnTo>
                    <a:pt x="0" y="477"/>
                  </a:lnTo>
                  <a:lnTo>
                    <a:pt x="1608" y="477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78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2368093" y="1892909"/>
              <a:ext cx="662175" cy="381900"/>
            </a:xfrm>
            <a:custGeom>
              <a:avLst/>
              <a:gdLst/>
              <a:ahLst/>
              <a:cxnLst/>
              <a:rect l="l" t="t" r="r" b="b"/>
              <a:pathLst>
                <a:path w="37844" h="21826" extrusionOk="0">
                  <a:moveTo>
                    <a:pt x="28167" y="5569"/>
                  </a:moveTo>
                  <a:lnTo>
                    <a:pt x="23939" y="11047"/>
                  </a:lnTo>
                  <a:lnTo>
                    <a:pt x="18729" y="8070"/>
                  </a:lnTo>
                  <a:lnTo>
                    <a:pt x="28048" y="5569"/>
                  </a:lnTo>
                  <a:close/>
                  <a:moveTo>
                    <a:pt x="32871" y="1"/>
                  </a:moveTo>
                  <a:lnTo>
                    <a:pt x="1" y="8070"/>
                  </a:lnTo>
                  <a:lnTo>
                    <a:pt x="5836" y="11404"/>
                  </a:lnTo>
                  <a:lnTo>
                    <a:pt x="12149" y="9678"/>
                  </a:lnTo>
                  <a:lnTo>
                    <a:pt x="21081" y="14769"/>
                  </a:lnTo>
                  <a:lnTo>
                    <a:pt x="18103" y="18491"/>
                  </a:lnTo>
                  <a:lnTo>
                    <a:pt x="23820" y="21825"/>
                  </a:lnTo>
                  <a:lnTo>
                    <a:pt x="37844" y="2859"/>
                  </a:lnTo>
                  <a:lnTo>
                    <a:pt x="328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2120048" y="2682121"/>
              <a:ext cx="47943" cy="180259"/>
            </a:xfrm>
            <a:custGeom>
              <a:avLst/>
              <a:gdLst/>
              <a:ahLst/>
              <a:cxnLst/>
              <a:rect l="l" t="t" r="r" b="b"/>
              <a:pathLst>
                <a:path w="2740" h="10302" extrusionOk="0">
                  <a:moveTo>
                    <a:pt x="2352" y="0"/>
                  </a:moveTo>
                  <a:lnTo>
                    <a:pt x="0" y="3454"/>
                  </a:lnTo>
                  <a:lnTo>
                    <a:pt x="0" y="10302"/>
                  </a:lnTo>
                  <a:lnTo>
                    <a:pt x="2739" y="4466"/>
                  </a:lnTo>
                  <a:lnTo>
                    <a:pt x="235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1931158" y="2492041"/>
              <a:ext cx="230285" cy="273521"/>
            </a:xfrm>
            <a:custGeom>
              <a:avLst/>
              <a:gdLst/>
              <a:ahLst/>
              <a:cxnLst/>
              <a:rect l="l" t="t" r="r" b="b"/>
              <a:pathLst>
                <a:path w="13161" h="15632" extrusionOk="0">
                  <a:moveTo>
                    <a:pt x="119" y="0"/>
                  </a:moveTo>
                  <a:lnTo>
                    <a:pt x="119" y="0"/>
                  </a:lnTo>
                  <a:cubicBezTo>
                    <a:pt x="0" y="1727"/>
                    <a:pt x="238" y="3335"/>
                    <a:pt x="625" y="4943"/>
                  </a:cubicBezTo>
                  <a:lnTo>
                    <a:pt x="625" y="5092"/>
                  </a:lnTo>
                  <a:cubicBezTo>
                    <a:pt x="1489" y="6699"/>
                    <a:pt x="1727" y="8426"/>
                    <a:pt x="1608" y="10153"/>
                  </a:cubicBezTo>
                  <a:lnTo>
                    <a:pt x="11672" y="15632"/>
                  </a:lnTo>
                  <a:cubicBezTo>
                    <a:pt x="11672" y="15512"/>
                    <a:pt x="11791" y="15512"/>
                    <a:pt x="11791" y="15364"/>
                  </a:cubicBezTo>
                  <a:cubicBezTo>
                    <a:pt x="13160" y="12535"/>
                    <a:pt x="13011" y="9171"/>
                    <a:pt x="11672" y="6193"/>
                  </a:cubicBezTo>
                  <a:cubicBezTo>
                    <a:pt x="11046" y="4943"/>
                    <a:pt x="10421" y="3335"/>
                    <a:pt x="10421" y="2114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2120643" y="2531112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4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2120643" y="2529030"/>
              <a:ext cx="17" cy="2100"/>
            </a:xfrm>
            <a:custGeom>
              <a:avLst/>
              <a:gdLst/>
              <a:ahLst/>
              <a:cxnLst/>
              <a:rect l="l" t="t" r="r" b="b"/>
              <a:pathLst>
                <a:path w="1" h="120" extrusionOk="0">
                  <a:moveTo>
                    <a:pt x="0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1912846" y="2508331"/>
              <a:ext cx="1621283" cy="796591"/>
            </a:xfrm>
            <a:custGeom>
              <a:avLst/>
              <a:gdLst/>
              <a:ahLst/>
              <a:cxnLst/>
              <a:rect l="l" t="t" r="r" b="b"/>
              <a:pathLst>
                <a:path w="92658" h="45526" extrusionOk="0">
                  <a:moveTo>
                    <a:pt x="82474" y="1"/>
                  </a:moveTo>
                  <a:cubicBezTo>
                    <a:pt x="82474" y="5211"/>
                    <a:pt x="79021" y="10422"/>
                    <a:pt x="72202" y="14262"/>
                  </a:cubicBezTo>
                  <a:cubicBezTo>
                    <a:pt x="65297" y="18262"/>
                    <a:pt x="56313" y="20250"/>
                    <a:pt x="47325" y="20250"/>
                  </a:cubicBezTo>
                  <a:cubicBezTo>
                    <a:pt x="44338" y="20250"/>
                    <a:pt x="41350" y="20030"/>
                    <a:pt x="38439" y="19592"/>
                  </a:cubicBezTo>
                  <a:cubicBezTo>
                    <a:pt x="29268" y="20455"/>
                    <a:pt x="20336" y="22837"/>
                    <a:pt x="13250" y="26916"/>
                  </a:cubicBezTo>
                  <a:cubicBezTo>
                    <a:pt x="4585" y="32008"/>
                    <a:pt x="119" y="38707"/>
                    <a:pt x="0" y="45287"/>
                  </a:cubicBezTo>
                  <a:lnTo>
                    <a:pt x="11910" y="45525"/>
                  </a:lnTo>
                  <a:cubicBezTo>
                    <a:pt x="11910" y="40553"/>
                    <a:pt x="15125" y="35610"/>
                    <a:pt x="21706" y="31770"/>
                  </a:cubicBezTo>
                  <a:cubicBezTo>
                    <a:pt x="28216" y="28088"/>
                    <a:pt x="36857" y="26131"/>
                    <a:pt x="45357" y="26131"/>
                  </a:cubicBezTo>
                  <a:cubicBezTo>
                    <a:pt x="46070" y="26131"/>
                    <a:pt x="46781" y="26144"/>
                    <a:pt x="47490" y="26172"/>
                  </a:cubicBezTo>
                  <a:cubicBezTo>
                    <a:pt x="59042" y="26172"/>
                    <a:pt x="70565" y="23582"/>
                    <a:pt x="79378" y="18490"/>
                  </a:cubicBezTo>
                  <a:cubicBezTo>
                    <a:pt x="88072" y="13518"/>
                    <a:pt x="92538" y="7057"/>
                    <a:pt x="92657" y="507"/>
                  </a:cubicBezTo>
                  <a:lnTo>
                    <a:pt x="82474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3351172" y="2507141"/>
              <a:ext cx="23989" cy="17"/>
            </a:xfrm>
            <a:custGeom>
              <a:avLst/>
              <a:gdLst/>
              <a:ahLst/>
              <a:cxnLst/>
              <a:rect l="l" t="t" r="r" b="b"/>
              <a:pathLst>
                <a:path w="1371" h="1" extrusionOk="0">
                  <a:moveTo>
                    <a:pt x="0" y="1"/>
                  </a:moveTo>
                  <a:lnTo>
                    <a:pt x="1370" y="1"/>
                  </a:lnTo>
                  <a:lnTo>
                    <a:pt x="1370" y="1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4E6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2116461" y="2804353"/>
              <a:ext cx="1172210" cy="942468"/>
            </a:xfrm>
            <a:custGeom>
              <a:avLst/>
              <a:gdLst/>
              <a:ahLst/>
              <a:cxnLst/>
              <a:rect l="l" t="t" r="r" b="b"/>
              <a:pathLst>
                <a:path w="66993" h="53863" extrusionOk="0">
                  <a:moveTo>
                    <a:pt x="33437" y="1"/>
                  </a:moveTo>
                  <a:cubicBezTo>
                    <a:pt x="24862" y="1"/>
                    <a:pt x="16302" y="1862"/>
                    <a:pt x="9797" y="5583"/>
                  </a:cubicBezTo>
                  <a:cubicBezTo>
                    <a:pt x="3216" y="9424"/>
                    <a:pt x="1" y="14397"/>
                    <a:pt x="1" y="19369"/>
                  </a:cubicBezTo>
                  <a:lnTo>
                    <a:pt x="1" y="34494"/>
                  </a:lnTo>
                  <a:cubicBezTo>
                    <a:pt x="1" y="39466"/>
                    <a:pt x="3216" y="44409"/>
                    <a:pt x="9797" y="48279"/>
                  </a:cubicBezTo>
                  <a:cubicBezTo>
                    <a:pt x="16302" y="52001"/>
                    <a:pt x="24862" y="53862"/>
                    <a:pt x="33437" y="53862"/>
                  </a:cubicBezTo>
                  <a:cubicBezTo>
                    <a:pt x="42012" y="53862"/>
                    <a:pt x="50602" y="52001"/>
                    <a:pt x="57167" y="48279"/>
                  </a:cubicBezTo>
                  <a:cubicBezTo>
                    <a:pt x="63628" y="44409"/>
                    <a:pt x="66993" y="39466"/>
                    <a:pt x="66993" y="34494"/>
                  </a:cubicBezTo>
                  <a:lnTo>
                    <a:pt x="66993" y="19369"/>
                  </a:lnTo>
                  <a:cubicBezTo>
                    <a:pt x="66993" y="14397"/>
                    <a:pt x="63628" y="9424"/>
                    <a:pt x="57167" y="5583"/>
                  </a:cubicBezTo>
                  <a:cubicBezTo>
                    <a:pt x="50602" y="1862"/>
                    <a:pt x="42012" y="1"/>
                    <a:pt x="33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2059682" y="2804353"/>
              <a:ext cx="1285261" cy="676768"/>
            </a:xfrm>
            <a:custGeom>
              <a:avLst/>
              <a:gdLst/>
              <a:ahLst/>
              <a:cxnLst/>
              <a:rect l="l" t="t" r="r" b="b"/>
              <a:pathLst>
                <a:path w="73454" h="38678" extrusionOk="0">
                  <a:moveTo>
                    <a:pt x="36682" y="1"/>
                  </a:moveTo>
                  <a:cubicBezTo>
                    <a:pt x="28107" y="1"/>
                    <a:pt x="19547" y="1862"/>
                    <a:pt x="13042" y="5583"/>
                  </a:cubicBezTo>
                  <a:cubicBezTo>
                    <a:pt x="1" y="13146"/>
                    <a:pt x="1" y="25443"/>
                    <a:pt x="13042" y="33005"/>
                  </a:cubicBezTo>
                  <a:cubicBezTo>
                    <a:pt x="19547" y="36787"/>
                    <a:pt x="28107" y="38677"/>
                    <a:pt x="36682" y="38677"/>
                  </a:cubicBezTo>
                  <a:cubicBezTo>
                    <a:pt x="45257" y="38677"/>
                    <a:pt x="53847" y="36787"/>
                    <a:pt x="60412" y="33005"/>
                  </a:cubicBezTo>
                  <a:cubicBezTo>
                    <a:pt x="73453" y="25443"/>
                    <a:pt x="73453" y="13146"/>
                    <a:pt x="60412" y="5583"/>
                  </a:cubicBezTo>
                  <a:cubicBezTo>
                    <a:pt x="53847" y="1862"/>
                    <a:pt x="45257" y="1"/>
                    <a:pt x="36682" y="1"/>
                  </a:cubicBezTo>
                  <a:close/>
                </a:path>
              </a:pathLst>
            </a:custGeom>
            <a:solidFill>
              <a:srgbClr val="A3A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2213887" y="2881587"/>
              <a:ext cx="965897" cy="508092"/>
            </a:xfrm>
            <a:custGeom>
              <a:avLst/>
              <a:gdLst/>
              <a:ahLst/>
              <a:cxnLst/>
              <a:rect l="l" t="t" r="r" b="b"/>
              <a:pathLst>
                <a:path w="55202" h="29038" extrusionOk="0">
                  <a:moveTo>
                    <a:pt x="27601" y="1"/>
                  </a:moveTo>
                  <a:cubicBezTo>
                    <a:pt x="21148" y="1"/>
                    <a:pt x="14694" y="1422"/>
                    <a:pt x="9796" y="4266"/>
                  </a:cubicBezTo>
                  <a:cubicBezTo>
                    <a:pt x="1" y="9983"/>
                    <a:pt x="1" y="19153"/>
                    <a:pt x="9796" y="24750"/>
                  </a:cubicBezTo>
                  <a:cubicBezTo>
                    <a:pt x="14694" y="27609"/>
                    <a:pt x="21148" y="29038"/>
                    <a:pt x="27601" y="29038"/>
                  </a:cubicBezTo>
                  <a:cubicBezTo>
                    <a:pt x="34055" y="29038"/>
                    <a:pt x="40508" y="27609"/>
                    <a:pt x="45406" y="24750"/>
                  </a:cubicBezTo>
                  <a:cubicBezTo>
                    <a:pt x="55202" y="19153"/>
                    <a:pt x="55202" y="9983"/>
                    <a:pt x="45406" y="4266"/>
                  </a:cubicBezTo>
                  <a:cubicBezTo>
                    <a:pt x="40508" y="1422"/>
                    <a:pt x="34055" y="1"/>
                    <a:pt x="27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2472290" y="3008322"/>
              <a:ext cx="449091" cy="260503"/>
            </a:xfrm>
            <a:custGeom>
              <a:avLst/>
              <a:gdLst/>
              <a:ahLst/>
              <a:cxnLst/>
              <a:rect l="l" t="t" r="r" b="b"/>
              <a:pathLst>
                <a:path w="25666" h="14888" extrusionOk="0">
                  <a:moveTo>
                    <a:pt x="20962" y="0"/>
                  </a:moveTo>
                  <a:lnTo>
                    <a:pt x="1" y="12059"/>
                  </a:lnTo>
                  <a:lnTo>
                    <a:pt x="4705" y="14887"/>
                  </a:lnTo>
                  <a:lnTo>
                    <a:pt x="25666" y="2740"/>
                  </a:lnTo>
                  <a:lnTo>
                    <a:pt x="209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2387375" y="2880678"/>
              <a:ext cx="621021" cy="75554"/>
            </a:xfrm>
            <a:custGeom>
              <a:avLst/>
              <a:gdLst/>
              <a:ahLst/>
              <a:cxnLst/>
              <a:rect l="l" t="t" r="r" b="b"/>
              <a:pathLst>
                <a:path w="35492" h="4318" extrusionOk="0">
                  <a:moveTo>
                    <a:pt x="35491" y="4318"/>
                  </a:moveTo>
                  <a:lnTo>
                    <a:pt x="35491" y="4318"/>
                  </a:lnTo>
                  <a:lnTo>
                    <a:pt x="35491" y="4318"/>
                  </a:lnTo>
                  <a:lnTo>
                    <a:pt x="35491" y="4318"/>
                  </a:lnTo>
                  <a:lnTo>
                    <a:pt x="35491" y="4318"/>
                  </a:lnTo>
                  <a:close/>
                  <a:moveTo>
                    <a:pt x="17746" y="1"/>
                  </a:moveTo>
                  <a:cubicBezTo>
                    <a:pt x="11315" y="1"/>
                    <a:pt x="4854" y="1489"/>
                    <a:pt x="0" y="4199"/>
                  </a:cubicBezTo>
                  <a:cubicBezTo>
                    <a:pt x="4854" y="1489"/>
                    <a:pt x="11315" y="1"/>
                    <a:pt x="17746" y="1"/>
                  </a:cubicBezTo>
                  <a:close/>
                  <a:moveTo>
                    <a:pt x="17746" y="1"/>
                  </a:moveTo>
                  <a:lnTo>
                    <a:pt x="17746" y="1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rgbClr val="D7A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2257123" y="2880678"/>
              <a:ext cx="879424" cy="266749"/>
            </a:xfrm>
            <a:custGeom>
              <a:avLst/>
              <a:gdLst/>
              <a:ahLst/>
              <a:cxnLst/>
              <a:rect l="l" t="t" r="r" b="b"/>
              <a:pathLst>
                <a:path w="50260" h="15245" extrusionOk="0">
                  <a:moveTo>
                    <a:pt x="25190" y="1"/>
                  </a:moveTo>
                  <a:cubicBezTo>
                    <a:pt x="18759" y="1"/>
                    <a:pt x="12298" y="1489"/>
                    <a:pt x="7444" y="4199"/>
                  </a:cubicBezTo>
                  <a:cubicBezTo>
                    <a:pt x="7444" y="4318"/>
                    <a:pt x="7325" y="4318"/>
                    <a:pt x="7325" y="4318"/>
                  </a:cubicBezTo>
                  <a:cubicBezTo>
                    <a:pt x="2621" y="7057"/>
                    <a:pt x="150" y="10660"/>
                    <a:pt x="1" y="14262"/>
                  </a:cubicBezTo>
                  <a:lnTo>
                    <a:pt x="1" y="15245"/>
                  </a:lnTo>
                  <a:cubicBezTo>
                    <a:pt x="507" y="11761"/>
                    <a:pt x="2859" y="8546"/>
                    <a:pt x="7325" y="5955"/>
                  </a:cubicBezTo>
                  <a:cubicBezTo>
                    <a:pt x="12298" y="3097"/>
                    <a:pt x="18759" y="1728"/>
                    <a:pt x="25190" y="1728"/>
                  </a:cubicBezTo>
                  <a:cubicBezTo>
                    <a:pt x="31651" y="1728"/>
                    <a:pt x="37963" y="3097"/>
                    <a:pt x="42935" y="5955"/>
                  </a:cubicBezTo>
                  <a:cubicBezTo>
                    <a:pt x="47401" y="8546"/>
                    <a:pt x="49753" y="11761"/>
                    <a:pt x="50259" y="15126"/>
                  </a:cubicBezTo>
                  <a:lnTo>
                    <a:pt x="50259" y="14262"/>
                  </a:lnTo>
                  <a:cubicBezTo>
                    <a:pt x="50140" y="10660"/>
                    <a:pt x="47788" y="7057"/>
                    <a:pt x="42935" y="4318"/>
                  </a:cubicBezTo>
                  <a:cubicBezTo>
                    <a:pt x="37963" y="1489"/>
                    <a:pt x="31532" y="1"/>
                    <a:pt x="25190" y="1"/>
                  </a:cubicBezTo>
                  <a:close/>
                </a:path>
              </a:pathLst>
            </a:custGeom>
            <a:solidFill>
              <a:srgbClr val="4E6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4137390" y="3210453"/>
              <a:ext cx="607986" cy="438680"/>
            </a:xfrm>
            <a:custGeom>
              <a:avLst/>
              <a:gdLst/>
              <a:ahLst/>
              <a:cxnLst/>
              <a:rect l="l" t="t" r="r" b="b"/>
              <a:pathLst>
                <a:path w="34747" h="25071" extrusionOk="0">
                  <a:moveTo>
                    <a:pt x="33764" y="1"/>
                  </a:moveTo>
                  <a:lnTo>
                    <a:pt x="21736" y="983"/>
                  </a:lnTo>
                  <a:cubicBezTo>
                    <a:pt x="22093" y="5717"/>
                    <a:pt x="19354" y="10422"/>
                    <a:pt x="13161" y="13905"/>
                  </a:cubicBezTo>
                  <a:cubicBezTo>
                    <a:pt x="9439" y="16138"/>
                    <a:pt x="4854" y="17478"/>
                    <a:pt x="1" y="18222"/>
                  </a:cubicBezTo>
                  <a:lnTo>
                    <a:pt x="2859" y="25070"/>
                  </a:lnTo>
                  <a:cubicBezTo>
                    <a:pt x="9826" y="24058"/>
                    <a:pt x="16376" y="21944"/>
                    <a:pt x="21736" y="18848"/>
                  </a:cubicBezTo>
                  <a:cubicBezTo>
                    <a:pt x="30668" y="13637"/>
                    <a:pt x="34747" y="6819"/>
                    <a:pt x="33764" y="1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4132628" y="3227653"/>
              <a:ext cx="386572" cy="338647"/>
            </a:xfrm>
            <a:custGeom>
              <a:avLst/>
              <a:gdLst/>
              <a:ahLst/>
              <a:cxnLst/>
              <a:rect l="l" t="t" r="r" b="b"/>
              <a:pathLst>
                <a:path w="22093" h="19354" extrusionOk="0">
                  <a:moveTo>
                    <a:pt x="1" y="17239"/>
                  </a:moveTo>
                  <a:lnTo>
                    <a:pt x="894" y="19353"/>
                  </a:lnTo>
                  <a:lnTo>
                    <a:pt x="894" y="19353"/>
                  </a:lnTo>
                  <a:lnTo>
                    <a:pt x="1" y="17239"/>
                  </a:lnTo>
                  <a:close/>
                  <a:moveTo>
                    <a:pt x="21736" y="0"/>
                  </a:moveTo>
                  <a:cubicBezTo>
                    <a:pt x="22093" y="4734"/>
                    <a:pt x="19354" y="9439"/>
                    <a:pt x="13161" y="12922"/>
                  </a:cubicBezTo>
                  <a:cubicBezTo>
                    <a:pt x="9439" y="15155"/>
                    <a:pt x="4854" y="16495"/>
                    <a:pt x="1" y="17239"/>
                  </a:cubicBezTo>
                  <a:lnTo>
                    <a:pt x="1" y="17239"/>
                  </a:lnTo>
                  <a:cubicBezTo>
                    <a:pt x="4854" y="16495"/>
                    <a:pt x="9439" y="15155"/>
                    <a:pt x="13161" y="12922"/>
                  </a:cubicBezTo>
                  <a:cubicBezTo>
                    <a:pt x="19354" y="9439"/>
                    <a:pt x="22093" y="4734"/>
                    <a:pt x="21736" y="0"/>
                  </a:cubicBezTo>
                  <a:close/>
                </a:path>
              </a:pathLst>
            </a:custGeom>
            <a:solidFill>
              <a:srgbClr val="5D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1910465" y="3287406"/>
              <a:ext cx="1578030" cy="472275"/>
            </a:xfrm>
            <a:custGeom>
              <a:avLst/>
              <a:gdLst/>
              <a:ahLst/>
              <a:cxnLst/>
              <a:rect l="l" t="t" r="r" b="b"/>
              <a:pathLst>
                <a:path w="90186" h="26991" extrusionOk="0">
                  <a:moveTo>
                    <a:pt x="78753" y="1"/>
                  </a:moveTo>
                  <a:lnTo>
                    <a:pt x="78753" y="1"/>
                  </a:lnTo>
                  <a:cubicBezTo>
                    <a:pt x="79140" y="5211"/>
                    <a:pt x="75924" y="10541"/>
                    <a:pt x="69076" y="14501"/>
                  </a:cubicBezTo>
                  <a:cubicBezTo>
                    <a:pt x="62511" y="18297"/>
                    <a:pt x="53921" y="20195"/>
                    <a:pt x="45346" y="20195"/>
                  </a:cubicBezTo>
                  <a:cubicBezTo>
                    <a:pt x="36771" y="20195"/>
                    <a:pt x="28211" y="18297"/>
                    <a:pt x="21706" y="14501"/>
                  </a:cubicBezTo>
                  <a:cubicBezTo>
                    <a:pt x="15245" y="10779"/>
                    <a:pt x="11910" y="5836"/>
                    <a:pt x="11910" y="864"/>
                  </a:cubicBezTo>
                  <a:lnTo>
                    <a:pt x="0" y="626"/>
                  </a:lnTo>
                  <a:lnTo>
                    <a:pt x="0" y="626"/>
                  </a:lnTo>
                  <a:cubicBezTo>
                    <a:pt x="0" y="7444"/>
                    <a:pt x="4466" y="14143"/>
                    <a:pt x="13250" y="19354"/>
                  </a:cubicBezTo>
                  <a:cubicBezTo>
                    <a:pt x="22122" y="24445"/>
                    <a:pt x="33757" y="26991"/>
                    <a:pt x="45376" y="26991"/>
                  </a:cubicBezTo>
                  <a:cubicBezTo>
                    <a:pt x="56995" y="26991"/>
                    <a:pt x="68600" y="24445"/>
                    <a:pt x="77413" y="19354"/>
                  </a:cubicBezTo>
                  <a:cubicBezTo>
                    <a:pt x="84469" y="15245"/>
                    <a:pt x="88697" y="10183"/>
                    <a:pt x="90186" y="4824"/>
                  </a:cubicBezTo>
                  <a:lnTo>
                    <a:pt x="7875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3288654" y="3288597"/>
              <a:ext cx="26071" cy="10953"/>
            </a:xfrm>
            <a:custGeom>
              <a:avLst/>
              <a:gdLst/>
              <a:ahLst/>
              <a:cxnLst/>
              <a:rect l="l" t="t" r="r" b="b"/>
              <a:pathLst>
                <a:path w="1490" h="626" extrusionOk="0">
                  <a:moveTo>
                    <a:pt x="1" y="1"/>
                  </a:moveTo>
                  <a:lnTo>
                    <a:pt x="1" y="1"/>
                  </a:lnTo>
                  <a:lnTo>
                    <a:pt x="1489" y="626"/>
                  </a:lnTo>
                  <a:lnTo>
                    <a:pt x="1489" y="626"/>
                  </a:lnTo>
                  <a:lnTo>
                    <a:pt x="1489" y="626"/>
                  </a:lnTo>
                  <a:lnTo>
                    <a:pt x="1489" y="626"/>
                  </a:lnTo>
                  <a:close/>
                </a:path>
              </a:pathLst>
            </a:custGeom>
            <a:solidFill>
              <a:srgbClr val="4E6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811427" y="2289892"/>
              <a:ext cx="499641" cy="379818"/>
            </a:xfrm>
            <a:custGeom>
              <a:avLst/>
              <a:gdLst/>
              <a:ahLst/>
              <a:cxnLst/>
              <a:rect l="l" t="t" r="r" b="b"/>
              <a:pathLst>
                <a:path w="28555" h="21707" extrusionOk="0">
                  <a:moveTo>
                    <a:pt x="26946" y="1"/>
                  </a:moveTo>
                  <a:cubicBezTo>
                    <a:pt x="21111" y="626"/>
                    <a:pt x="15394" y="2978"/>
                    <a:pt x="11672" y="5092"/>
                  </a:cubicBezTo>
                  <a:cubicBezTo>
                    <a:pt x="3723" y="9677"/>
                    <a:pt x="1" y="15751"/>
                    <a:pt x="388" y="21706"/>
                  </a:cubicBezTo>
                  <a:lnTo>
                    <a:pt x="12059" y="21706"/>
                  </a:lnTo>
                  <a:cubicBezTo>
                    <a:pt x="11553" y="17389"/>
                    <a:pt x="14144" y="13042"/>
                    <a:pt x="19860" y="9797"/>
                  </a:cubicBezTo>
                  <a:cubicBezTo>
                    <a:pt x="22480" y="8308"/>
                    <a:pt x="25458" y="7206"/>
                    <a:pt x="28554" y="6462"/>
                  </a:cubicBezTo>
                  <a:lnTo>
                    <a:pt x="26946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1019823" y="2654575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3B4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1019823" y="2258116"/>
              <a:ext cx="946615" cy="775752"/>
            </a:xfrm>
            <a:custGeom>
              <a:avLst/>
              <a:gdLst/>
              <a:ahLst/>
              <a:cxnLst/>
              <a:rect l="l" t="t" r="r" b="b"/>
              <a:pathLst>
                <a:path w="54100" h="44335" extrusionOk="0">
                  <a:moveTo>
                    <a:pt x="27069" y="1"/>
                  </a:moveTo>
                  <a:cubicBezTo>
                    <a:pt x="20135" y="1"/>
                    <a:pt x="13220" y="1519"/>
                    <a:pt x="7950" y="4556"/>
                  </a:cubicBezTo>
                  <a:cubicBezTo>
                    <a:pt x="2621" y="7533"/>
                    <a:pt x="0" y="11613"/>
                    <a:pt x="0" y="15602"/>
                  </a:cubicBezTo>
                  <a:lnTo>
                    <a:pt x="0" y="28733"/>
                  </a:lnTo>
                  <a:cubicBezTo>
                    <a:pt x="0" y="32722"/>
                    <a:pt x="2621" y="36682"/>
                    <a:pt x="7950" y="39779"/>
                  </a:cubicBezTo>
                  <a:cubicBezTo>
                    <a:pt x="13220" y="42816"/>
                    <a:pt x="20135" y="44334"/>
                    <a:pt x="27069" y="44334"/>
                  </a:cubicBezTo>
                  <a:cubicBezTo>
                    <a:pt x="34002" y="44334"/>
                    <a:pt x="40955" y="42816"/>
                    <a:pt x="46299" y="39779"/>
                  </a:cubicBezTo>
                  <a:cubicBezTo>
                    <a:pt x="51361" y="36801"/>
                    <a:pt x="53981" y="32961"/>
                    <a:pt x="54100" y="29120"/>
                  </a:cubicBezTo>
                  <a:lnTo>
                    <a:pt x="54100" y="15602"/>
                  </a:lnTo>
                  <a:cubicBezTo>
                    <a:pt x="54100" y="11613"/>
                    <a:pt x="51510" y="7533"/>
                    <a:pt x="46299" y="4556"/>
                  </a:cubicBezTo>
                  <a:cubicBezTo>
                    <a:pt x="40955" y="1519"/>
                    <a:pt x="34002" y="1"/>
                    <a:pt x="27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974504" y="2258116"/>
              <a:ext cx="1039876" cy="545992"/>
            </a:xfrm>
            <a:custGeom>
              <a:avLst/>
              <a:gdLst/>
              <a:ahLst/>
              <a:cxnLst/>
              <a:rect l="l" t="t" r="r" b="b"/>
              <a:pathLst>
                <a:path w="59430" h="31204" extrusionOk="0">
                  <a:moveTo>
                    <a:pt x="29659" y="1"/>
                  </a:moveTo>
                  <a:cubicBezTo>
                    <a:pt x="22725" y="1"/>
                    <a:pt x="15810" y="1519"/>
                    <a:pt x="10540" y="4556"/>
                  </a:cubicBezTo>
                  <a:cubicBezTo>
                    <a:pt x="0" y="10630"/>
                    <a:pt x="0" y="20545"/>
                    <a:pt x="10540" y="26648"/>
                  </a:cubicBezTo>
                  <a:cubicBezTo>
                    <a:pt x="15810" y="29685"/>
                    <a:pt x="22725" y="31204"/>
                    <a:pt x="29659" y="31204"/>
                  </a:cubicBezTo>
                  <a:cubicBezTo>
                    <a:pt x="36592" y="31204"/>
                    <a:pt x="43545" y="29685"/>
                    <a:pt x="48889" y="26648"/>
                  </a:cubicBezTo>
                  <a:cubicBezTo>
                    <a:pt x="59429" y="20545"/>
                    <a:pt x="59429" y="10630"/>
                    <a:pt x="48889" y="4556"/>
                  </a:cubicBezTo>
                  <a:cubicBezTo>
                    <a:pt x="43545" y="1519"/>
                    <a:pt x="36592" y="1"/>
                    <a:pt x="29659" y="1"/>
                  </a:cubicBezTo>
                  <a:close/>
                </a:path>
              </a:pathLst>
            </a:custGeom>
            <a:solidFill>
              <a:srgbClr val="E065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1117756" y="2332883"/>
              <a:ext cx="753355" cy="395426"/>
            </a:xfrm>
            <a:custGeom>
              <a:avLst/>
              <a:gdLst/>
              <a:ahLst/>
              <a:cxnLst/>
              <a:rect l="l" t="t" r="r" b="b"/>
              <a:pathLst>
                <a:path w="43055" h="22599" extrusionOk="0">
                  <a:moveTo>
                    <a:pt x="21453" y="0"/>
                  </a:moveTo>
                  <a:cubicBezTo>
                    <a:pt x="16429" y="0"/>
                    <a:pt x="11404" y="1087"/>
                    <a:pt x="7564" y="3260"/>
                  </a:cubicBezTo>
                  <a:cubicBezTo>
                    <a:pt x="1" y="7727"/>
                    <a:pt x="1" y="14932"/>
                    <a:pt x="7564" y="19249"/>
                  </a:cubicBezTo>
                  <a:cubicBezTo>
                    <a:pt x="11404" y="21482"/>
                    <a:pt x="16429" y="22599"/>
                    <a:pt x="21453" y="22599"/>
                  </a:cubicBezTo>
                  <a:cubicBezTo>
                    <a:pt x="26478" y="22599"/>
                    <a:pt x="31502" y="21482"/>
                    <a:pt x="35343" y="19249"/>
                  </a:cubicBezTo>
                  <a:cubicBezTo>
                    <a:pt x="43054" y="14932"/>
                    <a:pt x="43054" y="7727"/>
                    <a:pt x="35343" y="3260"/>
                  </a:cubicBezTo>
                  <a:cubicBezTo>
                    <a:pt x="31502" y="1087"/>
                    <a:pt x="26478" y="0"/>
                    <a:pt x="21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1217789" y="2374825"/>
              <a:ext cx="490262" cy="327693"/>
            </a:xfrm>
            <a:custGeom>
              <a:avLst/>
              <a:gdLst/>
              <a:ahLst/>
              <a:cxnLst/>
              <a:rect l="l" t="t" r="r" b="b"/>
              <a:pathLst>
                <a:path w="28019" h="18728" extrusionOk="0">
                  <a:moveTo>
                    <a:pt x="18609" y="4198"/>
                  </a:moveTo>
                  <a:lnTo>
                    <a:pt x="19086" y="4466"/>
                  </a:lnTo>
                  <a:cubicBezTo>
                    <a:pt x="20574" y="5330"/>
                    <a:pt x="22331" y="6431"/>
                    <a:pt x="20098" y="7801"/>
                  </a:cubicBezTo>
                  <a:cubicBezTo>
                    <a:pt x="19338" y="8226"/>
                    <a:pt x="18606" y="8393"/>
                    <a:pt x="17912" y="8393"/>
                  </a:cubicBezTo>
                  <a:cubicBezTo>
                    <a:pt x="16566" y="8393"/>
                    <a:pt x="15364" y="7765"/>
                    <a:pt x="14381" y="7176"/>
                  </a:cubicBezTo>
                  <a:lnTo>
                    <a:pt x="13875" y="6937"/>
                  </a:lnTo>
                  <a:lnTo>
                    <a:pt x="18609" y="4198"/>
                  </a:lnTo>
                  <a:close/>
                  <a:moveTo>
                    <a:pt x="17716" y="0"/>
                  </a:moveTo>
                  <a:lnTo>
                    <a:pt x="1" y="10302"/>
                  </a:lnTo>
                  <a:lnTo>
                    <a:pt x="4080" y="12535"/>
                  </a:lnTo>
                  <a:lnTo>
                    <a:pt x="11017" y="8545"/>
                  </a:lnTo>
                  <a:lnTo>
                    <a:pt x="11017" y="8545"/>
                  </a:lnTo>
                  <a:lnTo>
                    <a:pt x="9409" y="15750"/>
                  </a:lnTo>
                  <a:lnTo>
                    <a:pt x="14620" y="18728"/>
                  </a:lnTo>
                  <a:lnTo>
                    <a:pt x="15870" y="10897"/>
                  </a:lnTo>
                  <a:cubicBezTo>
                    <a:pt x="16959" y="11238"/>
                    <a:pt x="18099" y="11409"/>
                    <a:pt x="19239" y="11409"/>
                  </a:cubicBezTo>
                  <a:cubicBezTo>
                    <a:pt x="21092" y="11409"/>
                    <a:pt x="22942" y="10956"/>
                    <a:pt x="24564" y="10034"/>
                  </a:cubicBezTo>
                  <a:cubicBezTo>
                    <a:pt x="28018" y="8069"/>
                    <a:pt x="27393" y="5568"/>
                    <a:pt x="24058" y="3722"/>
                  </a:cubicBezTo>
                  <a:lnTo>
                    <a:pt x="17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1239154" y="2346689"/>
              <a:ext cx="499624" cy="52108"/>
            </a:xfrm>
            <a:custGeom>
              <a:avLst/>
              <a:gdLst/>
              <a:ahLst/>
              <a:cxnLst/>
              <a:rect l="l" t="t" r="r" b="b"/>
              <a:pathLst>
                <a:path w="28554" h="2978" extrusionOk="0">
                  <a:moveTo>
                    <a:pt x="0" y="2978"/>
                  </a:moveTo>
                  <a:lnTo>
                    <a:pt x="0" y="2978"/>
                  </a:lnTo>
                  <a:lnTo>
                    <a:pt x="0" y="2978"/>
                  </a:lnTo>
                  <a:close/>
                  <a:moveTo>
                    <a:pt x="0" y="2978"/>
                  </a:moveTo>
                  <a:lnTo>
                    <a:pt x="0" y="2978"/>
                  </a:lnTo>
                  <a:lnTo>
                    <a:pt x="0" y="2978"/>
                  </a:lnTo>
                  <a:close/>
                  <a:moveTo>
                    <a:pt x="0" y="2978"/>
                  </a:moveTo>
                  <a:lnTo>
                    <a:pt x="0" y="2978"/>
                  </a:lnTo>
                  <a:lnTo>
                    <a:pt x="0" y="2978"/>
                  </a:lnTo>
                  <a:close/>
                  <a:moveTo>
                    <a:pt x="0" y="2829"/>
                  </a:moveTo>
                  <a:lnTo>
                    <a:pt x="0" y="2978"/>
                  </a:lnTo>
                  <a:lnTo>
                    <a:pt x="0" y="2829"/>
                  </a:lnTo>
                  <a:close/>
                  <a:moveTo>
                    <a:pt x="119" y="2829"/>
                  </a:moveTo>
                  <a:lnTo>
                    <a:pt x="0" y="2829"/>
                  </a:lnTo>
                  <a:lnTo>
                    <a:pt x="119" y="2829"/>
                  </a:lnTo>
                  <a:close/>
                  <a:moveTo>
                    <a:pt x="119" y="2829"/>
                  </a:moveTo>
                  <a:lnTo>
                    <a:pt x="119" y="2829"/>
                  </a:lnTo>
                  <a:lnTo>
                    <a:pt x="119" y="2829"/>
                  </a:lnTo>
                  <a:close/>
                  <a:moveTo>
                    <a:pt x="119" y="2829"/>
                  </a:moveTo>
                  <a:lnTo>
                    <a:pt x="119" y="2829"/>
                  </a:lnTo>
                  <a:lnTo>
                    <a:pt x="119" y="2829"/>
                  </a:lnTo>
                  <a:close/>
                  <a:moveTo>
                    <a:pt x="507" y="2591"/>
                  </a:moveTo>
                  <a:cubicBezTo>
                    <a:pt x="387" y="2710"/>
                    <a:pt x="268" y="2710"/>
                    <a:pt x="119" y="2829"/>
                  </a:cubicBezTo>
                  <a:cubicBezTo>
                    <a:pt x="268" y="2710"/>
                    <a:pt x="387" y="2710"/>
                    <a:pt x="507" y="2591"/>
                  </a:cubicBezTo>
                  <a:close/>
                  <a:moveTo>
                    <a:pt x="28554" y="2591"/>
                  </a:moveTo>
                  <a:lnTo>
                    <a:pt x="28554" y="2591"/>
                  </a:lnTo>
                  <a:lnTo>
                    <a:pt x="28554" y="2591"/>
                  </a:lnTo>
                  <a:close/>
                  <a:moveTo>
                    <a:pt x="507" y="2591"/>
                  </a:moveTo>
                  <a:lnTo>
                    <a:pt x="507" y="2591"/>
                  </a:lnTo>
                  <a:lnTo>
                    <a:pt x="507" y="2591"/>
                  </a:lnTo>
                  <a:close/>
                  <a:moveTo>
                    <a:pt x="28554" y="2591"/>
                  </a:moveTo>
                  <a:lnTo>
                    <a:pt x="28554" y="2591"/>
                  </a:lnTo>
                  <a:lnTo>
                    <a:pt x="28554" y="2591"/>
                  </a:lnTo>
                  <a:close/>
                  <a:moveTo>
                    <a:pt x="626" y="2591"/>
                  </a:moveTo>
                  <a:lnTo>
                    <a:pt x="507" y="2591"/>
                  </a:lnTo>
                  <a:lnTo>
                    <a:pt x="626" y="2591"/>
                  </a:lnTo>
                  <a:close/>
                  <a:moveTo>
                    <a:pt x="28554" y="2591"/>
                  </a:moveTo>
                  <a:lnTo>
                    <a:pt x="28554" y="2591"/>
                  </a:lnTo>
                  <a:lnTo>
                    <a:pt x="28554" y="2591"/>
                  </a:lnTo>
                  <a:close/>
                  <a:moveTo>
                    <a:pt x="626" y="2591"/>
                  </a:moveTo>
                  <a:lnTo>
                    <a:pt x="626" y="2591"/>
                  </a:lnTo>
                  <a:lnTo>
                    <a:pt x="626" y="2591"/>
                  </a:lnTo>
                  <a:close/>
                  <a:moveTo>
                    <a:pt x="28554" y="2591"/>
                  </a:moveTo>
                  <a:lnTo>
                    <a:pt x="28554" y="2591"/>
                  </a:lnTo>
                  <a:lnTo>
                    <a:pt x="28554" y="2591"/>
                  </a:lnTo>
                  <a:close/>
                  <a:moveTo>
                    <a:pt x="626" y="2591"/>
                  </a:moveTo>
                  <a:lnTo>
                    <a:pt x="626" y="2591"/>
                  </a:lnTo>
                  <a:lnTo>
                    <a:pt x="626" y="2591"/>
                  </a:lnTo>
                  <a:close/>
                  <a:moveTo>
                    <a:pt x="28554" y="2591"/>
                  </a:moveTo>
                  <a:lnTo>
                    <a:pt x="28554" y="2591"/>
                  </a:lnTo>
                  <a:lnTo>
                    <a:pt x="28554" y="2591"/>
                  </a:lnTo>
                  <a:close/>
                  <a:moveTo>
                    <a:pt x="626" y="2591"/>
                  </a:moveTo>
                  <a:lnTo>
                    <a:pt x="626" y="2591"/>
                  </a:lnTo>
                  <a:lnTo>
                    <a:pt x="626" y="2591"/>
                  </a:lnTo>
                  <a:close/>
                  <a:moveTo>
                    <a:pt x="28405" y="2471"/>
                  </a:moveTo>
                  <a:lnTo>
                    <a:pt x="28405" y="2471"/>
                  </a:lnTo>
                  <a:lnTo>
                    <a:pt x="28405" y="2471"/>
                  </a:lnTo>
                  <a:close/>
                  <a:moveTo>
                    <a:pt x="626" y="2471"/>
                  </a:moveTo>
                  <a:lnTo>
                    <a:pt x="626" y="2591"/>
                  </a:lnTo>
                  <a:lnTo>
                    <a:pt x="626" y="2471"/>
                  </a:lnTo>
                  <a:close/>
                  <a:moveTo>
                    <a:pt x="28286" y="2471"/>
                  </a:moveTo>
                  <a:lnTo>
                    <a:pt x="28405" y="2471"/>
                  </a:lnTo>
                  <a:lnTo>
                    <a:pt x="28405" y="2471"/>
                  </a:lnTo>
                  <a:lnTo>
                    <a:pt x="28405" y="2471"/>
                  </a:lnTo>
                  <a:lnTo>
                    <a:pt x="28286" y="2471"/>
                  </a:lnTo>
                  <a:close/>
                  <a:moveTo>
                    <a:pt x="7563" y="0"/>
                  </a:moveTo>
                  <a:cubicBezTo>
                    <a:pt x="6342" y="238"/>
                    <a:pt x="5211" y="477"/>
                    <a:pt x="4109" y="983"/>
                  </a:cubicBezTo>
                  <a:cubicBezTo>
                    <a:pt x="5211" y="477"/>
                    <a:pt x="6342" y="238"/>
                    <a:pt x="7563" y="0"/>
                  </a:cubicBezTo>
                  <a:close/>
                </a:path>
              </a:pathLst>
            </a:custGeom>
            <a:solidFill>
              <a:srgbClr val="9F96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1145892" y="2333653"/>
              <a:ext cx="697083" cy="212577"/>
            </a:xfrm>
            <a:custGeom>
              <a:avLst/>
              <a:gdLst/>
              <a:ahLst/>
              <a:cxnLst/>
              <a:rect l="l" t="t" r="r" b="b"/>
              <a:pathLst>
                <a:path w="39839" h="12149" extrusionOk="0">
                  <a:moveTo>
                    <a:pt x="19860" y="1"/>
                  </a:moveTo>
                  <a:cubicBezTo>
                    <a:pt x="17508" y="1"/>
                    <a:pt x="15126" y="239"/>
                    <a:pt x="12893" y="745"/>
                  </a:cubicBezTo>
                  <a:cubicBezTo>
                    <a:pt x="11672" y="983"/>
                    <a:pt x="10541" y="1222"/>
                    <a:pt x="9439" y="1728"/>
                  </a:cubicBezTo>
                  <a:cubicBezTo>
                    <a:pt x="8189" y="2085"/>
                    <a:pt x="7087" y="2591"/>
                    <a:pt x="5956" y="3216"/>
                  </a:cubicBezTo>
                  <a:lnTo>
                    <a:pt x="5956" y="3336"/>
                  </a:lnTo>
                  <a:lnTo>
                    <a:pt x="5837" y="3336"/>
                  </a:lnTo>
                  <a:cubicBezTo>
                    <a:pt x="5717" y="3455"/>
                    <a:pt x="5598" y="3455"/>
                    <a:pt x="5449" y="3574"/>
                  </a:cubicBezTo>
                  <a:lnTo>
                    <a:pt x="5330" y="3574"/>
                  </a:lnTo>
                  <a:lnTo>
                    <a:pt x="5330" y="3723"/>
                  </a:lnTo>
                  <a:cubicBezTo>
                    <a:pt x="1609" y="6075"/>
                    <a:pt x="1" y="9171"/>
                    <a:pt x="388" y="12149"/>
                  </a:cubicBezTo>
                  <a:cubicBezTo>
                    <a:pt x="626" y="9529"/>
                    <a:pt x="2621" y="6938"/>
                    <a:pt x="5956" y="4943"/>
                  </a:cubicBezTo>
                  <a:cubicBezTo>
                    <a:pt x="9796" y="2710"/>
                    <a:pt x="14888" y="1609"/>
                    <a:pt x="19860" y="1609"/>
                  </a:cubicBezTo>
                  <a:cubicBezTo>
                    <a:pt x="24951" y="1609"/>
                    <a:pt x="29894" y="2710"/>
                    <a:pt x="33735" y="4943"/>
                  </a:cubicBezTo>
                  <a:cubicBezTo>
                    <a:pt x="37218" y="6938"/>
                    <a:pt x="39094" y="9529"/>
                    <a:pt x="39451" y="12149"/>
                  </a:cubicBezTo>
                  <a:cubicBezTo>
                    <a:pt x="39838" y="8933"/>
                    <a:pt x="37963" y="5807"/>
                    <a:pt x="33884" y="3336"/>
                  </a:cubicBezTo>
                  <a:cubicBezTo>
                    <a:pt x="33884" y="3336"/>
                    <a:pt x="33735" y="3336"/>
                    <a:pt x="33735" y="3216"/>
                  </a:cubicBezTo>
                  <a:lnTo>
                    <a:pt x="33616" y="3216"/>
                  </a:lnTo>
                  <a:cubicBezTo>
                    <a:pt x="29894" y="983"/>
                    <a:pt x="24803" y="1"/>
                    <a:pt x="19860" y="1"/>
                  </a:cubicBezTo>
                  <a:close/>
                </a:path>
              </a:pathLst>
            </a:custGeom>
            <a:solidFill>
              <a:srgbClr val="9C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815818" y="2668502"/>
              <a:ext cx="1324333" cy="374586"/>
            </a:xfrm>
            <a:custGeom>
              <a:avLst/>
              <a:gdLst/>
              <a:ahLst/>
              <a:cxnLst/>
              <a:rect l="l" t="t" r="r" b="b"/>
              <a:pathLst>
                <a:path w="75687" h="21408" extrusionOk="0">
                  <a:moveTo>
                    <a:pt x="1" y="0"/>
                  </a:moveTo>
                  <a:cubicBezTo>
                    <a:pt x="358" y="5479"/>
                    <a:pt x="4080" y="10808"/>
                    <a:pt x="11285" y="14887"/>
                  </a:cubicBezTo>
                  <a:cubicBezTo>
                    <a:pt x="18848" y="19234"/>
                    <a:pt x="28740" y="21408"/>
                    <a:pt x="38636" y="21408"/>
                  </a:cubicBezTo>
                  <a:cubicBezTo>
                    <a:pt x="48533" y="21408"/>
                    <a:pt x="58433" y="19234"/>
                    <a:pt x="66010" y="14887"/>
                  </a:cubicBezTo>
                  <a:cubicBezTo>
                    <a:pt x="70714" y="12178"/>
                    <a:pt x="73930" y="8932"/>
                    <a:pt x="75687" y="5479"/>
                  </a:cubicBezTo>
                  <a:lnTo>
                    <a:pt x="65623" y="0"/>
                  </a:lnTo>
                  <a:cubicBezTo>
                    <a:pt x="65266" y="3722"/>
                    <a:pt x="62646" y="7325"/>
                    <a:pt x="57822" y="10183"/>
                  </a:cubicBezTo>
                  <a:cubicBezTo>
                    <a:pt x="52478" y="13220"/>
                    <a:pt x="45525" y="14738"/>
                    <a:pt x="38592" y="14738"/>
                  </a:cubicBezTo>
                  <a:cubicBezTo>
                    <a:pt x="31658" y="14738"/>
                    <a:pt x="24743" y="13220"/>
                    <a:pt x="19473" y="10183"/>
                  </a:cubicBezTo>
                  <a:cubicBezTo>
                    <a:pt x="14650" y="7325"/>
                    <a:pt x="11911" y="3722"/>
                    <a:pt x="1167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4132628" y="3529292"/>
              <a:ext cx="50025" cy="226120"/>
            </a:xfrm>
            <a:custGeom>
              <a:avLst/>
              <a:gdLst/>
              <a:ahLst/>
              <a:cxnLst/>
              <a:rect l="l" t="t" r="r" b="b"/>
              <a:pathLst>
                <a:path w="2859" h="12923" extrusionOk="0">
                  <a:moveTo>
                    <a:pt x="1" y="0"/>
                  </a:moveTo>
                  <a:lnTo>
                    <a:pt x="1" y="6104"/>
                  </a:lnTo>
                  <a:lnTo>
                    <a:pt x="2859" y="12922"/>
                  </a:lnTo>
                  <a:lnTo>
                    <a:pt x="2859" y="68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 rot="402590">
              <a:off x="3485886" y="3360326"/>
              <a:ext cx="10270" cy="23224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3"/>
          <p:cNvGrpSpPr/>
          <p:nvPr/>
        </p:nvGrpSpPr>
        <p:grpSpPr>
          <a:xfrm>
            <a:off x="6771125" y="3141003"/>
            <a:ext cx="1884600" cy="1111849"/>
            <a:chOff x="6237725" y="3155925"/>
            <a:chExt cx="1884600" cy="1111849"/>
          </a:xfrm>
        </p:grpSpPr>
        <p:sp>
          <p:nvSpPr>
            <p:cNvPr id="1287" name="Google Shape;1287;p33"/>
            <p:cNvSpPr txBox="1"/>
            <p:nvPr/>
          </p:nvSpPr>
          <p:spPr>
            <a:xfrm>
              <a:off x="6237725" y="315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Dependencies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8" name="Google Shape;1288;p33"/>
            <p:cNvSpPr txBox="1"/>
            <p:nvPr/>
          </p:nvSpPr>
          <p:spPr>
            <a:xfrm>
              <a:off x="6237725" y="35027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9" name="Google Shape;1289;p33"/>
          <p:cNvGrpSpPr/>
          <p:nvPr/>
        </p:nvGrpSpPr>
        <p:grpSpPr>
          <a:xfrm>
            <a:off x="6771125" y="1468923"/>
            <a:ext cx="1884600" cy="1111849"/>
            <a:chOff x="6237725" y="1240813"/>
            <a:chExt cx="1884600" cy="1111849"/>
          </a:xfrm>
        </p:grpSpPr>
        <p:sp>
          <p:nvSpPr>
            <p:cNvPr id="1290" name="Google Shape;1290;p33"/>
            <p:cNvSpPr txBox="1"/>
            <p:nvPr/>
          </p:nvSpPr>
          <p:spPr>
            <a:xfrm>
              <a:off x="6237725" y="12408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Assumptions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1" name="Google Shape;1291;p33"/>
            <p:cNvSpPr txBox="1"/>
            <p:nvPr/>
          </p:nvSpPr>
          <p:spPr>
            <a:xfrm>
              <a:off x="6237725" y="15876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92" name="Google Shape;1292;p33"/>
          <p:cNvGrpSpPr/>
          <p:nvPr/>
        </p:nvGrpSpPr>
        <p:grpSpPr>
          <a:xfrm>
            <a:off x="488325" y="1468923"/>
            <a:ext cx="1884600" cy="1111849"/>
            <a:chOff x="1021725" y="1240825"/>
            <a:chExt cx="1884600" cy="1111849"/>
          </a:xfrm>
        </p:grpSpPr>
        <p:sp>
          <p:nvSpPr>
            <p:cNvPr id="1293" name="Google Shape;1293;p33"/>
            <p:cNvSpPr txBox="1"/>
            <p:nvPr/>
          </p:nvSpPr>
          <p:spPr>
            <a:xfrm>
              <a:off x="1021725" y="1587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94" name="Google Shape;1294;p33"/>
            <p:cNvSpPr txBox="1"/>
            <p:nvPr/>
          </p:nvSpPr>
          <p:spPr>
            <a:xfrm>
              <a:off x="1021725" y="1240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95" name="Google Shape;1295;p33"/>
          <p:cNvGrpSpPr/>
          <p:nvPr/>
        </p:nvGrpSpPr>
        <p:grpSpPr>
          <a:xfrm>
            <a:off x="488325" y="3141003"/>
            <a:ext cx="1884600" cy="1111849"/>
            <a:chOff x="1021725" y="3155925"/>
            <a:chExt cx="1884600" cy="1111849"/>
          </a:xfrm>
        </p:grpSpPr>
        <p:sp>
          <p:nvSpPr>
            <p:cNvPr id="1296" name="Google Shape;1296;p33"/>
            <p:cNvSpPr txBox="1"/>
            <p:nvPr/>
          </p:nvSpPr>
          <p:spPr>
            <a:xfrm>
              <a:off x="1021725" y="315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Issues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7" name="Google Shape;1297;p33"/>
            <p:cNvSpPr txBox="1"/>
            <p:nvPr/>
          </p:nvSpPr>
          <p:spPr>
            <a:xfrm>
              <a:off x="1021725" y="35027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98" name="Google Shape;1298;p33"/>
          <p:cNvGrpSpPr/>
          <p:nvPr/>
        </p:nvGrpSpPr>
        <p:grpSpPr>
          <a:xfrm>
            <a:off x="4659727" y="4351125"/>
            <a:ext cx="998912" cy="382800"/>
            <a:chOff x="5287588" y="1772610"/>
            <a:chExt cx="998912" cy="382800"/>
          </a:xfrm>
        </p:grpSpPr>
        <p:sp>
          <p:nvSpPr>
            <p:cNvPr id="1299" name="Google Shape;1299;p33"/>
            <p:cNvSpPr txBox="1"/>
            <p:nvPr/>
          </p:nvSpPr>
          <p:spPr>
            <a:xfrm>
              <a:off x="5591100" y="177261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5287588" y="1833509"/>
              <a:ext cx="261000" cy="261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01" name="Google Shape;1301;p33"/>
          <p:cNvGrpSpPr/>
          <p:nvPr/>
        </p:nvGrpSpPr>
        <p:grpSpPr>
          <a:xfrm>
            <a:off x="3485361" y="4351125"/>
            <a:ext cx="998912" cy="382800"/>
            <a:chOff x="5287588" y="2367562"/>
            <a:chExt cx="998912" cy="382800"/>
          </a:xfrm>
        </p:grpSpPr>
        <p:sp>
          <p:nvSpPr>
            <p:cNvPr id="1302" name="Google Shape;1302;p33"/>
            <p:cNvSpPr txBox="1"/>
            <p:nvPr/>
          </p:nvSpPr>
          <p:spPr>
            <a:xfrm>
              <a:off x="5591100" y="2367562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5287588" y="2428462"/>
              <a:ext cx="261000" cy="2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04" name="Google Shape;1304;p33"/>
          <p:cNvGrpSpPr/>
          <p:nvPr/>
        </p:nvGrpSpPr>
        <p:grpSpPr>
          <a:xfrm>
            <a:off x="2310994" y="4343250"/>
            <a:ext cx="998912" cy="382800"/>
            <a:chOff x="2310994" y="4343250"/>
            <a:chExt cx="998912" cy="382800"/>
          </a:xfrm>
        </p:grpSpPr>
        <p:sp>
          <p:nvSpPr>
            <p:cNvPr id="1305" name="Google Shape;1305;p33"/>
            <p:cNvSpPr txBox="1"/>
            <p:nvPr/>
          </p:nvSpPr>
          <p:spPr>
            <a:xfrm>
              <a:off x="2614506" y="434325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2310994" y="4404152"/>
              <a:ext cx="261000" cy="2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07" name="Google Shape;1307;p33"/>
          <p:cNvGrpSpPr/>
          <p:nvPr/>
        </p:nvGrpSpPr>
        <p:grpSpPr>
          <a:xfrm>
            <a:off x="5834094" y="4343250"/>
            <a:ext cx="998912" cy="382800"/>
            <a:chOff x="5287588" y="1177650"/>
            <a:chExt cx="998912" cy="382800"/>
          </a:xfrm>
        </p:grpSpPr>
        <p:sp>
          <p:nvSpPr>
            <p:cNvPr id="1308" name="Google Shape;1308;p33"/>
            <p:cNvSpPr txBox="1"/>
            <p:nvPr/>
          </p:nvSpPr>
          <p:spPr>
            <a:xfrm>
              <a:off x="5591100" y="117765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5287588" y="1238548"/>
              <a:ext cx="261000" cy="26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74" name="Google Shape;74;p16"/>
          <p:cNvGrpSpPr/>
          <p:nvPr/>
        </p:nvGrpSpPr>
        <p:grpSpPr>
          <a:xfrm>
            <a:off x="711094" y="1227038"/>
            <a:ext cx="4393381" cy="1602754"/>
            <a:chOff x="710263" y="1227038"/>
            <a:chExt cx="4393381" cy="1602754"/>
          </a:xfrm>
        </p:grpSpPr>
        <p:grpSp>
          <p:nvGrpSpPr>
            <p:cNvPr id="75" name="Google Shape;75;p16"/>
            <p:cNvGrpSpPr/>
            <p:nvPr/>
          </p:nvGrpSpPr>
          <p:grpSpPr>
            <a:xfrm>
              <a:off x="710263" y="1227038"/>
              <a:ext cx="1884613" cy="1040750"/>
              <a:chOff x="710263" y="1513963"/>
              <a:chExt cx="1884613" cy="1040750"/>
            </a:xfrm>
          </p:grpSpPr>
          <p:sp>
            <p:nvSpPr>
              <p:cNvPr id="76" name="Google Shape;76;p16"/>
              <p:cNvSpPr txBox="1"/>
              <p:nvPr/>
            </p:nvSpPr>
            <p:spPr>
              <a:xfrm>
                <a:off x="710263" y="178971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7" name="Google Shape;77;p16"/>
              <p:cNvSpPr txBox="1"/>
              <p:nvPr/>
            </p:nvSpPr>
            <p:spPr>
              <a:xfrm>
                <a:off x="710275" y="1513963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818DBA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rgbClr val="818DB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8" name="Google Shape;78;p16"/>
            <p:cNvGrpSpPr/>
            <p:nvPr/>
          </p:nvGrpSpPr>
          <p:grpSpPr>
            <a:xfrm>
              <a:off x="2594875" y="1401669"/>
              <a:ext cx="2508769" cy="1428122"/>
              <a:chOff x="2594875" y="1401669"/>
              <a:chExt cx="2508769" cy="1428122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4040350" y="1656927"/>
                <a:ext cx="1063294" cy="1172864"/>
              </a:xfrm>
              <a:custGeom>
                <a:avLst/>
                <a:gdLst/>
                <a:ahLst/>
                <a:cxnLst/>
                <a:rect l="l" t="t" r="r" b="b"/>
                <a:pathLst>
                  <a:path w="25383" h="28002" extrusionOk="0">
                    <a:moveTo>
                      <a:pt x="1507" y="0"/>
                    </a:moveTo>
                    <a:cubicBezTo>
                      <a:pt x="662" y="0"/>
                      <a:pt x="1" y="662"/>
                      <a:pt x="1" y="1530"/>
                    </a:cubicBezTo>
                    <a:lnTo>
                      <a:pt x="1" y="15316"/>
                    </a:lnTo>
                    <a:cubicBezTo>
                      <a:pt x="1" y="15704"/>
                      <a:pt x="183" y="16069"/>
                      <a:pt x="480" y="16366"/>
                    </a:cubicBezTo>
                    <a:lnTo>
                      <a:pt x="11596" y="27573"/>
                    </a:lnTo>
                    <a:cubicBezTo>
                      <a:pt x="11881" y="27859"/>
                      <a:pt x="12286" y="28001"/>
                      <a:pt x="12691" y="28001"/>
                    </a:cubicBezTo>
                    <a:cubicBezTo>
                      <a:pt x="13097" y="28001"/>
                      <a:pt x="13502" y="27859"/>
                      <a:pt x="13787" y="27573"/>
                    </a:cubicBezTo>
                    <a:lnTo>
                      <a:pt x="24903" y="16366"/>
                    </a:lnTo>
                    <a:cubicBezTo>
                      <a:pt x="25200" y="16069"/>
                      <a:pt x="25382" y="15704"/>
                      <a:pt x="25382" y="15316"/>
                    </a:cubicBezTo>
                    <a:lnTo>
                      <a:pt x="25382" y="1530"/>
                    </a:lnTo>
                    <a:cubicBezTo>
                      <a:pt x="25382" y="662"/>
                      <a:pt x="24720" y="0"/>
                      <a:pt x="23876" y="0"/>
                    </a:cubicBezTo>
                    <a:close/>
                  </a:path>
                </a:pathLst>
              </a:custGeom>
              <a:solidFill>
                <a:srgbClr val="818D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4398908" y="2278369"/>
                <a:ext cx="346137" cy="350913"/>
              </a:xfrm>
              <a:custGeom>
                <a:avLst/>
                <a:gdLst/>
                <a:ahLst/>
                <a:cxnLst/>
                <a:rect l="l" t="t" r="r" b="b"/>
                <a:pathLst>
                  <a:path w="8263" h="8378" extrusionOk="0">
                    <a:moveTo>
                      <a:pt x="4177" y="1"/>
                    </a:moveTo>
                    <a:cubicBezTo>
                      <a:pt x="1803" y="1"/>
                      <a:pt x="0" y="1895"/>
                      <a:pt x="0" y="4178"/>
                    </a:cubicBezTo>
                    <a:cubicBezTo>
                      <a:pt x="0" y="6460"/>
                      <a:pt x="1803" y="8378"/>
                      <a:pt x="4177" y="8378"/>
                    </a:cubicBezTo>
                    <a:cubicBezTo>
                      <a:pt x="6460" y="8378"/>
                      <a:pt x="8263" y="6460"/>
                      <a:pt x="8263" y="4178"/>
                    </a:cubicBezTo>
                    <a:cubicBezTo>
                      <a:pt x="8263" y="1895"/>
                      <a:pt x="6460" y="1"/>
                      <a:pt x="4177" y="1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4485909" y="2372574"/>
                <a:ext cx="167351" cy="163016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892" extrusionOk="0">
                    <a:moveTo>
                      <a:pt x="571" y="3275"/>
                    </a:moveTo>
                    <a:cubicBezTo>
                      <a:pt x="685" y="3275"/>
                      <a:pt x="776" y="3367"/>
                      <a:pt x="776" y="3458"/>
                    </a:cubicBezTo>
                    <a:cubicBezTo>
                      <a:pt x="776" y="3549"/>
                      <a:pt x="685" y="3549"/>
                      <a:pt x="571" y="3549"/>
                    </a:cubicBezTo>
                    <a:cubicBezTo>
                      <a:pt x="479" y="3549"/>
                      <a:pt x="388" y="3549"/>
                      <a:pt x="388" y="3458"/>
                    </a:cubicBezTo>
                    <a:cubicBezTo>
                      <a:pt x="388" y="3367"/>
                      <a:pt x="479" y="3275"/>
                      <a:pt x="571" y="3275"/>
                    </a:cubicBezTo>
                    <a:close/>
                    <a:moveTo>
                      <a:pt x="2868" y="0"/>
                    </a:moveTo>
                    <a:cubicBezTo>
                      <a:pt x="2586" y="0"/>
                      <a:pt x="2324" y="107"/>
                      <a:pt x="2100" y="331"/>
                    </a:cubicBezTo>
                    <a:cubicBezTo>
                      <a:pt x="1826" y="605"/>
                      <a:pt x="1712" y="1084"/>
                      <a:pt x="1826" y="1472"/>
                    </a:cubicBezTo>
                    <a:lnTo>
                      <a:pt x="206" y="3070"/>
                    </a:lnTo>
                    <a:cubicBezTo>
                      <a:pt x="0" y="3275"/>
                      <a:pt x="0" y="3549"/>
                      <a:pt x="206" y="3755"/>
                    </a:cubicBezTo>
                    <a:cubicBezTo>
                      <a:pt x="297" y="3846"/>
                      <a:pt x="417" y="3892"/>
                      <a:pt x="537" y="3892"/>
                    </a:cubicBezTo>
                    <a:cubicBezTo>
                      <a:pt x="656" y="3892"/>
                      <a:pt x="776" y="3846"/>
                      <a:pt x="868" y="3755"/>
                    </a:cubicBezTo>
                    <a:lnTo>
                      <a:pt x="2488" y="2134"/>
                    </a:lnTo>
                    <a:cubicBezTo>
                      <a:pt x="2607" y="2164"/>
                      <a:pt x="2739" y="2184"/>
                      <a:pt x="2872" y="2184"/>
                    </a:cubicBezTo>
                    <a:cubicBezTo>
                      <a:pt x="3147" y="2184"/>
                      <a:pt x="3430" y="2099"/>
                      <a:pt x="3629" y="1837"/>
                    </a:cubicBezTo>
                    <a:cubicBezTo>
                      <a:pt x="3903" y="1564"/>
                      <a:pt x="3995" y="1176"/>
                      <a:pt x="3903" y="902"/>
                    </a:cubicBezTo>
                    <a:cubicBezTo>
                      <a:pt x="3903" y="787"/>
                      <a:pt x="3812" y="787"/>
                      <a:pt x="3721" y="787"/>
                    </a:cubicBezTo>
                    <a:lnTo>
                      <a:pt x="3241" y="1358"/>
                    </a:lnTo>
                    <a:lnTo>
                      <a:pt x="2671" y="1267"/>
                    </a:lnTo>
                    <a:lnTo>
                      <a:pt x="2579" y="787"/>
                    </a:lnTo>
                    <a:lnTo>
                      <a:pt x="3150" y="217"/>
                    </a:lnTo>
                    <a:cubicBezTo>
                      <a:pt x="3241" y="126"/>
                      <a:pt x="3150" y="34"/>
                      <a:pt x="3150" y="34"/>
                    </a:cubicBezTo>
                    <a:cubicBezTo>
                      <a:pt x="3055" y="12"/>
                      <a:pt x="2960" y="0"/>
                      <a:pt x="2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" name="Google Shape;82;p16"/>
              <p:cNvGrpSpPr/>
              <p:nvPr/>
            </p:nvGrpSpPr>
            <p:grpSpPr>
              <a:xfrm>
                <a:off x="2594875" y="1401669"/>
                <a:ext cx="1936841" cy="1396800"/>
                <a:chOff x="2594875" y="1401669"/>
                <a:chExt cx="1936841" cy="1396800"/>
              </a:xfrm>
            </p:grpSpPr>
            <p:cxnSp>
              <p:nvCxnSpPr>
                <p:cNvPr id="83" name="Google Shape;83;p16"/>
                <p:cNvCxnSpPr>
                  <a:stCxn id="77" idx="3"/>
                </p:cNvCxnSpPr>
                <p:nvPr/>
              </p:nvCxnSpPr>
              <p:spPr>
                <a:xfrm>
                  <a:off x="2594875" y="1404338"/>
                  <a:ext cx="539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818DB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16"/>
                <p:cNvCxnSpPr/>
                <p:nvPr/>
              </p:nvCxnSpPr>
              <p:spPr>
                <a:xfrm rot="10800000">
                  <a:off x="3125916" y="1401669"/>
                  <a:ext cx="1405800" cy="139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818DB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85" name="Google Shape;85;p16"/>
          <p:cNvGrpSpPr/>
          <p:nvPr/>
        </p:nvGrpSpPr>
        <p:grpSpPr>
          <a:xfrm>
            <a:off x="4646374" y="2134294"/>
            <a:ext cx="3786532" cy="1307647"/>
            <a:chOff x="4645543" y="2134294"/>
            <a:chExt cx="3786532" cy="1307647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6547463" y="2134294"/>
              <a:ext cx="1884613" cy="1040750"/>
              <a:chOff x="6547463" y="1973544"/>
              <a:chExt cx="1884613" cy="1040750"/>
            </a:xfrm>
          </p:grpSpPr>
          <p:sp>
            <p:nvSpPr>
              <p:cNvPr id="87" name="Google Shape;87;p16"/>
              <p:cNvSpPr txBox="1"/>
              <p:nvPr/>
            </p:nvSpPr>
            <p:spPr>
              <a:xfrm>
                <a:off x="6547463" y="2249293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 and the fourth-largest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8" name="Google Shape;88;p16"/>
              <p:cNvSpPr txBox="1"/>
              <p:nvPr/>
            </p:nvSpPr>
            <p:spPr>
              <a:xfrm>
                <a:off x="6547475" y="1973544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B25C8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rgbClr val="B25C8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89" name="Google Shape;89;p16"/>
            <p:cNvGrpSpPr/>
            <p:nvPr/>
          </p:nvGrpSpPr>
          <p:grpSpPr>
            <a:xfrm>
              <a:off x="4645543" y="2310025"/>
              <a:ext cx="1901932" cy="1131915"/>
              <a:chOff x="4645543" y="2310025"/>
              <a:chExt cx="1901932" cy="1131915"/>
            </a:xfrm>
          </p:grpSpPr>
          <p:sp>
            <p:nvSpPr>
              <p:cNvPr id="90" name="Google Shape;90;p16"/>
              <p:cNvSpPr/>
              <p:nvPr/>
            </p:nvSpPr>
            <p:spPr>
              <a:xfrm>
                <a:off x="4645543" y="2381622"/>
                <a:ext cx="1183770" cy="1060319"/>
              </a:xfrm>
              <a:custGeom>
                <a:avLst/>
                <a:gdLst/>
                <a:ahLst/>
                <a:cxnLst/>
                <a:rect l="l" t="t" r="r" b="b"/>
                <a:pathLst>
                  <a:path w="28259" h="25315" extrusionOk="0">
                    <a:moveTo>
                      <a:pt x="12852" y="1"/>
                    </a:moveTo>
                    <a:cubicBezTo>
                      <a:pt x="12464" y="1"/>
                      <a:pt x="12076" y="115"/>
                      <a:pt x="11802" y="389"/>
                    </a:cubicBezTo>
                    <a:lnTo>
                      <a:pt x="663" y="11619"/>
                    </a:lnTo>
                    <a:cubicBezTo>
                      <a:pt x="1" y="12190"/>
                      <a:pt x="1" y="13125"/>
                      <a:pt x="663" y="13696"/>
                    </a:cubicBezTo>
                    <a:lnTo>
                      <a:pt x="11802" y="24835"/>
                    </a:lnTo>
                    <a:cubicBezTo>
                      <a:pt x="12076" y="25109"/>
                      <a:pt x="12464" y="25314"/>
                      <a:pt x="12852" y="25314"/>
                    </a:cubicBezTo>
                    <a:lnTo>
                      <a:pt x="26729" y="25314"/>
                    </a:lnTo>
                    <a:cubicBezTo>
                      <a:pt x="27574" y="25314"/>
                      <a:pt x="28259" y="24652"/>
                      <a:pt x="28259" y="23785"/>
                    </a:cubicBezTo>
                    <a:lnTo>
                      <a:pt x="28259" y="1530"/>
                    </a:lnTo>
                    <a:cubicBezTo>
                      <a:pt x="28259" y="686"/>
                      <a:pt x="27574" y="1"/>
                      <a:pt x="26729" y="1"/>
                    </a:cubicBezTo>
                    <a:close/>
                  </a:path>
                </a:pathLst>
              </a:custGeom>
              <a:solidFill>
                <a:srgbClr val="B25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4849201" y="2732513"/>
                <a:ext cx="349991" cy="35091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78" extrusionOk="0">
                    <a:moveTo>
                      <a:pt x="4178" y="1"/>
                    </a:moveTo>
                    <a:cubicBezTo>
                      <a:pt x="1895" y="1"/>
                      <a:pt x="1" y="1895"/>
                      <a:pt x="1" y="4178"/>
                    </a:cubicBezTo>
                    <a:cubicBezTo>
                      <a:pt x="1" y="6460"/>
                      <a:pt x="1895" y="8378"/>
                      <a:pt x="4178" y="8378"/>
                    </a:cubicBezTo>
                    <a:cubicBezTo>
                      <a:pt x="6460" y="8378"/>
                      <a:pt x="8355" y="6460"/>
                      <a:pt x="8355" y="4178"/>
                    </a:cubicBezTo>
                    <a:cubicBezTo>
                      <a:pt x="8355" y="1895"/>
                      <a:pt x="6460" y="1"/>
                      <a:pt x="4178" y="1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940055" y="2835765"/>
                <a:ext cx="163539" cy="162598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882" extrusionOk="0">
                    <a:moveTo>
                      <a:pt x="1621" y="571"/>
                    </a:moveTo>
                    <a:cubicBezTo>
                      <a:pt x="2191" y="571"/>
                      <a:pt x="2579" y="1051"/>
                      <a:pt x="2579" y="1530"/>
                    </a:cubicBezTo>
                    <a:cubicBezTo>
                      <a:pt x="2579" y="2101"/>
                      <a:pt x="2191" y="2580"/>
                      <a:pt x="1621" y="2580"/>
                    </a:cubicBezTo>
                    <a:cubicBezTo>
                      <a:pt x="1050" y="2580"/>
                      <a:pt x="685" y="2101"/>
                      <a:pt x="685" y="1530"/>
                    </a:cubicBezTo>
                    <a:cubicBezTo>
                      <a:pt x="685" y="1051"/>
                      <a:pt x="1050" y="571"/>
                      <a:pt x="1621" y="571"/>
                    </a:cubicBezTo>
                    <a:close/>
                    <a:moveTo>
                      <a:pt x="1621" y="1"/>
                    </a:moveTo>
                    <a:cubicBezTo>
                      <a:pt x="776" y="1"/>
                      <a:pt x="0" y="686"/>
                      <a:pt x="0" y="1530"/>
                    </a:cubicBezTo>
                    <a:cubicBezTo>
                      <a:pt x="0" y="2398"/>
                      <a:pt x="776" y="3151"/>
                      <a:pt x="1621" y="3151"/>
                    </a:cubicBezTo>
                    <a:cubicBezTo>
                      <a:pt x="2009" y="3151"/>
                      <a:pt x="2283" y="3059"/>
                      <a:pt x="2579" y="2763"/>
                    </a:cubicBezTo>
                    <a:lnTo>
                      <a:pt x="2579" y="2968"/>
                    </a:lnTo>
                    <a:cubicBezTo>
                      <a:pt x="2579" y="2968"/>
                      <a:pt x="2579" y="3059"/>
                      <a:pt x="2671" y="3059"/>
                    </a:cubicBezTo>
                    <a:lnTo>
                      <a:pt x="3424" y="3813"/>
                    </a:lnTo>
                    <a:cubicBezTo>
                      <a:pt x="3424" y="3858"/>
                      <a:pt x="3475" y="3881"/>
                      <a:pt x="3527" y="3881"/>
                    </a:cubicBezTo>
                    <a:cubicBezTo>
                      <a:pt x="3578" y="3881"/>
                      <a:pt x="3629" y="3858"/>
                      <a:pt x="3629" y="3813"/>
                    </a:cubicBezTo>
                    <a:lnTo>
                      <a:pt x="3903" y="3630"/>
                    </a:lnTo>
                    <a:lnTo>
                      <a:pt x="3903" y="3333"/>
                    </a:lnTo>
                    <a:lnTo>
                      <a:pt x="3150" y="2580"/>
                    </a:lnTo>
                    <a:lnTo>
                      <a:pt x="2853" y="2580"/>
                    </a:lnTo>
                    <a:cubicBezTo>
                      <a:pt x="3059" y="2283"/>
                      <a:pt x="3150" y="1918"/>
                      <a:pt x="3150" y="1530"/>
                    </a:cubicBezTo>
                    <a:cubicBezTo>
                      <a:pt x="3150" y="686"/>
                      <a:pt x="2488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93;p16"/>
              <p:cNvGrpSpPr/>
              <p:nvPr/>
            </p:nvGrpSpPr>
            <p:grpSpPr>
              <a:xfrm>
                <a:off x="4678213" y="2310025"/>
                <a:ext cx="1869263" cy="564600"/>
                <a:chOff x="4678213" y="2310025"/>
                <a:chExt cx="1869263" cy="564600"/>
              </a:xfrm>
            </p:grpSpPr>
            <p:cxnSp>
              <p:nvCxnSpPr>
                <p:cNvPr id="94" name="Google Shape;94;p16"/>
                <p:cNvCxnSpPr/>
                <p:nvPr/>
              </p:nvCxnSpPr>
              <p:spPr>
                <a:xfrm rot="10800000" flipH="1">
                  <a:off x="4678213" y="2310025"/>
                  <a:ext cx="564600" cy="56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25C8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6"/>
                <p:cNvCxnSpPr>
                  <a:stCxn id="88" idx="1"/>
                </p:cNvCxnSpPr>
                <p:nvPr/>
              </p:nvCxnSpPr>
              <p:spPr>
                <a:xfrm flipH="1">
                  <a:off x="5239175" y="2311594"/>
                  <a:ext cx="1308300" cy="2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25C8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6" name="Google Shape;96;p16"/>
          <p:cNvGrpSpPr/>
          <p:nvPr/>
        </p:nvGrpSpPr>
        <p:grpSpPr>
          <a:xfrm>
            <a:off x="711094" y="2381622"/>
            <a:ext cx="3788153" cy="1356128"/>
            <a:chOff x="710263" y="2381622"/>
            <a:chExt cx="3788153" cy="1356128"/>
          </a:xfrm>
        </p:grpSpPr>
        <p:grpSp>
          <p:nvGrpSpPr>
            <p:cNvPr id="97" name="Google Shape;97;p16"/>
            <p:cNvGrpSpPr/>
            <p:nvPr/>
          </p:nvGrpSpPr>
          <p:grpSpPr>
            <a:xfrm>
              <a:off x="710263" y="2697000"/>
              <a:ext cx="1884613" cy="1040750"/>
              <a:chOff x="710263" y="2504988"/>
              <a:chExt cx="1884613" cy="1040750"/>
            </a:xfrm>
          </p:grpSpPr>
          <p:sp>
            <p:nvSpPr>
              <p:cNvPr id="98" name="Google Shape;98;p16"/>
              <p:cNvSpPr txBox="1"/>
              <p:nvPr/>
            </p:nvSpPr>
            <p:spPr>
              <a:xfrm>
                <a:off x="710263" y="278073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 full of iron oxide dust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9" name="Google Shape;99;p16"/>
              <p:cNvSpPr txBox="1"/>
              <p:nvPr/>
            </p:nvSpPr>
            <p:spPr>
              <a:xfrm>
                <a:off x="710275" y="250498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3C3D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rgbClr val="63C3D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>
              <a:off x="2611288" y="2381622"/>
              <a:ext cx="1887128" cy="1121653"/>
              <a:chOff x="2611288" y="2381622"/>
              <a:chExt cx="1887128" cy="1121653"/>
            </a:xfrm>
          </p:grpSpPr>
          <p:grpSp>
            <p:nvGrpSpPr>
              <p:cNvPr id="101" name="Google Shape;101;p16"/>
              <p:cNvGrpSpPr/>
              <p:nvPr/>
            </p:nvGrpSpPr>
            <p:grpSpPr>
              <a:xfrm>
                <a:off x="2611288" y="2381622"/>
                <a:ext cx="1887128" cy="1121653"/>
                <a:chOff x="2611288" y="2381622"/>
                <a:chExt cx="1887128" cy="1121653"/>
              </a:xfrm>
            </p:grpSpPr>
            <p:sp>
              <p:nvSpPr>
                <p:cNvPr id="102" name="Google Shape;102;p16"/>
                <p:cNvSpPr/>
                <p:nvPr/>
              </p:nvSpPr>
              <p:spPr>
                <a:xfrm>
                  <a:off x="3314687" y="2381622"/>
                  <a:ext cx="1183728" cy="1060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8" h="25315" extrusionOk="0">
                      <a:moveTo>
                        <a:pt x="1529" y="1"/>
                      </a:moveTo>
                      <a:cubicBezTo>
                        <a:pt x="685" y="1"/>
                        <a:pt x="0" y="686"/>
                        <a:pt x="0" y="1530"/>
                      </a:cubicBezTo>
                      <a:lnTo>
                        <a:pt x="0" y="23785"/>
                      </a:lnTo>
                      <a:cubicBezTo>
                        <a:pt x="0" y="24652"/>
                        <a:pt x="685" y="25314"/>
                        <a:pt x="1529" y="25314"/>
                      </a:cubicBezTo>
                      <a:lnTo>
                        <a:pt x="15407" y="25314"/>
                      </a:lnTo>
                      <a:cubicBezTo>
                        <a:pt x="15795" y="25314"/>
                        <a:pt x="16183" y="25109"/>
                        <a:pt x="16457" y="24835"/>
                      </a:cubicBezTo>
                      <a:lnTo>
                        <a:pt x="27596" y="13696"/>
                      </a:lnTo>
                      <a:cubicBezTo>
                        <a:pt x="28258" y="13125"/>
                        <a:pt x="28258" y="12190"/>
                        <a:pt x="27596" y="11619"/>
                      </a:cubicBezTo>
                      <a:lnTo>
                        <a:pt x="16457" y="389"/>
                      </a:lnTo>
                      <a:cubicBezTo>
                        <a:pt x="16183" y="115"/>
                        <a:pt x="15795" y="1"/>
                        <a:pt x="15407" y="1"/>
                      </a:cubicBezTo>
                      <a:close/>
                    </a:path>
                  </a:pathLst>
                </a:custGeom>
                <a:solidFill>
                  <a:srgbClr val="63C3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3" name="Google Shape;103;p16"/>
                <p:cNvGrpSpPr/>
                <p:nvPr/>
              </p:nvGrpSpPr>
              <p:grpSpPr>
                <a:xfrm rot="10800000">
                  <a:off x="2611288" y="2938675"/>
                  <a:ext cx="1869263" cy="564600"/>
                  <a:chOff x="4678213" y="2310025"/>
                  <a:chExt cx="1869263" cy="564600"/>
                </a:xfrm>
              </p:grpSpPr>
              <p:cxnSp>
                <p:nvCxnSpPr>
                  <p:cNvPr id="104" name="Google Shape;104;p16"/>
                  <p:cNvCxnSpPr/>
                  <p:nvPr/>
                </p:nvCxnSpPr>
                <p:spPr>
                  <a:xfrm rot="10800000" flipH="1">
                    <a:off x="4678213" y="2310025"/>
                    <a:ext cx="564600" cy="564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3C3D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5" name="Google Shape;105;p16"/>
                  <p:cNvCxnSpPr/>
                  <p:nvPr/>
                </p:nvCxnSpPr>
                <p:spPr>
                  <a:xfrm flipH="1">
                    <a:off x="5239175" y="2311594"/>
                    <a:ext cx="1308300" cy="2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3C3D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106" name="Google Shape;106;p16"/>
              <p:cNvSpPr/>
              <p:nvPr/>
            </p:nvSpPr>
            <p:spPr>
              <a:xfrm>
                <a:off x="3932321" y="2732513"/>
                <a:ext cx="350954" cy="350913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378" extrusionOk="0">
                    <a:moveTo>
                      <a:pt x="4200" y="1"/>
                    </a:moveTo>
                    <a:cubicBezTo>
                      <a:pt x="1918" y="1"/>
                      <a:pt x="0" y="1895"/>
                      <a:pt x="0" y="4178"/>
                    </a:cubicBezTo>
                    <a:cubicBezTo>
                      <a:pt x="0" y="6460"/>
                      <a:pt x="1918" y="8378"/>
                      <a:pt x="4200" y="8378"/>
                    </a:cubicBezTo>
                    <a:cubicBezTo>
                      <a:pt x="6483" y="8378"/>
                      <a:pt x="8377" y="6460"/>
                      <a:pt x="8377" y="4178"/>
                    </a:cubicBezTo>
                    <a:cubicBezTo>
                      <a:pt x="8377" y="1895"/>
                      <a:pt x="6483" y="1"/>
                      <a:pt x="4200" y="1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4016432" y="2815282"/>
                <a:ext cx="182682" cy="181697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4338" extrusionOk="0">
                    <a:moveTo>
                      <a:pt x="4150" y="0"/>
                    </a:moveTo>
                    <a:cubicBezTo>
                      <a:pt x="4127" y="0"/>
                      <a:pt x="4105" y="11"/>
                      <a:pt x="4087" y="33"/>
                    </a:cubicBezTo>
                    <a:lnTo>
                      <a:pt x="92" y="2316"/>
                    </a:lnTo>
                    <a:cubicBezTo>
                      <a:pt x="1" y="2407"/>
                      <a:pt x="1" y="2590"/>
                      <a:pt x="184" y="2681"/>
                    </a:cubicBezTo>
                    <a:lnTo>
                      <a:pt x="1051" y="3069"/>
                    </a:lnTo>
                    <a:lnTo>
                      <a:pt x="3516" y="878"/>
                    </a:lnTo>
                    <a:cubicBezTo>
                      <a:pt x="3516" y="878"/>
                      <a:pt x="3607" y="969"/>
                      <a:pt x="3516" y="969"/>
                    </a:cubicBezTo>
                    <a:lnTo>
                      <a:pt x="1507" y="3457"/>
                    </a:lnTo>
                    <a:lnTo>
                      <a:pt x="1507" y="4119"/>
                    </a:lnTo>
                    <a:cubicBezTo>
                      <a:pt x="1507" y="4253"/>
                      <a:pt x="1617" y="4337"/>
                      <a:pt x="1748" y="4337"/>
                    </a:cubicBezTo>
                    <a:cubicBezTo>
                      <a:pt x="1796" y="4337"/>
                      <a:pt x="1847" y="4326"/>
                      <a:pt x="1895" y="4302"/>
                    </a:cubicBezTo>
                    <a:lnTo>
                      <a:pt x="2375" y="3640"/>
                    </a:lnTo>
                    <a:lnTo>
                      <a:pt x="3425" y="4119"/>
                    </a:lnTo>
                    <a:cubicBezTo>
                      <a:pt x="3607" y="4119"/>
                      <a:pt x="3699" y="4028"/>
                      <a:pt x="3699" y="3914"/>
                    </a:cubicBezTo>
                    <a:lnTo>
                      <a:pt x="4361" y="307"/>
                    </a:lnTo>
                    <a:cubicBezTo>
                      <a:pt x="4361" y="161"/>
                      <a:pt x="4244" y="0"/>
                      <a:pt x="4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108;p16"/>
          <p:cNvGrpSpPr/>
          <p:nvPr/>
        </p:nvGrpSpPr>
        <p:grpSpPr>
          <a:xfrm>
            <a:off x="4041181" y="2993764"/>
            <a:ext cx="4391725" cy="1648860"/>
            <a:chOff x="4040350" y="2993764"/>
            <a:chExt cx="4391725" cy="1648860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6547463" y="3601875"/>
              <a:ext cx="1884613" cy="1040750"/>
              <a:chOff x="6547463" y="2962188"/>
              <a:chExt cx="1884613" cy="1040750"/>
            </a:xfrm>
          </p:grpSpPr>
          <p:sp>
            <p:nvSpPr>
              <p:cNvPr id="110" name="Google Shape;110;p16"/>
              <p:cNvSpPr txBox="1"/>
              <p:nvPr/>
            </p:nvSpPr>
            <p:spPr>
              <a:xfrm>
                <a:off x="6547463" y="323793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It’s the third planet from the Sun and the only one that harbors life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1" name="Google Shape;111;p16"/>
              <p:cNvSpPr txBox="1"/>
              <p:nvPr/>
            </p:nvSpPr>
            <p:spPr>
              <a:xfrm>
                <a:off x="6547475" y="296218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D44B7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rgbClr val="D44B7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2" name="Google Shape;112;p16"/>
            <p:cNvGrpSpPr/>
            <p:nvPr/>
          </p:nvGrpSpPr>
          <p:grpSpPr>
            <a:xfrm>
              <a:off x="4040350" y="2993764"/>
              <a:ext cx="2482091" cy="1404904"/>
              <a:chOff x="4040350" y="2993764"/>
              <a:chExt cx="2482091" cy="1404904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4040350" y="2993764"/>
                <a:ext cx="1063294" cy="1172864"/>
              </a:xfrm>
              <a:custGeom>
                <a:avLst/>
                <a:gdLst/>
                <a:ahLst/>
                <a:cxnLst/>
                <a:rect l="l" t="t" r="r" b="b"/>
                <a:pathLst>
                  <a:path w="25383" h="28002" extrusionOk="0">
                    <a:moveTo>
                      <a:pt x="12691" y="1"/>
                    </a:moveTo>
                    <a:cubicBezTo>
                      <a:pt x="12286" y="1"/>
                      <a:pt x="11881" y="143"/>
                      <a:pt x="11596" y="429"/>
                    </a:cubicBezTo>
                    <a:lnTo>
                      <a:pt x="480" y="11545"/>
                    </a:lnTo>
                    <a:cubicBezTo>
                      <a:pt x="183" y="11841"/>
                      <a:pt x="1" y="12207"/>
                      <a:pt x="1" y="12686"/>
                    </a:cubicBezTo>
                    <a:lnTo>
                      <a:pt x="1" y="26472"/>
                    </a:lnTo>
                    <a:cubicBezTo>
                      <a:pt x="1" y="27340"/>
                      <a:pt x="662" y="28002"/>
                      <a:pt x="1507" y="28002"/>
                    </a:cubicBezTo>
                    <a:lnTo>
                      <a:pt x="23876" y="28002"/>
                    </a:lnTo>
                    <a:cubicBezTo>
                      <a:pt x="24720" y="28002"/>
                      <a:pt x="25382" y="27340"/>
                      <a:pt x="25382" y="26472"/>
                    </a:cubicBezTo>
                    <a:lnTo>
                      <a:pt x="25382" y="12686"/>
                    </a:lnTo>
                    <a:cubicBezTo>
                      <a:pt x="25382" y="12207"/>
                      <a:pt x="25200" y="11841"/>
                      <a:pt x="24903" y="11545"/>
                    </a:cubicBezTo>
                    <a:lnTo>
                      <a:pt x="13787" y="429"/>
                    </a:lnTo>
                    <a:cubicBezTo>
                      <a:pt x="13502" y="143"/>
                      <a:pt x="13097" y="1"/>
                      <a:pt x="12691" y="1"/>
                    </a:cubicBezTo>
                    <a:close/>
                  </a:path>
                </a:pathLst>
              </a:custGeom>
              <a:solidFill>
                <a:srgbClr val="D44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4395055" y="3182844"/>
                <a:ext cx="349991" cy="34613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264" extrusionOk="0">
                    <a:moveTo>
                      <a:pt x="4178" y="0"/>
                    </a:moveTo>
                    <a:cubicBezTo>
                      <a:pt x="1895" y="0"/>
                      <a:pt x="1" y="1895"/>
                      <a:pt x="1" y="4177"/>
                    </a:cubicBezTo>
                    <a:cubicBezTo>
                      <a:pt x="1" y="6460"/>
                      <a:pt x="1895" y="8263"/>
                      <a:pt x="4178" y="8263"/>
                    </a:cubicBezTo>
                    <a:cubicBezTo>
                      <a:pt x="6460" y="8263"/>
                      <a:pt x="8355" y="6460"/>
                      <a:pt x="8355" y="4177"/>
                    </a:cubicBezTo>
                    <a:cubicBezTo>
                      <a:pt x="8355" y="1895"/>
                      <a:pt x="6460" y="0"/>
                      <a:pt x="4178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16"/>
              <p:cNvGrpSpPr/>
              <p:nvPr/>
            </p:nvGrpSpPr>
            <p:grpSpPr>
              <a:xfrm rot="10800000">
                <a:off x="4585600" y="3001869"/>
                <a:ext cx="1936841" cy="1396800"/>
                <a:chOff x="2594875" y="1401669"/>
                <a:chExt cx="1936841" cy="1396800"/>
              </a:xfrm>
            </p:grpSpPr>
            <p:cxnSp>
              <p:nvCxnSpPr>
                <p:cNvPr id="116" name="Google Shape;116;p16"/>
                <p:cNvCxnSpPr/>
                <p:nvPr/>
              </p:nvCxnSpPr>
              <p:spPr>
                <a:xfrm>
                  <a:off x="2594875" y="1404338"/>
                  <a:ext cx="539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44B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6"/>
                <p:cNvCxnSpPr/>
                <p:nvPr/>
              </p:nvCxnSpPr>
              <p:spPr>
                <a:xfrm rot="10800000">
                  <a:off x="3125916" y="1401669"/>
                  <a:ext cx="1405800" cy="139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44B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8" name="Google Shape;118;p16"/>
              <p:cNvSpPr/>
              <p:nvPr/>
            </p:nvSpPr>
            <p:spPr>
              <a:xfrm>
                <a:off x="4505973" y="3262179"/>
                <a:ext cx="128183" cy="191247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4566" extrusionOk="0">
                    <a:moveTo>
                      <a:pt x="1530" y="572"/>
                    </a:moveTo>
                    <a:cubicBezTo>
                      <a:pt x="1621" y="572"/>
                      <a:pt x="1621" y="572"/>
                      <a:pt x="1621" y="663"/>
                    </a:cubicBezTo>
                    <a:cubicBezTo>
                      <a:pt x="1621" y="777"/>
                      <a:pt x="1621" y="868"/>
                      <a:pt x="1530" y="868"/>
                    </a:cubicBezTo>
                    <a:cubicBezTo>
                      <a:pt x="1142" y="868"/>
                      <a:pt x="777" y="1142"/>
                      <a:pt x="777" y="1530"/>
                    </a:cubicBezTo>
                    <a:cubicBezTo>
                      <a:pt x="777" y="1622"/>
                      <a:pt x="777" y="1713"/>
                      <a:pt x="662" y="1713"/>
                    </a:cubicBezTo>
                    <a:cubicBezTo>
                      <a:pt x="571" y="1713"/>
                      <a:pt x="571" y="1622"/>
                      <a:pt x="571" y="1530"/>
                    </a:cubicBezTo>
                    <a:cubicBezTo>
                      <a:pt x="571" y="960"/>
                      <a:pt x="959" y="572"/>
                      <a:pt x="1530" y="572"/>
                    </a:cubicBezTo>
                    <a:close/>
                    <a:moveTo>
                      <a:pt x="1530" y="1"/>
                    </a:moveTo>
                    <a:cubicBezTo>
                      <a:pt x="571" y="1"/>
                      <a:pt x="0" y="777"/>
                      <a:pt x="0" y="1530"/>
                    </a:cubicBezTo>
                    <a:cubicBezTo>
                      <a:pt x="0" y="1918"/>
                      <a:pt x="92" y="2283"/>
                      <a:pt x="389" y="2580"/>
                    </a:cubicBezTo>
                    <a:cubicBezTo>
                      <a:pt x="480" y="2763"/>
                      <a:pt x="777" y="3060"/>
                      <a:pt x="777" y="3425"/>
                    </a:cubicBezTo>
                    <a:lnTo>
                      <a:pt x="2192" y="3425"/>
                    </a:lnTo>
                    <a:cubicBezTo>
                      <a:pt x="2283" y="3060"/>
                      <a:pt x="2580" y="2763"/>
                      <a:pt x="2671" y="2580"/>
                    </a:cubicBezTo>
                    <a:cubicBezTo>
                      <a:pt x="2945" y="2283"/>
                      <a:pt x="3059" y="1918"/>
                      <a:pt x="3059" y="1530"/>
                    </a:cubicBezTo>
                    <a:cubicBezTo>
                      <a:pt x="3059" y="663"/>
                      <a:pt x="2374" y="1"/>
                      <a:pt x="1530" y="1"/>
                    </a:cubicBezTo>
                    <a:close/>
                    <a:moveTo>
                      <a:pt x="777" y="3721"/>
                    </a:moveTo>
                    <a:lnTo>
                      <a:pt x="777" y="3995"/>
                    </a:lnTo>
                    <a:cubicBezTo>
                      <a:pt x="777" y="4087"/>
                      <a:pt x="868" y="4087"/>
                      <a:pt x="868" y="4201"/>
                    </a:cubicBezTo>
                    <a:lnTo>
                      <a:pt x="1050" y="4383"/>
                    </a:lnTo>
                    <a:cubicBezTo>
                      <a:pt x="1050" y="4475"/>
                      <a:pt x="1142" y="4566"/>
                      <a:pt x="1233" y="4566"/>
                    </a:cubicBezTo>
                    <a:lnTo>
                      <a:pt x="1804" y="4566"/>
                    </a:lnTo>
                    <a:cubicBezTo>
                      <a:pt x="1918" y="4566"/>
                      <a:pt x="2009" y="4475"/>
                      <a:pt x="2009" y="4383"/>
                    </a:cubicBezTo>
                    <a:lnTo>
                      <a:pt x="2192" y="4201"/>
                    </a:lnTo>
                    <a:lnTo>
                      <a:pt x="2192" y="3995"/>
                    </a:lnTo>
                    <a:lnTo>
                      <a:pt x="2192" y="37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315" name="Google Shape;1315;p34"/>
          <p:cNvGrpSpPr/>
          <p:nvPr/>
        </p:nvGrpSpPr>
        <p:grpSpPr>
          <a:xfrm>
            <a:off x="783574" y="3030174"/>
            <a:ext cx="7576852" cy="752572"/>
            <a:chOff x="627474" y="3084301"/>
            <a:chExt cx="7576852" cy="752572"/>
          </a:xfrm>
        </p:grpSpPr>
        <p:grpSp>
          <p:nvGrpSpPr>
            <p:cNvPr id="1316" name="Google Shape;1316;p34"/>
            <p:cNvGrpSpPr/>
            <p:nvPr/>
          </p:nvGrpSpPr>
          <p:grpSpPr>
            <a:xfrm>
              <a:off x="3219398" y="3084301"/>
              <a:ext cx="4984927" cy="752572"/>
              <a:chOff x="3219398" y="2843364"/>
              <a:chExt cx="4984927" cy="752572"/>
            </a:xfrm>
          </p:grpSpPr>
          <p:sp>
            <p:nvSpPr>
              <p:cNvPr id="1317" name="Google Shape;1317;p34"/>
              <p:cNvSpPr/>
              <p:nvPr/>
            </p:nvSpPr>
            <p:spPr>
              <a:xfrm>
                <a:off x="3219398" y="3279448"/>
                <a:ext cx="4984927" cy="238307"/>
              </a:xfrm>
              <a:custGeom>
                <a:avLst/>
                <a:gdLst/>
                <a:ahLst/>
                <a:cxnLst/>
                <a:rect l="l" t="t" r="r" b="b"/>
                <a:pathLst>
                  <a:path w="91433" h="4371" extrusionOk="0">
                    <a:moveTo>
                      <a:pt x="89264" y="434"/>
                    </a:moveTo>
                    <a:cubicBezTo>
                      <a:pt x="90232" y="434"/>
                      <a:pt x="91032" y="1235"/>
                      <a:pt x="91032" y="2202"/>
                    </a:cubicBezTo>
                    <a:cubicBezTo>
                      <a:pt x="91032" y="3170"/>
                      <a:pt x="90232" y="3970"/>
                      <a:pt x="89264" y="3970"/>
                    </a:cubicBezTo>
                    <a:lnTo>
                      <a:pt x="434" y="3970"/>
                    </a:lnTo>
                    <a:lnTo>
                      <a:pt x="434" y="434"/>
                    </a:lnTo>
                    <a:close/>
                    <a:moveTo>
                      <a:pt x="1" y="1"/>
                    </a:moveTo>
                    <a:lnTo>
                      <a:pt x="1" y="4371"/>
                    </a:lnTo>
                    <a:lnTo>
                      <a:pt x="89264" y="4371"/>
                    </a:lnTo>
                    <a:cubicBezTo>
                      <a:pt x="90465" y="4371"/>
                      <a:pt x="91433" y="3403"/>
                      <a:pt x="91433" y="2202"/>
                    </a:cubicBezTo>
                    <a:cubicBezTo>
                      <a:pt x="91433" y="1001"/>
                      <a:pt x="90465" y="1"/>
                      <a:pt x="89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4"/>
              <p:cNvSpPr/>
              <p:nvPr/>
            </p:nvSpPr>
            <p:spPr>
              <a:xfrm>
                <a:off x="3219398" y="3279448"/>
                <a:ext cx="3189965" cy="238307"/>
              </a:xfrm>
              <a:custGeom>
                <a:avLst/>
                <a:gdLst/>
                <a:ahLst/>
                <a:cxnLst/>
                <a:rect l="l" t="t" r="r" b="b"/>
                <a:pathLst>
                  <a:path w="58510" h="4371" extrusionOk="0">
                    <a:moveTo>
                      <a:pt x="1" y="1"/>
                    </a:moveTo>
                    <a:lnTo>
                      <a:pt x="1" y="4371"/>
                    </a:lnTo>
                    <a:lnTo>
                      <a:pt x="56708" y="4371"/>
                    </a:lnTo>
                    <a:cubicBezTo>
                      <a:pt x="57708" y="4371"/>
                      <a:pt x="58509" y="3570"/>
                      <a:pt x="58509" y="2569"/>
                    </a:cubicBezTo>
                    <a:lnTo>
                      <a:pt x="58509" y="1835"/>
                    </a:lnTo>
                    <a:cubicBezTo>
                      <a:pt x="58509" y="835"/>
                      <a:pt x="57708" y="1"/>
                      <a:pt x="567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4"/>
              <p:cNvSpPr/>
              <p:nvPr/>
            </p:nvSpPr>
            <p:spPr>
              <a:xfrm>
                <a:off x="6201983" y="3201266"/>
                <a:ext cx="394670" cy="39467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7239" extrusionOk="0">
                    <a:moveTo>
                      <a:pt x="3603" y="0"/>
                    </a:moveTo>
                    <a:cubicBezTo>
                      <a:pt x="1601" y="0"/>
                      <a:pt x="0" y="1635"/>
                      <a:pt x="0" y="3636"/>
                    </a:cubicBezTo>
                    <a:cubicBezTo>
                      <a:pt x="0" y="5638"/>
                      <a:pt x="1601" y="7239"/>
                      <a:pt x="3603" y="7239"/>
                    </a:cubicBezTo>
                    <a:cubicBezTo>
                      <a:pt x="5604" y="7239"/>
                      <a:pt x="7239" y="5638"/>
                      <a:pt x="7239" y="3636"/>
                    </a:cubicBezTo>
                    <a:cubicBezTo>
                      <a:pt x="7239" y="1635"/>
                      <a:pt x="5604" y="0"/>
                      <a:pt x="3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4"/>
              <p:cNvSpPr txBox="1"/>
              <p:nvPr/>
            </p:nvSpPr>
            <p:spPr>
              <a:xfrm>
                <a:off x="6021472" y="2843364"/>
                <a:ext cx="755700" cy="35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70%</a:t>
                </a:r>
                <a:endParaRPr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321" name="Google Shape;1321;p34"/>
              <p:cNvSpPr/>
              <p:nvPr/>
            </p:nvSpPr>
            <p:spPr>
              <a:xfrm>
                <a:off x="6201983" y="3203065"/>
                <a:ext cx="394670" cy="392871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7206" extrusionOk="0">
                    <a:moveTo>
                      <a:pt x="3603" y="401"/>
                    </a:moveTo>
                    <a:cubicBezTo>
                      <a:pt x="5371" y="401"/>
                      <a:pt x="6805" y="1835"/>
                      <a:pt x="6805" y="3603"/>
                    </a:cubicBezTo>
                    <a:cubicBezTo>
                      <a:pt x="6805" y="5371"/>
                      <a:pt x="5371" y="6806"/>
                      <a:pt x="3603" y="6806"/>
                    </a:cubicBezTo>
                    <a:cubicBezTo>
                      <a:pt x="1835" y="6806"/>
                      <a:pt x="434" y="5371"/>
                      <a:pt x="434" y="3603"/>
                    </a:cubicBezTo>
                    <a:cubicBezTo>
                      <a:pt x="434" y="1835"/>
                      <a:pt x="1868" y="401"/>
                      <a:pt x="3603" y="401"/>
                    </a:cubicBezTo>
                    <a:close/>
                    <a:moveTo>
                      <a:pt x="3603" y="1"/>
                    </a:moveTo>
                    <a:cubicBezTo>
                      <a:pt x="1635" y="1"/>
                      <a:pt x="0" y="1602"/>
                      <a:pt x="0" y="3603"/>
                    </a:cubicBezTo>
                    <a:cubicBezTo>
                      <a:pt x="0" y="5605"/>
                      <a:pt x="1601" y="7206"/>
                      <a:pt x="3603" y="7206"/>
                    </a:cubicBezTo>
                    <a:cubicBezTo>
                      <a:pt x="5604" y="7206"/>
                      <a:pt x="7239" y="5605"/>
                      <a:pt x="7239" y="3603"/>
                    </a:cubicBezTo>
                    <a:cubicBezTo>
                      <a:pt x="7239" y="1602"/>
                      <a:pt x="5604" y="1"/>
                      <a:pt x="3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34"/>
            <p:cNvGrpSpPr/>
            <p:nvPr/>
          </p:nvGrpSpPr>
          <p:grpSpPr>
            <a:xfrm>
              <a:off x="627474" y="3113531"/>
              <a:ext cx="2032200" cy="694111"/>
              <a:chOff x="627474" y="3078898"/>
              <a:chExt cx="2032200" cy="694111"/>
            </a:xfrm>
          </p:grpSpPr>
          <p:sp>
            <p:nvSpPr>
              <p:cNvPr id="1323" name="Google Shape;1323;p34"/>
              <p:cNvSpPr txBox="1"/>
              <p:nvPr/>
            </p:nvSpPr>
            <p:spPr>
              <a:xfrm>
                <a:off x="627474" y="3378809"/>
                <a:ext cx="2032200" cy="39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24" name="Google Shape;1324;p34"/>
              <p:cNvSpPr txBox="1"/>
              <p:nvPr/>
            </p:nvSpPr>
            <p:spPr>
              <a:xfrm>
                <a:off x="627474" y="3078898"/>
                <a:ext cx="20322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25" name="Google Shape;1325;p34"/>
          <p:cNvGrpSpPr/>
          <p:nvPr/>
        </p:nvGrpSpPr>
        <p:grpSpPr>
          <a:xfrm>
            <a:off x="783574" y="1232238"/>
            <a:ext cx="7576852" cy="752568"/>
            <a:chOff x="627474" y="1232238"/>
            <a:chExt cx="7576852" cy="752568"/>
          </a:xfrm>
        </p:grpSpPr>
        <p:grpSp>
          <p:nvGrpSpPr>
            <p:cNvPr id="1326" name="Google Shape;1326;p34"/>
            <p:cNvGrpSpPr/>
            <p:nvPr/>
          </p:nvGrpSpPr>
          <p:grpSpPr>
            <a:xfrm>
              <a:off x="3219398" y="1232238"/>
              <a:ext cx="4984927" cy="752568"/>
              <a:chOff x="3219398" y="1192402"/>
              <a:chExt cx="4984927" cy="752568"/>
            </a:xfrm>
          </p:grpSpPr>
          <p:sp>
            <p:nvSpPr>
              <p:cNvPr id="1327" name="Google Shape;1327;p34"/>
              <p:cNvSpPr/>
              <p:nvPr/>
            </p:nvSpPr>
            <p:spPr>
              <a:xfrm>
                <a:off x="3219398" y="1643039"/>
                <a:ext cx="4984927" cy="238307"/>
              </a:xfrm>
              <a:custGeom>
                <a:avLst/>
                <a:gdLst/>
                <a:ahLst/>
                <a:cxnLst/>
                <a:rect l="l" t="t" r="r" b="b"/>
                <a:pathLst>
                  <a:path w="91433" h="4371" extrusionOk="0">
                    <a:moveTo>
                      <a:pt x="89264" y="434"/>
                    </a:moveTo>
                    <a:cubicBezTo>
                      <a:pt x="90232" y="434"/>
                      <a:pt x="91032" y="1201"/>
                      <a:pt x="91032" y="2202"/>
                    </a:cubicBezTo>
                    <a:cubicBezTo>
                      <a:pt x="91032" y="3170"/>
                      <a:pt x="90232" y="3970"/>
                      <a:pt x="89264" y="3970"/>
                    </a:cubicBezTo>
                    <a:lnTo>
                      <a:pt x="434" y="3970"/>
                    </a:lnTo>
                    <a:lnTo>
                      <a:pt x="434" y="434"/>
                    </a:lnTo>
                    <a:close/>
                    <a:moveTo>
                      <a:pt x="1" y="1"/>
                    </a:moveTo>
                    <a:lnTo>
                      <a:pt x="1" y="4370"/>
                    </a:lnTo>
                    <a:lnTo>
                      <a:pt x="89264" y="4370"/>
                    </a:lnTo>
                    <a:cubicBezTo>
                      <a:pt x="90465" y="4370"/>
                      <a:pt x="91433" y="3403"/>
                      <a:pt x="91433" y="2169"/>
                    </a:cubicBezTo>
                    <a:cubicBezTo>
                      <a:pt x="91433" y="968"/>
                      <a:pt x="90465" y="1"/>
                      <a:pt x="89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4"/>
              <p:cNvSpPr/>
              <p:nvPr/>
            </p:nvSpPr>
            <p:spPr>
              <a:xfrm>
                <a:off x="3219398" y="1643039"/>
                <a:ext cx="2935357" cy="238307"/>
              </a:xfrm>
              <a:custGeom>
                <a:avLst/>
                <a:gdLst/>
                <a:ahLst/>
                <a:cxnLst/>
                <a:rect l="l" t="t" r="r" b="b"/>
                <a:pathLst>
                  <a:path w="53840" h="4371" extrusionOk="0">
                    <a:moveTo>
                      <a:pt x="1" y="1"/>
                    </a:moveTo>
                    <a:lnTo>
                      <a:pt x="1" y="4370"/>
                    </a:lnTo>
                    <a:lnTo>
                      <a:pt x="51671" y="4370"/>
                    </a:lnTo>
                    <a:cubicBezTo>
                      <a:pt x="52872" y="4370"/>
                      <a:pt x="53839" y="3403"/>
                      <a:pt x="53839" y="2202"/>
                    </a:cubicBezTo>
                    <a:cubicBezTo>
                      <a:pt x="53839" y="968"/>
                      <a:pt x="52872" y="1"/>
                      <a:pt x="51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4"/>
              <p:cNvSpPr/>
              <p:nvPr/>
            </p:nvSpPr>
            <p:spPr>
              <a:xfrm>
                <a:off x="5869137" y="1550301"/>
                <a:ext cx="394725" cy="39467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239" extrusionOk="0">
                    <a:moveTo>
                      <a:pt x="3604" y="0"/>
                    </a:moveTo>
                    <a:cubicBezTo>
                      <a:pt x="1635" y="0"/>
                      <a:pt x="1" y="1602"/>
                      <a:pt x="1" y="3603"/>
                    </a:cubicBezTo>
                    <a:cubicBezTo>
                      <a:pt x="1" y="5604"/>
                      <a:pt x="1635" y="7239"/>
                      <a:pt x="3604" y="7239"/>
                    </a:cubicBezTo>
                    <a:cubicBezTo>
                      <a:pt x="5605" y="7239"/>
                      <a:pt x="7239" y="5604"/>
                      <a:pt x="7239" y="3603"/>
                    </a:cubicBezTo>
                    <a:cubicBezTo>
                      <a:pt x="7239" y="1602"/>
                      <a:pt x="5605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4"/>
              <p:cNvSpPr/>
              <p:nvPr/>
            </p:nvSpPr>
            <p:spPr>
              <a:xfrm>
                <a:off x="5869137" y="1550301"/>
                <a:ext cx="394725" cy="39467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239" extrusionOk="0">
                    <a:moveTo>
                      <a:pt x="3637" y="434"/>
                    </a:moveTo>
                    <a:cubicBezTo>
                      <a:pt x="5371" y="434"/>
                      <a:pt x="6806" y="1835"/>
                      <a:pt x="6806" y="3603"/>
                    </a:cubicBezTo>
                    <a:cubicBezTo>
                      <a:pt x="6806" y="5371"/>
                      <a:pt x="5371" y="6805"/>
                      <a:pt x="3637" y="6805"/>
                    </a:cubicBezTo>
                    <a:cubicBezTo>
                      <a:pt x="1869" y="6805"/>
                      <a:pt x="435" y="5371"/>
                      <a:pt x="435" y="3603"/>
                    </a:cubicBezTo>
                    <a:cubicBezTo>
                      <a:pt x="435" y="1868"/>
                      <a:pt x="1869" y="434"/>
                      <a:pt x="3637" y="434"/>
                    </a:cubicBezTo>
                    <a:close/>
                    <a:moveTo>
                      <a:pt x="3637" y="0"/>
                    </a:moveTo>
                    <a:cubicBezTo>
                      <a:pt x="1635" y="0"/>
                      <a:pt x="1" y="1635"/>
                      <a:pt x="1" y="3603"/>
                    </a:cubicBezTo>
                    <a:cubicBezTo>
                      <a:pt x="1" y="5604"/>
                      <a:pt x="1635" y="7239"/>
                      <a:pt x="3637" y="7239"/>
                    </a:cubicBezTo>
                    <a:cubicBezTo>
                      <a:pt x="5605" y="7239"/>
                      <a:pt x="7239" y="5604"/>
                      <a:pt x="7239" y="3603"/>
                    </a:cubicBezTo>
                    <a:cubicBezTo>
                      <a:pt x="7239" y="1602"/>
                      <a:pt x="5605" y="0"/>
                      <a:pt x="36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4"/>
              <p:cNvSpPr txBox="1"/>
              <p:nvPr/>
            </p:nvSpPr>
            <p:spPr>
              <a:xfrm>
                <a:off x="5688647" y="1192402"/>
                <a:ext cx="755700" cy="35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60%</a:t>
                </a:r>
                <a:endParaRPr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32" name="Google Shape;1332;p34"/>
            <p:cNvGrpSpPr/>
            <p:nvPr/>
          </p:nvGrpSpPr>
          <p:grpSpPr>
            <a:xfrm>
              <a:off x="627474" y="1261467"/>
              <a:ext cx="2032200" cy="694111"/>
              <a:chOff x="627474" y="1330532"/>
              <a:chExt cx="2032200" cy="694111"/>
            </a:xfrm>
          </p:grpSpPr>
          <p:sp>
            <p:nvSpPr>
              <p:cNvPr id="1333" name="Google Shape;1333;p34"/>
              <p:cNvSpPr txBox="1"/>
              <p:nvPr/>
            </p:nvSpPr>
            <p:spPr>
              <a:xfrm>
                <a:off x="627474" y="1630442"/>
                <a:ext cx="2032200" cy="39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</a:t>
                </a:r>
                <a:b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34" name="Google Shape;1334;p34"/>
              <p:cNvSpPr txBox="1"/>
              <p:nvPr/>
            </p:nvSpPr>
            <p:spPr>
              <a:xfrm>
                <a:off x="627474" y="1330532"/>
                <a:ext cx="20322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35" name="Google Shape;1335;p34"/>
          <p:cNvGrpSpPr/>
          <p:nvPr/>
        </p:nvGrpSpPr>
        <p:grpSpPr>
          <a:xfrm>
            <a:off x="783574" y="3939124"/>
            <a:ext cx="7576852" cy="752572"/>
            <a:chOff x="783574" y="3939124"/>
            <a:chExt cx="7576852" cy="752572"/>
          </a:xfrm>
        </p:grpSpPr>
        <p:grpSp>
          <p:nvGrpSpPr>
            <p:cNvPr id="1336" name="Google Shape;1336;p34"/>
            <p:cNvGrpSpPr/>
            <p:nvPr/>
          </p:nvGrpSpPr>
          <p:grpSpPr>
            <a:xfrm>
              <a:off x="3375499" y="3939124"/>
              <a:ext cx="4984927" cy="752572"/>
              <a:chOff x="3375499" y="3939124"/>
              <a:chExt cx="4984927" cy="752572"/>
            </a:xfrm>
          </p:grpSpPr>
          <p:sp>
            <p:nvSpPr>
              <p:cNvPr id="1337" name="Google Shape;1337;p34"/>
              <p:cNvSpPr/>
              <p:nvPr/>
            </p:nvSpPr>
            <p:spPr>
              <a:xfrm>
                <a:off x="3375499" y="4375208"/>
                <a:ext cx="4984927" cy="238307"/>
              </a:xfrm>
              <a:custGeom>
                <a:avLst/>
                <a:gdLst/>
                <a:ahLst/>
                <a:cxnLst/>
                <a:rect l="l" t="t" r="r" b="b"/>
                <a:pathLst>
                  <a:path w="91433" h="4371" extrusionOk="0">
                    <a:moveTo>
                      <a:pt x="89264" y="434"/>
                    </a:moveTo>
                    <a:cubicBezTo>
                      <a:pt x="90232" y="434"/>
                      <a:pt x="91032" y="1235"/>
                      <a:pt x="91032" y="2202"/>
                    </a:cubicBezTo>
                    <a:cubicBezTo>
                      <a:pt x="91032" y="3170"/>
                      <a:pt x="90232" y="3970"/>
                      <a:pt x="89264" y="3970"/>
                    </a:cubicBezTo>
                    <a:lnTo>
                      <a:pt x="434" y="3970"/>
                    </a:lnTo>
                    <a:lnTo>
                      <a:pt x="434" y="434"/>
                    </a:lnTo>
                    <a:close/>
                    <a:moveTo>
                      <a:pt x="1" y="1"/>
                    </a:moveTo>
                    <a:lnTo>
                      <a:pt x="1" y="4371"/>
                    </a:lnTo>
                    <a:lnTo>
                      <a:pt x="89264" y="4371"/>
                    </a:lnTo>
                    <a:cubicBezTo>
                      <a:pt x="90465" y="4371"/>
                      <a:pt x="91433" y="3403"/>
                      <a:pt x="91433" y="2202"/>
                    </a:cubicBezTo>
                    <a:cubicBezTo>
                      <a:pt x="91433" y="1001"/>
                      <a:pt x="90465" y="1"/>
                      <a:pt x="892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>
                <a:off x="3375500" y="4375200"/>
                <a:ext cx="4225592" cy="238329"/>
              </a:xfrm>
              <a:custGeom>
                <a:avLst/>
                <a:gdLst/>
                <a:ahLst/>
                <a:cxnLst/>
                <a:rect l="l" t="t" r="r" b="b"/>
                <a:pathLst>
                  <a:path w="58510" h="4371" extrusionOk="0">
                    <a:moveTo>
                      <a:pt x="1" y="1"/>
                    </a:moveTo>
                    <a:lnTo>
                      <a:pt x="1" y="4371"/>
                    </a:lnTo>
                    <a:lnTo>
                      <a:pt x="56708" y="4371"/>
                    </a:lnTo>
                    <a:cubicBezTo>
                      <a:pt x="57708" y="4371"/>
                      <a:pt x="58509" y="3570"/>
                      <a:pt x="58509" y="2569"/>
                    </a:cubicBezTo>
                    <a:lnTo>
                      <a:pt x="58509" y="1835"/>
                    </a:lnTo>
                    <a:cubicBezTo>
                      <a:pt x="58509" y="835"/>
                      <a:pt x="57708" y="1"/>
                      <a:pt x="567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4"/>
              <p:cNvSpPr/>
              <p:nvPr/>
            </p:nvSpPr>
            <p:spPr>
              <a:xfrm>
                <a:off x="7348683" y="4297026"/>
                <a:ext cx="394670" cy="39467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7239" extrusionOk="0">
                    <a:moveTo>
                      <a:pt x="3603" y="0"/>
                    </a:moveTo>
                    <a:cubicBezTo>
                      <a:pt x="1601" y="0"/>
                      <a:pt x="0" y="1635"/>
                      <a:pt x="0" y="3636"/>
                    </a:cubicBezTo>
                    <a:cubicBezTo>
                      <a:pt x="0" y="5638"/>
                      <a:pt x="1601" y="7239"/>
                      <a:pt x="3603" y="7239"/>
                    </a:cubicBezTo>
                    <a:cubicBezTo>
                      <a:pt x="5604" y="7239"/>
                      <a:pt x="7239" y="5638"/>
                      <a:pt x="7239" y="3636"/>
                    </a:cubicBezTo>
                    <a:cubicBezTo>
                      <a:pt x="7239" y="1635"/>
                      <a:pt x="5604" y="0"/>
                      <a:pt x="3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4"/>
              <p:cNvSpPr txBox="1"/>
              <p:nvPr/>
            </p:nvSpPr>
            <p:spPr>
              <a:xfrm>
                <a:off x="7168173" y="3939124"/>
                <a:ext cx="755700" cy="35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85%</a:t>
                </a:r>
                <a:endParaRPr sz="20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341" name="Google Shape;1341;p34"/>
              <p:cNvSpPr/>
              <p:nvPr/>
            </p:nvSpPr>
            <p:spPr>
              <a:xfrm>
                <a:off x="7348683" y="4298825"/>
                <a:ext cx="394670" cy="392871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7206" extrusionOk="0">
                    <a:moveTo>
                      <a:pt x="3603" y="401"/>
                    </a:moveTo>
                    <a:cubicBezTo>
                      <a:pt x="5371" y="401"/>
                      <a:pt x="6805" y="1835"/>
                      <a:pt x="6805" y="3603"/>
                    </a:cubicBezTo>
                    <a:cubicBezTo>
                      <a:pt x="6805" y="5371"/>
                      <a:pt x="5371" y="6806"/>
                      <a:pt x="3603" y="6806"/>
                    </a:cubicBezTo>
                    <a:cubicBezTo>
                      <a:pt x="1835" y="6806"/>
                      <a:pt x="434" y="5371"/>
                      <a:pt x="434" y="3603"/>
                    </a:cubicBezTo>
                    <a:cubicBezTo>
                      <a:pt x="434" y="1835"/>
                      <a:pt x="1868" y="401"/>
                      <a:pt x="3603" y="401"/>
                    </a:cubicBezTo>
                    <a:close/>
                    <a:moveTo>
                      <a:pt x="3603" y="1"/>
                    </a:moveTo>
                    <a:cubicBezTo>
                      <a:pt x="1635" y="1"/>
                      <a:pt x="0" y="1602"/>
                      <a:pt x="0" y="3603"/>
                    </a:cubicBezTo>
                    <a:cubicBezTo>
                      <a:pt x="0" y="5605"/>
                      <a:pt x="1601" y="7206"/>
                      <a:pt x="3603" y="7206"/>
                    </a:cubicBezTo>
                    <a:cubicBezTo>
                      <a:pt x="5604" y="7206"/>
                      <a:pt x="7239" y="5605"/>
                      <a:pt x="7239" y="3603"/>
                    </a:cubicBezTo>
                    <a:cubicBezTo>
                      <a:pt x="7239" y="1602"/>
                      <a:pt x="5604" y="1"/>
                      <a:pt x="3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2" name="Google Shape;1342;p34"/>
            <p:cNvGrpSpPr/>
            <p:nvPr/>
          </p:nvGrpSpPr>
          <p:grpSpPr>
            <a:xfrm>
              <a:off x="783574" y="3968355"/>
              <a:ext cx="2032200" cy="694111"/>
              <a:chOff x="627474" y="3953082"/>
              <a:chExt cx="2032200" cy="694111"/>
            </a:xfrm>
          </p:grpSpPr>
          <p:sp>
            <p:nvSpPr>
              <p:cNvPr id="1343" name="Google Shape;1343;p34"/>
              <p:cNvSpPr txBox="1"/>
              <p:nvPr/>
            </p:nvSpPr>
            <p:spPr>
              <a:xfrm>
                <a:off x="627474" y="4252993"/>
                <a:ext cx="2032200" cy="39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composed of hydrogen and also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44" name="Google Shape;1344;p34"/>
              <p:cNvSpPr txBox="1"/>
              <p:nvPr/>
            </p:nvSpPr>
            <p:spPr>
              <a:xfrm>
                <a:off x="627474" y="3953082"/>
                <a:ext cx="20322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45" name="Google Shape;1345;p34"/>
          <p:cNvGrpSpPr/>
          <p:nvPr/>
        </p:nvGrpSpPr>
        <p:grpSpPr>
          <a:xfrm>
            <a:off x="783574" y="2141185"/>
            <a:ext cx="7576852" cy="732610"/>
            <a:chOff x="627474" y="2097039"/>
            <a:chExt cx="7576852" cy="732610"/>
          </a:xfrm>
        </p:grpSpPr>
        <p:grpSp>
          <p:nvGrpSpPr>
            <p:cNvPr id="1346" name="Google Shape;1346;p34"/>
            <p:cNvGrpSpPr/>
            <p:nvPr/>
          </p:nvGrpSpPr>
          <p:grpSpPr>
            <a:xfrm>
              <a:off x="3219398" y="2097039"/>
              <a:ext cx="4984927" cy="732610"/>
              <a:chOff x="3219398" y="2036502"/>
              <a:chExt cx="4984927" cy="732610"/>
            </a:xfrm>
          </p:grpSpPr>
          <p:sp>
            <p:nvSpPr>
              <p:cNvPr id="1347" name="Google Shape;1347;p34"/>
              <p:cNvSpPr/>
              <p:nvPr/>
            </p:nvSpPr>
            <p:spPr>
              <a:xfrm>
                <a:off x="3219398" y="2476231"/>
                <a:ext cx="4984927" cy="238307"/>
              </a:xfrm>
              <a:custGeom>
                <a:avLst/>
                <a:gdLst/>
                <a:ahLst/>
                <a:cxnLst/>
                <a:rect l="l" t="t" r="r" b="b"/>
                <a:pathLst>
                  <a:path w="91433" h="4371" extrusionOk="0">
                    <a:moveTo>
                      <a:pt x="89264" y="401"/>
                    </a:moveTo>
                    <a:cubicBezTo>
                      <a:pt x="90232" y="401"/>
                      <a:pt x="91032" y="1202"/>
                      <a:pt x="91032" y="2169"/>
                    </a:cubicBezTo>
                    <a:cubicBezTo>
                      <a:pt x="91032" y="3136"/>
                      <a:pt x="90232" y="3937"/>
                      <a:pt x="89264" y="3937"/>
                    </a:cubicBezTo>
                    <a:lnTo>
                      <a:pt x="434" y="3937"/>
                    </a:lnTo>
                    <a:lnTo>
                      <a:pt x="434" y="401"/>
                    </a:lnTo>
                    <a:close/>
                    <a:moveTo>
                      <a:pt x="1" y="1"/>
                    </a:moveTo>
                    <a:lnTo>
                      <a:pt x="1" y="4371"/>
                    </a:lnTo>
                    <a:lnTo>
                      <a:pt x="89264" y="4371"/>
                    </a:lnTo>
                    <a:cubicBezTo>
                      <a:pt x="90465" y="4371"/>
                      <a:pt x="91433" y="3370"/>
                      <a:pt x="91433" y="2169"/>
                    </a:cubicBezTo>
                    <a:cubicBezTo>
                      <a:pt x="91433" y="968"/>
                      <a:pt x="90465" y="1"/>
                      <a:pt x="892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4"/>
              <p:cNvSpPr/>
              <p:nvPr/>
            </p:nvSpPr>
            <p:spPr>
              <a:xfrm>
                <a:off x="3219398" y="2476231"/>
                <a:ext cx="3839189" cy="238307"/>
              </a:xfrm>
              <a:custGeom>
                <a:avLst/>
                <a:gdLst/>
                <a:ahLst/>
                <a:cxnLst/>
                <a:rect l="l" t="t" r="r" b="b"/>
                <a:pathLst>
                  <a:path w="70418" h="4371" extrusionOk="0">
                    <a:moveTo>
                      <a:pt x="1" y="1"/>
                    </a:moveTo>
                    <a:lnTo>
                      <a:pt x="1" y="4371"/>
                    </a:lnTo>
                    <a:lnTo>
                      <a:pt x="68216" y="4371"/>
                    </a:lnTo>
                    <a:cubicBezTo>
                      <a:pt x="69417" y="4371"/>
                      <a:pt x="70418" y="3370"/>
                      <a:pt x="70418" y="2169"/>
                    </a:cubicBezTo>
                    <a:cubicBezTo>
                      <a:pt x="70418" y="968"/>
                      <a:pt x="69450" y="1"/>
                      <a:pt x="68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4"/>
              <p:cNvSpPr/>
              <p:nvPr/>
            </p:nvSpPr>
            <p:spPr>
              <a:xfrm>
                <a:off x="6782133" y="2374388"/>
                <a:ext cx="392871" cy="39472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7240" extrusionOk="0">
                    <a:moveTo>
                      <a:pt x="3603" y="1"/>
                    </a:moveTo>
                    <a:cubicBezTo>
                      <a:pt x="1601" y="1"/>
                      <a:pt x="0" y="1635"/>
                      <a:pt x="0" y="3637"/>
                    </a:cubicBezTo>
                    <a:cubicBezTo>
                      <a:pt x="0" y="5605"/>
                      <a:pt x="1601" y="7239"/>
                      <a:pt x="3603" y="7239"/>
                    </a:cubicBezTo>
                    <a:cubicBezTo>
                      <a:pt x="5604" y="7239"/>
                      <a:pt x="7205" y="5605"/>
                      <a:pt x="7205" y="3637"/>
                    </a:cubicBezTo>
                    <a:cubicBezTo>
                      <a:pt x="7205" y="1635"/>
                      <a:pt x="5604" y="1"/>
                      <a:pt x="36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4"/>
              <p:cNvSpPr txBox="1"/>
              <p:nvPr/>
            </p:nvSpPr>
            <p:spPr>
              <a:xfrm>
                <a:off x="6600710" y="2036502"/>
                <a:ext cx="755700" cy="35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75%</a:t>
                </a:r>
                <a:endParaRPr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351" name="Google Shape;1351;p34"/>
              <p:cNvSpPr/>
              <p:nvPr/>
            </p:nvSpPr>
            <p:spPr>
              <a:xfrm>
                <a:off x="6782133" y="2374388"/>
                <a:ext cx="392871" cy="39472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7240" extrusionOk="0">
                    <a:moveTo>
                      <a:pt x="3603" y="435"/>
                    </a:moveTo>
                    <a:cubicBezTo>
                      <a:pt x="5371" y="435"/>
                      <a:pt x="6805" y="1869"/>
                      <a:pt x="6805" y="3637"/>
                    </a:cubicBezTo>
                    <a:cubicBezTo>
                      <a:pt x="6805" y="5371"/>
                      <a:pt x="5371" y="6806"/>
                      <a:pt x="3603" y="6806"/>
                    </a:cubicBezTo>
                    <a:cubicBezTo>
                      <a:pt x="1835" y="6806"/>
                      <a:pt x="401" y="5371"/>
                      <a:pt x="401" y="3637"/>
                    </a:cubicBezTo>
                    <a:cubicBezTo>
                      <a:pt x="401" y="1869"/>
                      <a:pt x="1835" y="435"/>
                      <a:pt x="3603" y="435"/>
                    </a:cubicBezTo>
                    <a:close/>
                    <a:moveTo>
                      <a:pt x="3603" y="1"/>
                    </a:moveTo>
                    <a:cubicBezTo>
                      <a:pt x="1601" y="1"/>
                      <a:pt x="0" y="1635"/>
                      <a:pt x="0" y="3637"/>
                    </a:cubicBezTo>
                    <a:cubicBezTo>
                      <a:pt x="0" y="5605"/>
                      <a:pt x="1601" y="7239"/>
                      <a:pt x="3603" y="7239"/>
                    </a:cubicBezTo>
                    <a:cubicBezTo>
                      <a:pt x="5604" y="7239"/>
                      <a:pt x="7205" y="5605"/>
                      <a:pt x="7205" y="3637"/>
                    </a:cubicBezTo>
                    <a:cubicBezTo>
                      <a:pt x="7205" y="1635"/>
                      <a:pt x="5604" y="1"/>
                      <a:pt x="3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2" name="Google Shape;1352;p34"/>
            <p:cNvGrpSpPr/>
            <p:nvPr/>
          </p:nvGrpSpPr>
          <p:grpSpPr>
            <a:xfrm>
              <a:off x="627474" y="2116289"/>
              <a:ext cx="2032200" cy="694111"/>
              <a:chOff x="627474" y="2204715"/>
              <a:chExt cx="2032200" cy="694111"/>
            </a:xfrm>
          </p:grpSpPr>
          <p:sp>
            <p:nvSpPr>
              <p:cNvPr id="1353" name="Google Shape;1353;p34"/>
              <p:cNvSpPr txBox="1"/>
              <p:nvPr/>
            </p:nvSpPr>
            <p:spPr>
              <a:xfrm>
                <a:off x="627474" y="2504626"/>
                <a:ext cx="2032200" cy="39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4" name="Google Shape;1354;p34"/>
              <p:cNvSpPr txBox="1"/>
              <p:nvPr/>
            </p:nvSpPr>
            <p:spPr>
              <a:xfrm>
                <a:off x="627474" y="2204715"/>
                <a:ext cx="20322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1360" name="Google Shape;1360;p35"/>
          <p:cNvSpPr/>
          <p:nvPr/>
        </p:nvSpPr>
        <p:spPr>
          <a:xfrm>
            <a:off x="3494799" y="1941296"/>
            <a:ext cx="9579" cy="1513437"/>
          </a:xfrm>
          <a:custGeom>
            <a:avLst/>
            <a:gdLst/>
            <a:ahLst/>
            <a:cxnLst/>
            <a:rect l="l" t="t" r="r" b="b"/>
            <a:pathLst>
              <a:path w="643" h="101590" extrusionOk="0">
                <a:moveTo>
                  <a:pt x="303" y="1"/>
                </a:moveTo>
                <a:cubicBezTo>
                  <a:pt x="151" y="1"/>
                  <a:pt x="0" y="152"/>
                  <a:pt x="0" y="303"/>
                </a:cubicBezTo>
                <a:lnTo>
                  <a:pt x="0" y="101287"/>
                </a:lnTo>
                <a:cubicBezTo>
                  <a:pt x="0" y="101439"/>
                  <a:pt x="151" y="101590"/>
                  <a:pt x="303" y="101590"/>
                </a:cubicBezTo>
                <a:cubicBezTo>
                  <a:pt x="492" y="101590"/>
                  <a:pt x="643" y="101439"/>
                  <a:pt x="643" y="101287"/>
                </a:cubicBezTo>
                <a:lnTo>
                  <a:pt x="643" y="303"/>
                </a:lnTo>
                <a:cubicBezTo>
                  <a:pt x="643" y="152"/>
                  <a:pt x="492" y="1"/>
                  <a:pt x="303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5"/>
          <p:cNvSpPr/>
          <p:nvPr/>
        </p:nvSpPr>
        <p:spPr>
          <a:xfrm>
            <a:off x="5616516" y="1941296"/>
            <a:ext cx="9028" cy="1513437"/>
          </a:xfrm>
          <a:custGeom>
            <a:avLst/>
            <a:gdLst/>
            <a:ahLst/>
            <a:cxnLst/>
            <a:rect l="l" t="t" r="r" b="b"/>
            <a:pathLst>
              <a:path w="606" h="101590" extrusionOk="0">
                <a:moveTo>
                  <a:pt x="303" y="1"/>
                </a:moveTo>
                <a:cubicBezTo>
                  <a:pt x="152" y="1"/>
                  <a:pt x="0" y="152"/>
                  <a:pt x="0" y="303"/>
                </a:cubicBezTo>
                <a:lnTo>
                  <a:pt x="0" y="101287"/>
                </a:lnTo>
                <a:cubicBezTo>
                  <a:pt x="0" y="101439"/>
                  <a:pt x="152" y="101590"/>
                  <a:pt x="303" y="101590"/>
                </a:cubicBezTo>
                <a:cubicBezTo>
                  <a:pt x="454" y="101590"/>
                  <a:pt x="605" y="101439"/>
                  <a:pt x="605" y="101287"/>
                </a:cubicBezTo>
                <a:lnTo>
                  <a:pt x="605" y="303"/>
                </a:lnTo>
                <a:cubicBezTo>
                  <a:pt x="605" y="152"/>
                  <a:pt x="454" y="1"/>
                  <a:pt x="303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5"/>
          <p:cNvSpPr/>
          <p:nvPr/>
        </p:nvSpPr>
        <p:spPr>
          <a:xfrm>
            <a:off x="5386156" y="3443455"/>
            <a:ext cx="35486" cy="39449"/>
          </a:xfrm>
          <a:custGeom>
            <a:avLst/>
            <a:gdLst/>
            <a:ahLst/>
            <a:cxnLst/>
            <a:rect l="l" t="t" r="r" b="b"/>
            <a:pathLst>
              <a:path w="2382" h="2648" extrusionOk="0">
                <a:moveTo>
                  <a:pt x="0" y="1"/>
                </a:moveTo>
                <a:lnTo>
                  <a:pt x="2382" y="2647"/>
                </a:lnTo>
                <a:close/>
              </a:path>
            </a:pathLst>
          </a:custGeom>
          <a:solidFill>
            <a:srgbClr val="CD90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5"/>
          <p:cNvSpPr/>
          <p:nvPr/>
        </p:nvSpPr>
        <p:spPr>
          <a:xfrm>
            <a:off x="5357985" y="3443455"/>
            <a:ext cx="28186" cy="44514"/>
          </a:xfrm>
          <a:custGeom>
            <a:avLst/>
            <a:gdLst/>
            <a:ahLst/>
            <a:cxnLst/>
            <a:rect l="l" t="t" r="r" b="b"/>
            <a:pathLst>
              <a:path w="1892" h="2988" extrusionOk="0">
                <a:moveTo>
                  <a:pt x="1" y="2987"/>
                </a:moveTo>
                <a:lnTo>
                  <a:pt x="1891" y="1"/>
                </a:lnTo>
                <a:close/>
              </a:path>
            </a:pathLst>
          </a:custGeom>
          <a:solidFill>
            <a:srgbClr val="CD90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35"/>
          <p:cNvGrpSpPr/>
          <p:nvPr/>
        </p:nvGrpSpPr>
        <p:grpSpPr>
          <a:xfrm>
            <a:off x="3499650" y="2042122"/>
            <a:ext cx="2128800" cy="1222802"/>
            <a:chOff x="3499650" y="2042122"/>
            <a:chExt cx="2128800" cy="1222802"/>
          </a:xfrm>
        </p:grpSpPr>
        <p:cxnSp>
          <p:nvCxnSpPr>
            <p:cNvPr id="1365" name="Google Shape;1365;p35"/>
            <p:cNvCxnSpPr/>
            <p:nvPr/>
          </p:nvCxnSpPr>
          <p:spPr>
            <a:xfrm>
              <a:off x="3499650" y="2658650"/>
              <a:ext cx="212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6" name="Google Shape;1366;p35"/>
            <p:cNvSpPr/>
            <p:nvPr/>
          </p:nvSpPr>
          <p:spPr>
            <a:xfrm>
              <a:off x="3626031" y="2755742"/>
              <a:ext cx="103642" cy="159418"/>
            </a:xfrm>
            <a:custGeom>
              <a:avLst/>
              <a:gdLst/>
              <a:ahLst/>
              <a:cxnLst/>
              <a:rect l="l" t="t" r="r" b="b"/>
              <a:pathLst>
                <a:path w="6957" h="10701" extrusionOk="0">
                  <a:moveTo>
                    <a:pt x="1588" y="1"/>
                  </a:moveTo>
                  <a:lnTo>
                    <a:pt x="0" y="1551"/>
                  </a:lnTo>
                  <a:lnTo>
                    <a:pt x="3630" y="5331"/>
                  </a:lnTo>
                  <a:lnTo>
                    <a:pt x="0" y="8961"/>
                  </a:lnTo>
                  <a:lnTo>
                    <a:pt x="1588" y="10700"/>
                  </a:lnTo>
                  <a:lnTo>
                    <a:pt x="6957" y="5331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3734172" y="2755742"/>
              <a:ext cx="103091" cy="159418"/>
            </a:xfrm>
            <a:custGeom>
              <a:avLst/>
              <a:gdLst/>
              <a:ahLst/>
              <a:cxnLst/>
              <a:rect l="l" t="t" r="r" b="b"/>
              <a:pathLst>
                <a:path w="6920" h="10701" extrusionOk="0">
                  <a:moveTo>
                    <a:pt x="1588" y="1"/>
                  </a:moveTo>
                  <a:lnTo>
                    <a:pt x="0" y="1551"/>
                  </a:lnTo>
                  <a:lnTo>
                    <a:pt x="3630" y="5331"/>
                  </a:lnTo>
                  <a:lnTo>
                    <a:pt x="0" y="8961"/>
                  </a:lnTo>
                  <a:lnTo>
                    <a:pt x="1588" y="10700"/>
                  </a:lnTo>
                  <a:lnTo>
                    <a:pt x="6919" y="5331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5357985" y="2391885"/>
              <a:ext cx="105906" cy="159418"/>
            </a:xfrm>
            <a:custGeom>
              <a:avLst/>
              <a:gdLst/>
              <a:ahLst/>
              <a:cxnLst/>
              <a:rect l="l" t="t" r="r" b="b"/>
              <a:pathLst>
                <a:path w="7109" h="10701" extrusionOk="0">
                  <a:moveTo>
                    <a:pt x="5369" y="1"/>
                  </a:moveTo>
                  <a:lnTo>
                    <a:pt x="1" y="5370"/>
                  </a:lnTo>
                  <a:lnTo>
                    <a:pt x="5369" y="10700"/>
                  </a:lnTo>
                  <a:lnTo>
                    <a:pt x="7109" y="8961"/>
                  </a:lnTo>
                  <a:lnTo>
                    <a:pt x="3328" y="5370"/>
                  </a:lnTo>
                  <a:lnTo>
                    <a:pt x="7109" y="1740"/>
                  </a:lnTo>
                  <a:lnTo>
                    <a:pt x="53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5250410" y="2391885"/>
              <a:ext cx="105340" cy="159418"/>
            </a:xfrm>
            <a:custGeom>
              <a:avLst/>
              <a:gdLst/>
              <a:ahLst/>
              <a:cxnLst/>
              <a:rect l="l" t="t" r="r" b="b"/>
              <a:pathLst>
                <a:path w="7071" h="10701" extrusionOk="0">
                  <a:moveTo>
                    <a:pt x="5331" y="1"/>
                  </a:moveTo>
                  <a:lnTo>
                    <a:pt x="0" y="5370"/>
                  </a:lnTo>
                  <a:lnTo>
                    <a:pt x="5331" y="10700"/>
                  </a:lnTo>
                  <a:lnTo>
                    <a:pt x="7070" y="8961"/>
                  </a:lnTo>
                  <a:lnTo>
                    <a:pt x="3290" y="5370"/>
                  </a:lnTo>
                  <a:lnTo>
                    <a:pt x="7070" y="1740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3935810" y="2042122"/>
              <a:ext cx="1222802" cy="1222802"/>
            </a:xfrm>
            <a:custGeom>
              <a:avLst/>
              <a:gdLst/>
              <a:ahLst/>
              <a:cxnLst/>
              <a:rect l="l" t="t" r="r" b="b"/>
              <a:pathLst>
                <a:path w="82081" h="82081" extrusionOk="0">
                  <a:moveTo>
                    <a:pt x="41135" y="0"/>
                  </a:moveTo>
                  <a:cubicBezTo>
                    <a:pt x="18451" y="0"/>
                    <a:pt x="0" y="18450"/>
                    <a:pt x="0" y="41135"/>
                  </a:cubicBezTo>
                  <a:cubicBezTo>
                    <a:pt x="0" y="63820"/>
                    <a:pt x="18451" y="82081"/>
                    <a:pt x="41135" y="82081"/>
                  </a:cubicBezTo>
                  <a:cubicBezTo>
                    <a:pt x="63820" y="82081"/>
                    <a:pt x="82081" y="63820"/>
                    <a:pt x="82081" y="41135"/>
                  </a:cubicBezTo>
                  <a:cubicBezTo>
                    <a:pt x="82081" y="18450"/>
                    <a:pt x="63820" y="0"/>
                    <a:pt x="4113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4069857" y="2182933"/>
              <a:ext cx="941194" cy="941179"/>
            </a:xfrm>
            <a:custGeom>
              <a:avLst/>
              <a:gdLst/>
              <a:ahLst/>
              <a:cxnLst/>
              <a:rect l="l" t="t" r="r" b="b"/>
              <a:pathLst>
                <a:path w="63178" h="63177" extrusionOk="0">
                  <a:moveTo>
                    <a:pt x="31494" y="0"/>
                  </a:moveTo>
                  <a:cubicBezTo>
                    <a:pt x="14179" y="0"/>
                    <a:pt x="1" y="14178"/>
                    <a:pt x="1" y="31494"/>
                  </a:cubicBezTo>
                  <a:cubicBezTo>
                    <a:pt x="1" y="48999"/>
                    <a:pt x="14179" y="63177"/>
                    <a:pt x="31494" y="63177"/>
                  </a:cubicBezTo>
                  <a:cubicBezTo>
                    <a:pt x="48999" y="63177"/>
                    <a:pt x="63177" y="48999"/>
                    <a:pt x="63177" y="31494"/>
                  </a:cubicBezTo>
                  <a:cubicBezTo>
                    <a:pt x="63177" y="14178"/>
                    <a:pt x="48999" y="0"/>
                    <a:pt x="314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4539039" y="2342322"/>
              <a:ext cx="15" cy="80000"/>
            </a:xfrm>
            <a:custGeom>
              <a:avLst/>
              <a:gdLst/>
              <a:ahLst/>
              <a:cxnLst/>
              <a:rect l="l" t="t" r="r" b="b"/>
              <a:pathLst>
                <a:path w="1" h="5370" extrusionOk="0">
                  <a:moveTo>
                    <a:pt x="0" y="537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C5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4539039" y="2875146"/>
              <a:ext cx="15" cy="80000"/>
            </a:xfrm>
            <a:custGeom>
              <a:avLst/>
              <a:gdLst/>
              <a:ahLst/>
              <a:cxnLst/>
              <a:rect l="l" t="t" r="r" b="b"/>
              <a:pathLst>
                <a:path w="1" h="5370" extrusionOk="0">
                  <a:moveTo>
                    <a:pt x="0" y="536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C5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4766584" y="2654931"/>
              <a:ext cx="80000" cy="15"/>
            </a:xfrm>
            <a:custGeom>
              <a:avLst/>
              <a:gdLst/>
              <a:ahLst/>
              <a:cxnLst/>
              <a:rect l="l" t="t" r="r" b="b"/>
              <a:pathLst>
                <a:path w="5370" h="1" extrusionOk="0">
                  <a:moveTo>
                    <a:pt x="1" y="0"/>
                  </a:moveTo>
                  <a:lnTo>
                    <a:pt x="5369" y="0"/>
                  </a:lnTo>
                  <a:close/>
                </a:path>
              </a:pathLst>
            </a:custGeom>
            <a:solidFill>
              <a:srgbClr val="4C5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4231510" y="2654931"/>
              <a:ext cx="82249" cy="15"/>
            </a:xfrm>
            <a:custGeom>
              <a:avLst/>
              <a:gdLst/>
              <a:ahLst/>
              <a:cxnLst/>
              <a:rect l="l" t="t" r="r" b="b"/>
              <a:pathLst>
                <a:path w="5521" h="1" extrusionOk="0">
                  <a:moveTo>
                    <a:pt x="0" y="0"/>
                  </a:moveTo>
                  <a:lnTo>
                    <a:pt x="5520" y="0"/>
                  </a:lnTo>
                  <a:close/>
                </a:path>
              </a:pathLst>
            </a:custGeom>
            <a:solidFill>
              <a:srgbClr val="4C5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35"/>
            <p:cNvGrpSpPr/>
            <p:nvPr/>
          </p:nvGrpSpPr>
          <p:grpSpPr>
            <a:xfrm>
              <a:off x="4227011" y="2337822"/>
              <a:ext cx="624071" cy="621822"/>
              <a:chOff x="4227011" y="2337822"/>
              <a:chExt cx="624071" cy="621822"/>
            </a:xfrm>
          </p:grpSpPr>
          <p:sp>
            <p:nvSpPr>
              <p:cNvPr id="1377" name="Google Shape;1377;p35"/>
              <p:cNvSpPr/>
              <p:nvPr/>
            </p:nvSpPr>
            <p:spPr>
              <a:xfrm>
                <a:off x="4271495" y="2384571"/>
                <a:ext cx="537353" cy="537904"/>
              </a:xfrm>
              <a:custGeom>
                <a:avLst/>
                <a:gdLst/>
                <a:ahLst/>
                <a:cxnLst/>
                <a:rect l="l" t="t" r="r" b="b"/>
                <a:pathLst>
                  <a:path w="36070" h="36107" extrusionOk="0">
                    <a:moveTo>
                      <a:pt x="17959" y="643"/>
                    </a:moveTo>
                    <a:cubicBezTo>
                      <a:pt x="22837" y="643"/>
                      <a:pt x="27109" y="2534"/>
                      <a:pt x="30247" y="5672"/>
                    </a:cubicBezTo>
                    <a:cubicBezTo>
                      <a:pt x="33423" y="8847"/>
                      <a:pt x="35464" y="13233"/>
                      <a:pt x="35464" y="17959"/>
                    </a:cubicBezTo>
                    <a:cubicBezTo>
                      <a:pt x="35464" y="22874"/>
                      <a:pt x="33423" y="27108"/>
                      <a:pt x="30247" y="30246"/>
                    </a:cubicBezTo>
                    <a:cubicBezTo>
                      <a:pt x="27109" y="33422"/>
                      <a:pt x="22837" y="35464"/>
                      <a:pt x="17959" y="35464"/>
                    </a:cubicBezTo>
                    <a:cubicBezTo>
                      <a:pt x="13233" y="35464"/>
                      <a:pt x="8848" y="33422"/>
                      <a:pt x="5672" y="30246"/>
                    </a:cubicBezTo>
                    <a:cubicBezTo>
                      <a:pt x="2534" y="27108"/>
                      <a:pt x="644" y="22874"/>
                      <a:pt x="644" y="17959"/>
                    </a:cubicBezTo>
                    <a:cubicBezTo>
                      <a:pt x="644" y="13233"/>
                      <a:pt x="2534" y="8847"/>
                      <a:pt x="5672" y="5672"/>
                    </a:cubicBezTo>
                    <a:cubicBezTo>
                      <a:pt x="8848" y="2534"/>
                      <a:pt x="13233" y="643"/>
                      <a:pt x="17959" y="643"/>
                    </a:cubicBezTo>
                    <a:close/>
                    <a:moveTo>
                      <a:pt x="17959" y="0"/>
                    </a:moveTo>
                    <a:cubicBezTo>
                      <a:pt x="8054" y="0"/>
                      <a:pt x="1" y="8053"/>
                      <a:pt x="1" y="17959"/>
                    </a:cubicBezTo>
                    <a:cubicBezTo>
                      <a:pt x="1" y="27902"/>
                      <a:pt x="8054" y="36107"/>
                      <a:pt x="17959" y="36107"/>
                    </a:cubicBezTo>
                    <a:cubicBezTo>
                      <a:pt x="27903" y="36107"/>
                      <a:pt x="36069" y="27902"/>
                      <a:pt x="36069" y="17959"/>
                    </a:cubicBezTo>
                    <a:cubicBezTo>
                      <a:pt x="36069" y="8053"/>
                      <a:pt x="27903" y="0"/>
                      <a:pt x="179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>
                <a:off x="4363308" y="2476384"/>
                <a:ext cx="352043" cy="352028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23630" extrusionOk="0">
                    <a:moveTo>
                      <a:pt x="11796" y="643"/>
                    </a:moveTo>
                    <a:cubicBezTo>
                      <a:pt x="14972" y="643"/>
                      <a:pt x="17808" y="1890"/>
                      <a:pt x="19698" y="3932"/>
                    </a:cubicBezTo>
                    <a:cubicBezTo>
                      <a:pt x="21740" y="5974"/>
                      <a:pt x="22987" y="8809"/>
                      <a:pt x="22987" y="11796"/>
                    </a:cubicBezTo>
                    <a:cubicBezTo>
                      <a:pt x="22987" y="14972"/>
                      <a:pt x="21740" y="17807"/>
                      <a:pt x="19698" y="19849"/>
                    </a:cubicBezTo>
                    <a:cubicBezTo>
                      <a:pt x="17808" y="21739"/>
                      <a:pt x="14972" y="22987"/>
                      <a:pt x="11796" y="22987"/>
                    </a:cubicBezTo>
                    <a:cubicBezTo>
                      <a:pt x="8810" y="22987"/>
                      <a:pt x="5974" y="21739"/>
                      <a:pt x="3932" y="19849"/>
                    </a:cubicBezTo>
                    <a:cubicBezTo>
                      <a:pt x="1891" y="17807"/>
                      <a:pt x="605" y="14972"/>
                      <a:pt x="605" y="11796"/>
                    </a:cubicBezTo>
                    <a:cubicBezTo>
                      <a:pt x="605" y="8809"/>
                      <a:pt x="1891" y="5974"/>
                      <a:pt x="3932" y="3932"/>
                    </a:cubicBezTo>
                    <a:cubicBezTo>
                      <a:pt x="5974" y="1890"/>
                      <a:pt x="8810" y="643"/>
                      <a:pt x="11796" y="643"/>
                    </a:cubicBezTo>
                    <a:close/>
                    <a:moveTo>
                      <a:pt x="11796" y="0"/>
                    </a:moveTo>
                    <a:cubicBezTo>
                      <a:pt x="5331" y="0"/>
                      <a:pt x="0" y="5369"/>
                      <a:pt x="0" y="11796"/>
                    </a:cubicBezTo>
                    <a:cubicBezTo>
                      <a:pt x="0" y="18412"/>
                      <a:pt x="5331" y="23630"/>
                      <a:pt x="11796" y="23630"/>
                    </a:cubicBezTo>
                    <a:cubicBezTo>
                      <a:pt x="18413" y="23630"/>
                      <a:pt x="23630" y="18412"/>
                      <a:pt x="23630" y="11796"/>
                    </a:cubicBezTo>
                    <a:cubicBezTo>
                      <a:pt x="23630" y="5369"/>
                      <a:pt x="18413" y="0"/>
                      <a:pt x="117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5"/>
              <p:cNvSpPr/>
              <p:nvPr/>
            </p:nvSpPr>
            <p:spPr>
              <a:xfrm>
                <a:off x="4456805" y="2570432"/>
                <a:ext cx="166733" cy="166182"/>
              </a:xfrm>
              <a:custGeom>
                <a:avLst/>
                <a:gdLst/>
                <a:ahLst/>
                <a:cxnLst/>
                <a:rect l="l" t="t" r="r" b="b"/>
                <a:pathLst>
                  <a:path w="11192" h="11155" extrusionOk="0">
                    <a:moveTo>
                      <a:pt x="5520" y="606"/>
                    </a:moveTo>
                    <a:cubicBezTo>
                      <a:pt x="6957" y="606"/>
                      <a:pt x="8205" y="1097"/>
                      <a:pt x="9150" y="2043"/>
                    </a:cubicBezTo>
                    <a:cubicBezTo>
                      <a:pt x="9944" y="2988"/>
                      <a:pt x="10587" y="4235"/>
                      <a:pt x="10587" y="5483"/>
                    </a:cubicBezTo>
                    <a:cubicBezTo>
                      <a:pt x="10587" y="6920"/>
                      <a:pt x="9944" y="8167"/>
                      <a:pt x="9150" y="9113"/>
                    </a:cubicBezTo>
                    <a:cubicBezTo>
                      <a:pt x="8205" y="9906"/>
                      <a:pt x="6957" y="10549"/>
                      <a:pt x="5520" y="10549"/>
                    </a:cubicBezTo>
                    <a:cubicBezTo>
                      <a:pt x="4122" y="10549"/>
                      <a:pt x="3025" y="9906"/>
                      <a:pt x="2080" y="9113"/>
                    </a:cubicBezTo>
                    <a:cubicBezTo>
                      <a:pt x="1135" y="8167"/>
                      <a:pt x="643" y="6920"/>
                      <a:pt x="643" y="5483"/>
                    </a:cubicBezTo>
                    <a:cubicBezTo>
                      <a:pt x="643" y="4235"/>
                      <a:pt x="1135" y="2988"/>
                      <a:pt x="2080" y="2043"/>
                    </a:cubicBezTo>
                    <a:cubicBezTo>
                      <a:pt x="3025" y="1097"/>
                      <a:pt x="4122" y="606"/>
                      <a:pt x="5520" y="606"/>
                    </a:cubicBezTo>
                    <a:close/>
                    <a:moveTo>
                      <a:pt x="5520" y="1"/>
                    </a:moveTo>
                    <a:cubicBezTo>
                      <a:pt x="2534" y="1"/>
                      <a:pt x="1" y="2496"/>
                      <a:pt x="1" y="5483"/>
                    </a:cubicBezTo>
                    <a:cubicBezTo>
                      <a:pt x="1" y="8659"/>
                      <a:pt x="2534" y="11154"/>
                      <a:pt x="5520" y="11154"/>
                    </a:cubicBezTo>
                    <a:cubicBezTo>
                      <a:pt x="8696" y="11154"/>
                      <a:pt x="11192" y="8659"/>
                      <a:pt x="11192" y="5483"/>
                    </a:cubicBezTo>
                    <a:cubicBezTo>
                      <a:pt x="11192" y="2496"/>
                      <a:pt x="8696" y="1"/>
                      <a:pt x="552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5"/>
              <p:cNvSpPr/>
              <p:nvPr/>
            </p:nvSpPr>
            <p:spPr>
              <a:xfrm>
                <a:off x="4534525" y="2337822"/>
                <a:ext cx="9594" cy="88998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74" extrusionOk="0">
                    <a:moveTo>
                      <a:pt x="303" y="0"/>
                    </a:moveTo>
                    <a:cubicBezTo>
                      <a:pt x="152" y="0"/>
                      <a:pt x="1" y="152"/>
                      <a:pt x="1" y="303"/>
                    </a:cubicBezTo>
                    <a:lnTo>
                      <a:pt x="1" y="5672"/>
                    </a:lnTo>
                    <a:cubicBezTo>
                      <a:pt x="1" y="5823"/>
                      <a:pt x="152" y="5974"/>
                      <a:pt x="303" y="5974"/>
                    </a:cubicBezTo>
                    <a:cubicBezTo>
                      <a:pt x="455" y="5974"/>
                      <a:pt x="644" y="5823"/>
                      <a:pt x="644" y="5672"/>
                    </a:cubicBezTo>
                    <a:lnTo>
                      <a:pt x="644" y="303"/>
                    </a:lnTo>
                    <a:cubicBezTo>
                      <a:pt x="644" y="152"/>
                      <a:pt x="455" y="0"/>
                      <a:pt x="30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5"/>
              <p:cNvSpPr/>
              <p:nvPr/>
            </p:nvSpPr>
            <p:spPr>
              <a:xfrm>
                <a:off x="4534525" y="2870646"/>
                <a:ext cx="9594" cy="88998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74" extrusionOk="0">
                    <a:moveTo>
                      <a:pt x="303" y="0"/>
                    </a:moveTo>
                    <a:cubicBezTo>
                      <a:pt x="152" y="0"/>
                      <a:pt x="1" y="152"/>
                      <a:pt x="1" y="303"/>
                    </a:cubicBezTo>
                    <a:lnTo>
                      <a:pt x="1" y="5671"/>
                    </a:lnTo>
                    <a:cubicBezTo>
                      <a:pt x="1" y="5974"/>
                      <a:pt x="152" y="5974"/>
                      <a:pt x="303" y="5974"/>
                    </a:cubicBezTo>
                    <a:cubicBezTo>
                      <a:pt x="455" y="5974"/>
                      <a:pt x="644" y="5974"/>
                      <a:pt x="644" y="5671"/>
                    </a:cubicBezTo>
                    <a:lnTo>
                      <a:pt x="644" y="303"/>
                    </a:lnTo>
                    <a:cubicBezTo>
                      <a:pt x="644" y="152"/>
                      <a:pt x="455" y="0"/>
                      <a:pt x="30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>
                <a:off x="4762085" y="2649851"/>
                <a:ext cx="88998" cy="9594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644" extrusionOk="0">
                    <a:moveTo>
                      <a:pt x="303" y="1"/>
                    </a:moveTo>
                    <a:cubicBezTo>
                      <a:pt x="0" y="1"/>
                      <a:pt x="0" y="1"/>
                      <a:pt x="0" y="341"/>
                    </a:cubicBezTo>
                    <a:cubicBezTo>
                      <a:pt x="0" y="492"/>
                      <a:pt x="0" y="643"/>
                      <a:pt x="303" y="643"/>
                    </a:cubicBezTo>
                    <a:lnTo>
                      <a:pt x="5671" y="643"/>
                    </a:lnTo>
                    <a:cubicBezTo>
                      <a:pt x="5823" y="643"/>
                      <a:pt x="5974" y="492"/>
                      <a:pt x="5974" y="341"/>
                    </a:cubicBezTo>
                    <a:cubicBezTo>
                      <a:pt x="5974" y="1"/>
                      <a:pt x="5823" y="1"/>
                      <a:pt x="567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>
                <a:off x="4227011" y="2649851"/>
                <a:ext cx="91813" cy="9594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44" extrusionOk="0">
                    <a:moveTo>
                      <a:pt x="302" y="1"/>
                    </a:moveTo>
                    <a:cubicBezTo>
                      <a:pt x="151" y="1"/>
                      <a:pt x="0" y="1"/>
                      <a:pt x="0" y="341"/>
                    </a:cubicBezTo>
                    <a:cubicBezTo>
                      <a:pt x="0" y="492"/>
                      <a:pt x="151" y="643"/>
                      <a:pt x="302" y="643"/>
                    </a:cubicBezTo>
                    <a:lnTo>
                      <a:pt x="5822" y="643"/>
                    </a:lnTo>
                    <a:cubicBezTo>
                      <a:pt x="5974" y="643"/>
                      <a:pt x="6163" y="492"/>
                      <a:pt x="6163" y="341"/>
                    </a:cubicBezTo>
                    <a:cubicBezTo>
                      <a:pt x="6163" y="1"/>
                      <a:pt x="5974" y="1"/>
                      <a:pt x="58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4" name="Google Shape;1384;p35"/>
          <p:cNvGrpSpPr/>
          <p:nvPr/>
        </p:nvGrpSpPr>
        <p:grpSpPr>
          <a:xfrm>
            <a:off x="488325" y="1545123"/>
            <a:ext cx="3354003" cy="1111849"/>
            <a:chOff x="488325" y="1545123"/>
            <a:chExt cx="3354003" cy="1111849"/>
          </a:xfrm>
        </p:grpSpPr>
        <p:cxnSp>
          <p:nvCxnSpPr>
            <p:cNvPr id="1385" name="Google Shape;1385;p35"/>
            <p:cNvCxnSpPr/>
            <p:nvPr/>
          </p:nvCxnSpPr>
          <p:spPr>
            <a:xfrm rot="10800000">
              <a:off x="2408913" y="1906175"/>
              <a:ext cx="142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6" name="Google Shape;1386;p35"/>
            <p:cNvSpPr/>
            <p:nvPr/>
          </p:nvSpPr>
          <p:spPr>
            <a:xfrm>
              <a:off x="3020552" y="1901311"/>
              <a:ext cx="474262" cy="474262"/>
            </a:xfrm>
            <a:custGeom>
              <a:avLst/>
              <a:gdLst/>
              <a:ahLst/>
              <a:cxnLst/>
              <a:rect l="l" t="t" r="r" b="b"/>
              <a:pathLst>
                <a:path w="31835" h="31835" extrusionOk="0">
                  <a:moveTo>
                    <a:pt x="0" y="0"/>
                  </a:moveTo>
                  <a:cubicBezTo>
                    <a:pt x="0" y="17657"/>
                    <a:pt x="14367" y="31834"/>
                    <a:pt x="31834" y="31834"/>
                  </a:cubicBezTo>
                  <a:lnTo>
                    <a:pt x="31834" y="0"/>
                  </a:lnTo>
                  <a:close/>
                </a:path>
              </a:pathLst>
            </a:custGeom>
            <a:solidFill>
              <a:srgbClr val="78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3145021" y="1547033"/>
              <a:ext cx="697307" cy="696741"/>
            </a:xfrm>
            <a:custGeom>
              <a:avLst/>
              <a:gdLst/>
              <a:ahLst/>
              <a:cxnLst/>
              <a:rect l="l" t="t" r="r" b="b"/>
              <a:pathLst>
                <a:path w="46807" h="46769" extrusionOk="0">
                  <a:moveTo>
                    <a:pt x="23328" y="1"/>
                  </a:moveTo>
                  <a:cubicBezTo>
                    <a:pt x="10398" y="1"/>
                    <a:pt x="1" y="10549"/>
                    <a:pt x="1" y="23479"/>
                  </a:cubicBezTo>
                  <a:cubicBezTo>
                    <a:pt x="1" y="36371"/>
                    <a:pt x="10398" y="46769"/>
                    <a:pt x="23328" y="46769"/>
                  </a:cubicBezTo>
                  <a:cubicBezTo>
                    <a:pt x="36258" y="46769"/>
                    <a:pt x="46806" y="36371"/>
                    <a:pt x="46806" y="23479"/>
                  </a:cubicBezTo>
                  <a:cubicBezTo>
                    <a:pt x="46806" y="10549"/>
                    <a:pt x="36258" y="1"/>
                    <a:pt x="23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3203598" y="1603361"/>
              <a:ext cx="584652" cy="584086"/>
            </a:xfrm>
            <a:custGeom>
              <a:avLst/>
              <a:gdLst/>
              <a:ahLst/>
              <a:cxnLst/>
              <a:rect l="l" t="t" r="r" b="b"/>
              <a:pathLst>
                <a:path w="39245" h="39207" extrusionOk="0">
                  <a:moveTo>
                    <a:pt x="19698" y="0"/>
                  </a:moveTo>
                  <a:cubicBezTo>
                    <a:pt x="8848" y="0"/>
                    <a:pt x="1" y="8809"/>
                    <a:pt x="1" y="19698"/>
                  </a:cubicBezTo>
                  <a:cubicBezTo>
                    <a:pt x="1" y="30398"/>
                    <a:pt x="8848" y="39207"/>
                    <a:pt x="19698" y="39207"/>
                  </a:cubicBezTo>
                  <a:cubicBezTo>
                    <a:pt x="30436" y="39207"/>
                    <a:pt x="39245" y="30398"/>
                    <a:pt x="39245" y="19698"/>
                  </a:cubicBezTo>
                  <a:cubicBezTo>
                    <a:pt x="39245" y="8809"/>
                    <a:pt x="30436" y="0"/>
                    <a:pt x="19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9" name="Google Shape;1389;p35"/>
            <p:cNvGrpSpPr/>
            <p:nvPr/>
          </p:nvGrpSpPr>
          <p:grpSpPr>
            <a:xfrm>
              <a:off x="3261096" y="1686429"/>
              <a:ext cx="450605" cy="417949"/>
              <a:chOff x="5351236" y="3243501"/>
              <a:chExt cx="450605" cy="417949"/>
            </a:xfrm>
          </p:grpSpPr>
          <p:sp>
            <p:nvSpPr>
              <p:cNvPr id="1390" name="Google Shape;1390;p35"/>
              <p:cNvSpPr/>
              <p:nvPr/>
            </p:nvSpPr>
            <p:spPr>
              <a:xfrm>
                <a:off x="5466126" y="3330815"/>
                <a:ext cx="255730" cy="253466"/>
              </a:xfrm>
              <a:custGeom>
                <a:avLst/>
                <a:gdLst/>
                <a:ahLst/>
                <a:cxnLst/>
                <a:rect l="l" t="t" r="r" b="b"/>
                <a:pathLst>
                  <a:path w="17166" h="17014" extrusionOk="0">
                    <a:moveTo>
                      <a:pt x="8507" y="605"/>
                    </a:moveTo>
                    <a:cubicBezTo>
                      <a:pt x="10700" y="605"/>
                      <a:pt x="12780" y="1399"/>
                      <a:pt x="14179" y="2987"/>
                    </a:cubicBezTo>
                    <a:cubicBezTo>
                      <a:pt x="15615" y="4386"/>
                      <a:pt x="16561" y="6276"/>
                      <a:pt x="16561" y="8507"/>
                    </a:cubicBezTo>
                    <a:cubicBezTo>
                      <a:pt x="16561" y="10700"/>
                      <a:pt x="15615" y="12590"/>
                      <a:pt x="14179" y="13989"/>
                    </a:cubicBezTo>
                    <a:cubicBezTo>
                      <a:pt x="12780" y="15577"/>
                      <a:pt x="10700" y="16371"/>
                      <a:pt x="8507" y="16371"/>
                    </a:cubicBezTo>
                    <a:cubicBezTo>
                      <a:pt x="6466" y="16371"/>
                      <a:pt x="4424" y="15577"/>
                      <a:pt x="2988" y="13989"/>
                    </a:cubicBezTo>
                    <a:cubicBezTo>
                      <a:pt x="1589" y="12590"/>
                      <a:pt x="644" y="10700"/>
                      <a:pt x="644" y="8507"/>
                    </a:cubicBezTo>
                    <a:cubicBezTo>
                      <a:pt x="644" y="6276"/>
                      <a:pt x="1589" y="4386"/>
                      <a:pt x="2988" y="2987"/>
                    </a:cubicBezTo>
                    <a:cubicBezTo>
                      <a:pt x="4424" y="1399"/>
                      <a:pt x="6466" y="605"/>
                      <a:pt x="8507" y="605"/>
                    </a:cubicBezTo>
                    <a:close/>
                    <a:moveTo>
                      <a:pt x="8507" y="0"/>
                    </a:moveTo>
                    <a:cubicBezTo>
                      <a:pt x="3933" y="0"/>
                      <a:pt x="1" y="3781"/>
                      <a:pt x="1" y="8507"/>
                    </a:cubicBezTo>
                    <a:cubicBezTo>
                      <a:pt x="1" y="13233"/>
                      <a:pt x="3933" y="17014"/>
                      <a:pt x="8507" y="17014"/>
                    </a:cubicBezTo>
                    <a:cubicBezTo>
                      <a:pt x="13233" y="17014"/>
                      <a:pt x="17165" y="13233"/>
                      <a:pt x="17165" y="8507"/>
                    </a:cubicBezTo>
                    <a:cubicBezTo>
                      <a:pt x="17165" y="3781"/>
                      <a:pt x="13233" y="0"/>
                      <a:pt x="8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5"/>
              <p:cNvSpPr/>
              <p:nvPr/>
            </p:nvSpPr>
            <p:spPr>
              <a:xfrm>
                <a:off x="5590609" y="3453034"/>
                <a:ext cx="60841" cy="60141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4037" extrusionOk="0">
                    <a:moveTo>
                      <a:pt x="227" y="0"/>
                    </a:moveTo>
                    <a:cubicBezTo>
                      <a:pt x="151" y="0"/>
                      <a:pt x="76" y="38"/>
                      <a:pt x="0" y="114"/>
                    </a:cubicBezTo>
                    <a:lnTo>
                      <a:pt x="0" y="454"/>
                    </a:lnTo>
                    <a:lnTo>
                      <a:pt x="3479" y="3895"/>
                    </a:lnTo>
                    <a:cubicBezTo>
                      <a:pt x="3554" y="3989"/>
                      <a:pt x="3630" y="4036"/>
                      <a:pt x="3705" y="4036"/>
                    </a:cubicBezTo>
                    <a:cubicBezTo>
                      <a:pt x="3781" y="4036"/>
                      <a:pt x="3857" y="3989"/>
                      <a:pt x="3932" y="3895"/>
                    </a:cubicBezTo>
                    <a:cubicBezTo>
                      <a:pt x="4083" y="3743"/>
                      <a:pt x="4083" y="3592"/>
                      <a:pt x="3932" y="3441"/>
                    </a:cubicBezTo>
                    <a:lnTo>
                      <a:pt x="454" y="114"/>
                    </a:lnTo>
                    <a:cubicBezTo>
                      <a:pt x="378" y="38"/>
                      <a:pt x="303" y="0"/>
                      <a:pt x="2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5"/>
              <p:cNvSpPr/>
              <p:nvPr/>
            </p:nvSpPr>
            <p:spPr>
              <a:xfrm>
                <a:off x="5588360" y="3382063"/>
                <a:ext cx="11829" cy="8000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370" extrusionOk="0">
                    <a:moveTo>
                      <a:pt x="302" y="1"/>
                    </a:moveTo>
                    <a:cubicBezTo>
                      <a:pt x="151" y="1"/>
                      <a:pt x="0" y="152"/>
                      <a:pt x="151" y="341"/>
                    </a:cubicBezTo>
                    <a:lnTo>
                      <a:pt x="151" y="492"/>
                    </a:lnTo>
                    <a:lnTo>
                      <a:pt x="151" y="1589"/>
                    </a:lnTo>
                    <a:lnTo>
                      <a:pt x="151" y="5067"/>
                    </a:lnTo>
                    <a:cubicBezTo>
                      <a:pt x="151" y="5218"/>
                      <a:pt x="302" y="5369"/>
                      <a:pt x="454" y="5369"/>
                    </a:cubicBezTo>
                    <a:cubicBezTo>
                      <a:pt x="605" y="5369"/>
                      <a:pt x="794" y="5218"/>
                      <a:pt x="794" y="5067"/>
                    </a:cubicBezTo>
                    <a:lnTo>
                      <a:pt x="794" y="1589"/>
                    </a:lnTo>
                    <a:lnTo>
                      <a:pt x="794" y="643"/>
                    </a:lnTo>
                    <a:lnTo>
                      <a:pt x="794" y="341"/>
                    </a:lnTo>
                    <a:lnTo>
                      <a:pt x="794" y="152"/>
                    </a:lnTo>
                    <a:cubicBezTo>
                      <a:pt x="605" y="1"/>
                      <a:pt x="454" y="1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5"/>
              <p:cNvSpPr/>
              <p:nvPr/>
            </p:nvSpPr>
            <p:spPr>
              <a:xfrm>
                <a:off x="5381642" y="3243501"/>
                <a:ext cx="420199" cy="417949"/>
              </a:xfrm>
              <a:custGeom>
                <a:avLst/>
                <a:gdLst/>
                <a:ahLst/>
                <a:cxnLst/>
                <a:rect l="l" t="t" r="r" b="b"/>
                <a:pathLst>
                  <a:path w="28206" h="28055" extrusionOk="0">
                    <a:moveTo>
                      <a:pt x="14178" y="1"/>
                    </a:moveTo>
                    <a:cubicBezTo>
                      <a:pt x="14027" y="1"/>
                      <a:pt x="13876" y="190"/>
                      <a:pt x="13876" y="341"/>
                    </a:cubicBezTo>
                    <a:cubicBezTo>
                      <a:pt x="13876" y="492"/>
                      <a:pt x="14027" y="644"/>
                      <a:pt x="14178" y="644"/>
                    </a:cubicBezTo>
                    <a:cubicBezTo>
                      <a:pt x="17808" y="644"/>
                      <a:pt x="21286" y="2080"/>
                      <a:pt x="23630" y="4576"/>
                    </a:cubicBezTo>
                    <a:cubicBezTo>
                      <a:pt x="26012" y="6958"/>
                      <a:pt x="27562" y="10398"/>
                      <a:pt x="27562" y="14028"/>
                    </a:cubicBezTo>
                    <a:cubicBezTo>
                      <a:pt x="27562" y="17808"/>
                      <a:pt x="26012" y="21135"/>
                      <a:pt x="23630" y="23479"/>
                    </a:cubicBezTo>
                    <a:cubicBezTo>
                      <a:pt x="21286" y="26013"/>
                      <a:pt x="17808" y="27411"/>
                      <a:pt x="14178" y="27411"/>
                    </a:cubicBezTo>
                    <a:cubicBezTo>
                      <a:pt x="10398" y="27411"/>
                      <a:pt x="7108" y="26013"/>
                      <a:pt x="4575" y="23479"/>
                    </a:cubicBezTo>
                    <a:cubicBezTo>
                      <a:pt x="2193" y="21135"/>
                      <a:pt x="643" y="17808"/>
                      <a:pt x="643" y="14028"/>
                    </a:cubicBezTo>
                    <a:cubicBezTo>
                      <a:pt x="643" y="13876"/>
                      <a:pt x="643" y="13725"/>
                      <a:pt x="303" y="13725"/>
                    </a:cubicBezTo>
                    <a:cubicBezTo>
                      <a:pt x="152" y="13725"/>
                      <a:pt x="1" y="13876"/>
                      <a:pt x="1" y="14028"/>
                    </a:cubicBezTo>
                    <a:cubicBezTo>
                      <a:pt x="1" y="21740"/>
                      <a:pt x="6315" y="28054"/>
                      <a:pt x="14178" y="28054"/>
                    </a:cubicBezTo>
                    <a:cubicBezTo>
                      <a:pt x="21891" y="28054"/>
                      <a:pt x="28205" y="21740"/>
                      <a:pt x="28205" y="14028"/>
                    </a:cubicBezTo>
                    <a:cubicBezTo>
                      <a:pt x="28205" y="6315"/>
                      <a:pt x="21891" y="1"/>
                      <a:pt x="14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5"/>
              <p:cNvSpPr/>
              <p:nvPr/>
            </p:nvSpPr>
            <p:spPr>
              <a:xfrm>
                <a:off x="5381642" y="3438390"/>
                <a:ext cx="44514" cy="49013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3290" extrusionOk="0">
                    <a:moveTo>
                      <a:pt x="152" y="0"/>
                    </a:moveTo>
                    <a:cubicBezTo>
                      <a:pt x="1" y="152"/>
                      <a:pt x="1" y="341"/>
                      <a:pt x="1" y="492"/>
                    </a:cubicBezTo>
                    <a:lnTo>
                      <a:pt x="2534" y="3176"/>
                    </a:lnTo>
                    <a:cubicBezTo>
                      <a:pt x="2534" y="3252"/>
                      <a:pt x="2609" y="3290"/>
                      <a:pt x="2685" y="3290"/>
                    </a:cubicBezTo>
                    <a:cubicBezTo>
                      <a:pt x="2761" y="3290"/>
                      <a:pt x="2836" y="3252"/>
                      <a:pt x="2836" y="3176"/>
                    </a:cubicBezTo>
                    <a:cubicBezTo>
                      <a:pt x="2987" y="2987"/>
                      <a:pt x="2987" y="2836"/>
                      <a:pt x="2987" y="2685"/>
                    </a:cubicBezTo>
                    <a:lnTo>
                      <a:pt x="492" y="152"/>
                    </a:lnTo>
                    <a:cubicBezTo>
                      <a:pt x="492" y="0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5"/>
              <p:cNvSpPr/>
              <p:nvPr/>
            </p:nvSpPr>
            <p:spPr>
              <a:xfrm>
                <a:off x="5351236" y="3438390"/>
                <a:ext cx="40000" cy="53527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3593" extrusionOk="0">
                    <a:moveTo>
                      <a:pt x="2533" y="0"/>
                    </a:moveTo>
                    <a:cubicBezTo>
                      <a:pt x="2344" y="0"/>
                      <a:pt x="2193" y="0"/>
                      <a:pt x="2042" y="152"/>
                    </a:cubicBezTo>
                    <a:lnTo>
                      <a:pt x="151" y="3176"/>
                    </a:lnTo>
                    <a:cubicBezTo>
                      <a:pt x="0" y="3176"/>
                      <a:pt x="151" y="3479"/>
                      <a:pt x="302" y="3479"/>
                    </a:cubicBezTo>
                    <a:cubicBezTo>
                      <a:pt x="378" y="3554"/>
                      <a:pt x="463" y="3592"/>
                      <a:pt x="529" y="3592"/>
                    </a:cubicBezTo>
                    <a:cubicBezTo>
                      <a:pt x="595" y="3592"/>
                      <a:pt x="643" y="3554"/>
                      <a:pt x="643" y="3479"/>
                    </a:cubicBezTo>
                    <a:lnTo>
                      <a:pt x="2684" y="492"/>
                    </a:lnTo>
                    <a:cubicBezTo>
                      <a:pt x="2684" y="341"/>
                      <a:pt x="2684" y="152"/>
                      <a:pt x="25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35"/>
            <p:cNvGrpSpPr/>
            <p:nvPr/>
          </p:nvGrpSpPr>
          <p:grpSpPr>
            <a:xfrm>
              <a:off x="488325" y="1545123"/>
              <a:ext cx="1884600" cy="1111849"/>
              <a:chOff x="1021725" y="1240825"/>
              <a:chExt cx="1884600" cy="1111849"/>
            </a:xfrm>
          </p:grpSpPr>
          <p:sp>
            <p:nvSpPr>
              <p:cNvPr id="1397" name="Google Shape;1397;p35"/>
              <p:cNvSpPr txBox="1"/>
              <p:nvPr/>
            </p:nvSpPr>
            <p:spPr>
              <a:xfrm>
                <a:off x="1021725" y="15876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98" name="Google Shape;1398;p35"/>
              <p:cNvSpPr txBox="1"/>
              <p:nvPr/>
            </p:nvSpPr>
            <p:spPr>
              <a:xfrm>
                <a:off x="1021725" y="12408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99" name="Google Shape;1399;p35"/>
          <p:cNvGrpSpPr/>
          <p:nvPr/>
        </p:nvGrpSpPr>
        <p:grpSpPr>
          <a:xfrm>
            <a:off x="488325" y="2959938"/>
            <a:ext cx="3354003" cy="1207189"/>
            <a:chOff x="488325" y="2959938"/>
            <a:chExt cx="3354003" cy="1207189"/>
          </a:xfrm>
        </p:grpSpPr>
        <p:cxnSp>
          <p:nvCxnSpPr>
            <p:cNvPr id="1400" name="Google Shape;1400;p35"/>
            <p:cNvCxnSpPr/>
            <p:nvPr/>
          </p:nvCxnSpPr>
          <p:spPr>
            <a:xfrm rot="10800000">
              <a:off x="2442513" y="3439700"/>
              <a:ext cx="139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1" name="Google Shape;1401;p35"/>
            <p:cNvSpPr/>
            <p:nvPr/>
          </p:nvSpPr>
          <p:spPr>
            <a:xfrm>
              <a:off x="3023363" y="2959938"/>
              <a:ext cx="474294" cy="481228"/>
            </a:xfrm>
            <a:custGeom>
              <a:avLst/>
              <a:gdLst/>
              <a:ahLst/>
              <a:cxnLst/>
              <a:rect l="l" t="t" r="r" b="b"/>
              <a:pathLst>
                <a:path w="31646" h="31494" extrusionOk="0">
                  <a:moveTo>
                    <a:pt x="31645" y="0"/>
                  </a:moveTo>
                  <a:cubicBezTo>
                    <a:pt x="14178" y="0"/>
                    <a:pt x="151" y="14178"/>
                    <a:pt x="0" y="31494"/>
                  </a:cubicBezTo>
                  <a:lnTo>
                    <a:pt x="31645" y="31494"/>
                  </a:lnTo>
                  <a:lnTo>
                    <a:pt x="31645" y="0"/>
                  </a:lnTo>
                  <a:close/>
                </a:path>
              </a:pathLst>
            </a:custGeom>
            <a:solidFill>
              <a:srgbClr val="4E6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3145021" y="3086362"/>
              <a:ext cx="697307" cy="697307"/>
            </a:xfrm>
            <a:custGeom>
              <a:avLst/>
              <a:gdLst/>
              <a:ahLst/>
              <a:cxnLst/>
              <a:rect l="l" t="t" r="r" b="b"/>
              <a:pathLst>
                <a:path w="46807" h="46807" extrusionOk="0">
                  <a:moveTo>
                    <a:pt x="23328" y="1"/>
                  </a:moveTo>
                  <a:cubicBezTo>
                    <a:pt x="10398" y="1"/>
                    <a:pt x="1" y="10398"/>
                    <a:pt x="1" y="23328"/>
                  </a:cubicBezTo>
                  <a:cubicBezTo>
                    <a:pt x="1" y="36258"/>
                    <a:pt x="10398" y="46806"/>
                    <a:pt x="23328" y="46806"/>
                  </a:cubicBezTo>
                  <a:cubicBezTo>
                    <a:pt x="36258" y="46806"/>
                    <a:pt x="46806" y="36258"/>
                    <a:pt x="46806" y="23328"/>
                  </a:cubicBezTo>
                  <a:cubicBezTo>
                    <a:pt x="46806" y="10398"/>
                    <a:pt x="36258" y="1"/>
                    <a:pt x="23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3203598" y="3142690"/>
              <a:ext cx="584652" cy="584652"/>
            </a:xfrm>
            <a:custGeom>
              <a:avLst/>
              <a:gdLst/>
              <a:ahLst/>
              <a:cxnLst/>
              <a:rect l="l" t="t" r="r" b="b"/>
              <a:pathLst>
                <a:path w="39245" h="39245" extrusionOk="0">
                  <a:moveTo>
                    <a:pt x="19698" y="0"/>
                  </a:moveTo>
                  <a:cubicBezTo>
                    <a:pt x="8848" y="0"/>
                    <a:pt x="1" y="8847"/>
                    <a:pt x="1" y="19547"/>
                  </a:cubicBezTo>
                  <a:cubicBezTo>
                    <a:pt x="1" y="30398"/>
                    <a:pt x="8848" y="39245"/>
                    <a:pt x="19698" y="39245"/>
                  </a:cubicBezTo>
                  <a:cubicBezTo>
                    <a:pt x="30436" y="39245"/>
                    <a:pt x="39245" y="30398"/>
                    <a:pt x="39245" y="19547"/>
                  </a:cubicBezTo>
                  <a:cubicBezTo>
                    <a:pt x="39245" y="8847"/>
                    <a:pt x="30436" y="0"/>
                    <a:pt x="19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3438472" y="3373050"/>
              <a:ext cx="77735" cy="77184"/>
            </a:xfrm>
            <a:custGeom>
              <a:avLst/>
              <a:gdLst/>
              <a:ahLst/>
              <a:cxnLst/>
              <a:rect l="l" t="t" r="r" b="b"/>
              <a:pathLst>
                <a:path w="5218" h="5181" extrusionOk="0">
                  <a:moveTo>
                    <a:pt x="0" y="5180"/>
                  </a:moveTo>
                  <a:lnTo>
                    <a:pt x="5218" y="1"/>
                  </a:ln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3448051" y="3480625"/>
              <a:ext cx="100826" cy="16357"/>
            </a:xfrm>
            <a:custGeom>
              <a:avLst/>
              <a:gdLst/>
              <a:ahLst/>
              <a:cxnLst/>
              <a:rect l="l" t="t" r="r" b="b"/>
              <a:pathLst>
                <a:path w="6768" h="1098" extrusionOk="0">
                  <a:moveTo>
                    <a:pt x="0" y="1"/>
                  </a:moveTo>
                  <a:lnTo>
                    <a:pt x="6768" y="1097"/>
                  </a:ln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" name="Google Shape;1406;p35"/>
            <p:cNvGrpSpPr/>
            <p:nvPr/>
          </p:nvGrpSpPr>
          <p:grpSpPr>
            <a:xfrm>
              <a:off x="3308081" y="3264916"/>
              <a:ext cx="375685" cy="340199"/>
              <a:chOff x="5386156" y="1718265"/>
              <a:chExt cx="375685" cy="340199"/>
            </a:xfrm>
          </p:grpSpPr>
          <p:sp>
            <p:nvSpPr>
              <p:cNvPr id="1407" name="Google Shape;1407;p35"/>
              <p:cNvSpPr/>
              <p:nvPr/>
            </p:nvSpPr>
            <p:spPr>
              <a:xfrm>
                <a:off x="5386156" y="1736842"/>
                <a:ext cx="375685" cy="321622"/>
              </a:xfrm>
              <a:custGeom>
                <a:avLst/>
                <a:gdLst/>
                <a:ahLst/>
                <a:cxnLst/>
                <a:rect l="l" t="t" r="r" b="b"/>
                <a:pathLst>
                  <a:path w="25218" h="21589" extrusionOk="0">
                    <a:moveTo>
                      <a:pt x="14367" y="1"/>
                    </a:moveTo>
                    <a:cubicBezTo>
                      <a:pt x="8952" y="1"/>
                      <a:pt x="4592" y="3967"/>
                      <a:pt x="3679" y="9150"/>
                    </a:cubicBezTo>
                    <a:lnTo>
                      <a:pt x="1286" y="9150"/>
                    </a:lnTo>
                    <a:cubicBezTo>
                      <a:pt x="794" y="9150"/>
                      <a:pt x="492" y="9301"/>
                      <a:pt x="340" y="9453"/>
                    </a:cubicBezTo>
                    <a:cubicBezTo>
                      <a:pt x="0" y="9793"/>
                      <a:pt x="0" y="10095"/>
                      <a:pt x="0" y="10398"/>
                    </a:cubicBezTo>
                    <a:cubicBezTo>
                      <a:pt x="0" y="10738"/>
                      <a:pt x="0" y="11040"/>
                      <a:pt x="340" y="11192"/>
                    </a:cubicBezTo>
                    <a:cubicBezTo>
                      <a:pt x="1890" y="13082"/>
                      <a:pt x="4575" y="15918"/>
                      <a:pt x="5520" y="17014"/>
                    </a:cubicBezTo>
                    <a:cubicBezTo>
                      <a:pt x="6616" y="18602"/>
                      <a:pt x="8204" y="19850"/>
                      <a:pt x="9944" y="20644"/>
                    </a:cubicBezTo>
                    <a:cubicBezTo>
                      <a:pt x="11342" y="21286"/>
                      <a:pt x="12779" y="21589"/>
                      <a:pt x="14367" y="21589"/>
                    </a:cubicBezTo>
                    <a:cubicBezTo>
                      <a:pt x="16068" y="21589"/>
                      <a:pt x="17505" y="21286"/>
                      <a:pt x="18904" y="20644"/>
                    </a:cubicBezTo>
                    <a:cubicBezTo>
                      <a:pt x="22685" y="18904"/>
                      <a:pt x="25218" y="15124"/>
                      <a:pt x="25218" y="10738"/>
                    </a:cubicBezTo>
                    <a:lnTo>
                      <a:pt x="25218" y="10095"/>
                    </a:lnTo>
                    <a:cubicBezTo>
                      <a:pt x="25067" y="7902"/>
                      <a:pt x="24273" y="5861"/>
                      <a:pt x="23025" y="4273"/>
                    </a:cubicBezTo>
                    <a:cubicBezTo>
                      <a:pt x="22874" y="4122"/>
                      <a:pt x="22685" y="4122"/>
                      <a:pt x="22533" y="4122"/>
                    </a:cubicBezTo>
                    <a:cubicBezTo>
                      <a:pt x="22382" y="4273"/>
                      <a:pt x="22382" y="4424"/>
                      <a:pt x="22533" y="4575"/>
                    </a:cubicBezTo>
                    <a:cubicBezTo>
                      <a:pt x="23630" y="6163"/>
                      <a:pt x="24424" y="8054"/>
                      <a:pt x="24575" y="10095"/>
                    </a:cubicBezTo>
                    <a:lnTo>
                      <a:pt x="24575" y="10738"/>
                    </a:lnTo>
                    <a:cubicBezTo>
                      <a:pt x="24575" y="14821"/>
                      <a:pt x="22231" y="18451"/>
                      <a:pt x="18601" y="20039"/>
                    </a:cubicBezTo>
                    <a:cubicBezTo>
                      <a:pt x="17354" y="20644"/>
                      <a:pt x="15917" y="20984"/>
                      <a:pt x="14367" y="20984"/>
                    </a:cubicBezTo>
                    <a:cubicBezTo>
                      <a:pt x="12930" y="20984"/>
                      <a:pt x="11531" y="20644"/>
                      <a:pt x="10246" y="20039"/>
                    </a:cubicBezTo>
                    <a:cubicBezTo>
                      <a:pt x="8507" y="19396"/>
                      <a:pt x="7108" y="18148"/>
                      <a:pt x="6012" y="16560"/>
                    </a:cubicBezTo>
                    <a:cubicBezTo>
                      <a:pt x="5066" y="15464"/>
                      <a:pt x="2382" y="12628"/>
                      <a:pt x="794" y="10738"/>
                    </a:cubicBezTo>
                    <a:cubicBezTo>
                      <a:pt x="643" y="10738"/>
                      <a:pt x="643" y="10587"/>
                      <a:pt x="643" y="10398"/>
                    </a:cubicBezTo>
                    <a:cubicBezTo>
                      <a:pt x="643" y="10247"/>
                      <a:pt x="643" y="10095"/>
                      <a:pt x="794" y="9944"/>
                    </a:cubicBezTo>
                    <a:cubicBezTo>
                      <a:pt x="794" y="9793"/>
                      <a:pt x="945" y="9793"/>
                      <a:pt x="1286" y="9793"/>
                    </a:cubicBezTo>
                    <a:lnTo>
                      <a:pt x="4272" y="9793"/>
                    </a:lnTo>
                    <a:lnTo>
                      <a:pt x="4272" y="9453"/>
                    </a:lnTo>
                    <a:cubicBezTo>
                      <a:pt x="4915" y="4424"/>
                      <a:pt x="9301" y="643"/>
                      <a:pt x="14367" y="643"/>
                    </a:cubicBezTo>
                    <a:lnTo>
                      <a:pt x="15123" y="643"/>
                    </a:lnTo>
                    <a:cubicBezTo>
                      <a:pt x="15766" y="643"/>
                      <a:pt x="16409" y="795"/>
                      <a:pt x="16862" y="946"/>
                    </a:cubicBezTo>
                    <a:cubicBezTo>
                      <a:pt x="17014" y="946"/>
                      <a:pt x="17354" y="795"/>
                      <a:pt x="17354" y="643"/>
                    </a:cubicBezTo>
                    <a:cubicBezTo>
                      <a:pt x="17354" y="492"/>
                      <a:pt x="17203" y="341"/>
                      <a:pt x="17014" y="341"/>
                    </a:cubicBezTo>
                    <a:cubicBezTo>
                      <a:pt x="16409" y="190"/>
                      <a:pt x="15766" y="1"/>
                      <a:pt x="15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5"/>
              <p:cNvSpPr/>
              <p:nvPr/>
            </p:nvSpPr>
            <p:spPr>
              <a:xfrm>
                <a:off x="5522453" y="1873155"/>
                <a:ext cx="157154" cy="9579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643" extrusionOk="0">
                    <a:moveTo>
                      <a:pt x="303" y="0"/>
                    </a:moveTo>
                    <a:cubicBezTo>
                      <a:pt x="152" y="0"/>
                      <a:pt x="1" y="151"/>
                      <a:pt x="1" y="303"/>
                    </a:cubicBezTo>
                    <a:cubicBezTo>
                      <a:pt x="1" y="492"/>
                      <a:pt x="152" y="643"/>
                      <a:pt x="303" y="643"/>
                    </a:cubicBezTo>
                    <a:lnTo>
                      <a:pt x="10246" y="643"/>
                    </a:lnTo>
                    <a:cubicBezTo>
                      <a:pt x="10398" y="643"/>
                      <a:pt x="10549" y="492"/>
                      <a:pt x="10549" y="303"/>
                    </a:cubicBezTo>
                    <a:cubicBezTo>
                      <a:pt x="10549" y="151"/>
                      <a:pt x="10398" y="0"/>
                      <a:pt x="10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5"/>
              <p:cNvSpPr/>
              <p:nvPr/>
            </p:nvSpPr>
            <p:spPr>
              <a:xfrm>
                <a:off x="5522453" y="1919903"/>
                <a:ext cx="157154" cy="9579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643" extrusionOk="0">
                    <a:moveTo>
                      <a:pt x="303" y="0"/>
                    </a:moveTo>
                    <a:cubicBezTo>
                      <a:pt x="152" y="0"/>
                      <a:pt x="1" y="189"/>
                      <a:pt x="1" y="340"/>
                    </a:cubicBezTo>
                    <a:cubicBezTo>
                      <a:pt x="1" y="492"/>
                      <a:pt x="152" y="643"/>
                      <a:pt x="303" y="643"/>
                    </a:cubicBezTo>
                    <a:lnTo>
                      <a:pt x="10246" y="643"/>
                    </a:lnTo>
                    <a:cubicBezTo>
                      <a:pt x="10398" y="643"/>
                      <a:pt x="10549" y="492"/>
                      <a:pt x="10549" y="340"/>
                    </a:cubicBezTo>
                    <a:cubicBezTo>
                      <a:pt x="10549" y="189"/>
                      <a:pt x="10398" y="0"/>
                      <a:pt x="10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5"/>
              <p:cNvSpPr/>
              <p:nvPr/>
            </p:nvSpPr>
            <p:spPr>
              <a:xfrm>
                <a:off x="5625529" y="1718265"/>
                <a:ext cx="112655" cy="11265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81" y="643"/>
                    </a:moveTo>
                    <a:cubicBezTo>
                      <a:pt x="4575" y="643"/>
                      <a:pt x="5369" y="1096"/>
                      <a:pt x="6012" y="1588"/>
                    </a:cubicBezTo>
                    <a:cubicBezTo>
                      <a:pt x="6465" y="2193"/>
                      <a:pt x="6957" y="2987"/>
                      <a:pt x="6957" y="3781"/>
                    </a:cubicBezTo>
                    <a:cubicBezTo>
                      <a:pt x="6957" y="4726"/>
                      <a:pt x="6465" y="5520"/>
                      <a:pt x="6012" y="5974"/>
                    </a:cubicBezTo>
                    <a:cubicBezTo>
                      <a:pt x="5369" y="6616"/>
                      <a:pt x="4575" y="6919"/>
                      <a:pt x="3781" y="6919"/>
                    </a:cubicBezTo>
                    <a:cubicBezTo>
                      <a:pt x="2836" y="6919"/>
                      <a:pt x="2080" y="6616"/>
                      <a:pt x="1588" y="5974"/>
                    </a:cubicBezTo>
                    <a:cubicBezTo>
                      <a:pt x="946" y="5520"/>
                      <a:pt x="643" y="4726"/>
                      <a:pt x="643" y="3781"/>
                    </a:cubicBezTo>
                    <a:cubicBezTo>
                      <a:pt x="643" y="2987"/>
                      <a:pt x="946" y="2193"/>
                      <a:pt x="1588" y="1588"/>
                    </a:cubicBezTo>
                    <a:cubicBezTo>
                      <a:pt x="2080" y="1096"/>
                      <a:pt x="2836" y="643"/>
                      <a:pt x="3781" y="643"/>
                    </a:cubicBezTo>
                    <a:close/>
                    <a:moveTo>
                      <a:pt x="3781" y="0"/>
                    </a:moveTo>
                    <a:cubicBezTo>
                      <a:pt x="1739" y="0"/>
                      <a:pt x="0" y="1739"/>
                      <a:pt x="0" y="3781"/>
                    </a:cubicBezTo>
                    <a:cubicBezTo>
                      <a:pt x="0" y="5822"/>
                      <a:pt x="1739" y="7562"/>
                      <a:pt x="3781" y="7562"/>
                    </a:cubicBezTo>
                    <a:cubicBezTo>
                      <a:pt x="5861" y="7562"/>
                      <a:pt x="7562" y="5822"/>
                      <a:pt x="7562" y="3781"/>
                    </a:cubicBezTo>
                    <a:cubicBezTo>
                      <a:pt x="7562" y="1739"/>
                      <a:pt x="5861" y="0"/>
                      <a:pt x="37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5"/>
              <p:cNvSpPr/>
              <p:nvPr/>
            </p:nvSpPr>
            <p:spPr>
              <a:xfrm>
                <a:off x="5675093" y="1758816"/>
                <a:ext cx="32685" cy="32119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156" extrusionOk="0">
                    <a:moveTo>
                      <a:pt x="1815" y="0"/>
                    </a:moveTo>
                    <a:cubicBezTo>
                      <a:pt x="1740" y="0"/>
                      <a:pt x="1664" y="38"/>
                      <a:pt x="1588" y="114"/>
                    </a:cubicBezTo>
                    <a:lnTo>
                      <a:pt x="152" y="1702"/>
                    </a:lnTo>
                    <a:cubicBezTo>
                      <a:pt x="0" y="1853"/>
                      <a:pt x="0" y="2004"/>
                      <a:pt x="152" y="2155"/>
                    </a:cubicBezTo>
                    <a:cubicBezTo>
                      <a:pt x="303" y="2155"/>
                      <a:pt x="454" y="2155"/>
                      <a:pt x="643" y="2004"/>
                    </a:cubicBezTo>
                    <a:lnTo>
                      <a:pt x="2042" y="416"/>
                    </a:lnTo>
                    <a:cubicBezTo>
                      <a:pt x="2193" y="416"/>
                      <a:pt x="2193" y="114"/>
                      <a:pt x="2042" y="114"/>
                    </a:cubicBezTo>
                    <a:cubicBezTo>
                      <a:pt x="1966" y="38"/>
                      <a:pt x="1891" y="0"/>
                      <a:pt x="1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5"/>
              <p:cNvSpPr/>
              <p:nvPr/>
            </p:nvSpPr>
            <p:spPr>
              <a:xfrm>
                <a:off x="5661015" y="1768380"/>
                <a:ext cx="23672" cy="22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14" extrusionOk="0">
                    <a:moveTo>
                      <a:pt x="303" y="1"/>
                    </a:moveTo>
                    <a:cubicBezTo>
                      <a:pt x="227" y="1"/>
                      <a:pt x="151" y="39"/>
                      <a:pt x="151" y="114"/>
                    </a:cubicBezTo>
                    <a:cubicBezTo>
                      <a:pt x="0" y="266"/>
                      <a:pt x="0" y="417"/>
                      <a:pt x="151" y="568"/>
                    </a:cubicBezTo>
                    <a:lnTo>
                      <a:pt x="1097" y="1513"/>
                    </a:lnTo>
                    <a:cubicBezTo>
                      <a:pt x="1097" y="1513"/>
                      <a:pt x="1399" y="1513"/>
                      <a:pt x="1588" y="1362"/>
                    </a:cubicBezTo>
                    <a:cubicBezTo>
                      <a:pt x="1588" y="1362"/>
                      <a:pt x="1588" y="1060"/>
                      <a:pt x="1399" y="1060"/>
                    </a:cubicBezTo>
                    <a:lnTo>
                      <a:pt x="454" y="114"/>
                    </a:lnTo>
                    <a:cubicBezTo>
                      <a:pt x="454" y="39"/>
                      <a:pt x="378" y="1"/>
                      <a:pt x="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35"/>
            <p:cNvGrpSpPr/>
            <p:nvPr/>
          </p:nvGrpSpPr>
          <p:grpSpPr>
            <a:xfrm>
              <a:off x="488325" y="3055278"/>
              <a:ext cx="1884600" cy="1111849"/>
              <a:chOff x="1021725" y="3155925"/>
              <a:chExt cx="1884600" cy="1111849"/>
            </a:xfrm>
          </p:grpSpPr>
          <p:sp>
            <p:nvSpPr>
              <p:cNvPr id="1414" name="Google Shape;1414;p35"/>
              <p:cNvSpPr txBox="1"/>
              <p:nvPr/>
            </p:nvSpPr>
            <p:spPr>
              <a:xfrm>
                <a:off x="1021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15" name="Google Shape;1415;p35"/>
              <p:cNvSpPr txBox="1"/>
              <p:nvPr/>
            </p:nvSpPr>
            <p:spPr>
              <a:xfrm>
                <a:off x="1021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416" name="Google Shape;1416;p35"/>
          <p:cNvGrpSpPr/>
          <p:nvPr/>
        </p:nvGrpSpPr>
        <p:grpSpPr>
          <a:xfrm>
            <a:off x="5236332" y="2981037"/>
            <a:ext cx="3419393" cy="1186090"/>
            <a:chOff x="5236332" y="2981037"/>
            <a:chExt cx="3419393" cy="1186090"/>
          </a:xfrm>
        </p:grpSpPr>
        <p:cxnSp>
          <p:nvCxnSpPr>
            <p:cNvPr id="1417" name="Google Shape;1417;p35"/>
            <p:cNvCxnSpPr/>
            <p:nvPr/>
          </p:nvCxnSpPr>
          <p:spPr>
            <a:xfrm rot="10800000">
              <a:off x="5290488" y="3439700"/>
              <a:ext cx="139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8" name="Google Shape;1418;p35"/>
            <p:cNvSpPr/>
            <p:nvPr/>
          </p:nvSpPr>
          <p:spPr>
            <a:xfrm>
              <a:off x="5621015" y="2981037"/>
              <a:ext cx="460184" cy="457368"/>
            </a:xfrm>
            <a:custGeom>
              <a:avLst/>
              <a:gdLst/>
              <a:ahLst/>
              <a:cxnLst/>
              <a:rect l="l" t="t" r="r" b="b"/>
              <a:pathLst>
                <a:path w="30890" h="30701" extrusionOk="0">
                  <a:moveTo>
                    <a:pt x="1" y="1"/>
                  </a:moveTo>
                  <a:lnTo>
                    <a:pt x="1" y="30700"/>
                  </a:lnTo>
                  <a:lnTo>
                    <a:pt x="30890" y="30700"/>
                  </a:lnTo>
                  <a:cubicBezTo>
                    <a:pt x="30738" y="13687"/>
                    <a:pt x="17014" y="1"/>
                    <a:pt x="1" y="1"/>
                  </a:cubicBezTo>
                  <a:close/>
                </a:path>
              </a:pathLst>
            </a:custGeom>
            <a:solidFill>
              <a:srgbClr val="9C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236332" y="3110019"/>
              <a:ext cx="696741" cy="696741"/>
            </a:xfrm>
            <a:custGeom>
              <a:avLst/>
              <a:gdLst/>
              <a:ahLst/>
              <a:cxnLst/>
              <a:rect l="l" t="t" r="r" b="b"/>
              <a:pathLst>
                <a:path w="46769" h="46769" extrusionOk="0">
                  <a:moveTo>
                    <a:pt x="23290" y="1"/>
                  </a:moveTo>
                  <a:cubicBezTo>
                    <a:pt x="10397" y="1"/>
                    <a:pt x="0" y="10398"/>
                    <a:pt x="0" y="23328"/>
                  </a:cubicBezTo>
                  <a:cubicBezTo>
                    <a:pt x="0" y="36220"/>
                    <a:pt x="10397" y="46769"/>
                    <a:pt x="23290" y="46769"/>
                  </a:cubicBezTo>
                  <a:cubicBezTo>
                    <a:pt x="36220" y="46769"/>
                    <a:pt x="46768" y="36220"/>
                    <a:pt x="46768" y="23328"/>
                  </a:cubicBezTo>
                  <a:cubicBezTo>
                    <a:pt x="46768" y="10398"/>
                    <a:pt x="36220" y="1"/>
                    <a:pt x="23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94909" y="3166347"/>
              <a:ext cx="584086" cy="584086"/>
            </a:xfrm>
            <a:custGeom>
              <a:avLst/>
              <a:gdLst/>
              <a:ahLst/>
              <a:cxnLst/>
              <a:rect l="l" t="t" r="r" b="b"/>
              <a:pathLst>
                <a:path w="39207" h="39207" extrusionOk="0">
                  <a:moveTo>
                    <a:pt x="19698" y="0"/>
                  </a:moveTo>
                  <a:cubicBezTo>
                    <a:pt x="8809" y="0"/>
                    <a:pt x="0" y="8809"/>
                    <a:pt x="0" y="19547"/>
                  </a:cubicBezTo>
                  <a:cubicBezTo>
                    <a:pt x="0" y="30398"/>
                    <a:pt x="8809" y="39207"/>
                    <a:pt x="19698" y="39207"/>
                  </a:cubicBezTo>
                  <a:cubicBezTo>
                    <a:pt x="30398" y="39207"/>
                    <a:pt x="39207" y="30398"/>
                    <a:pt x="39207" y="19547"/>
                  </a:cubicBezTo>
                  <a:cubicBezTo>
                    <a:pt x="39207" y="8809"/>
                    <a:pt x="30398" y="0"/>
                    <a:pt x="19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595108" y="3457533"/>
              <a:ext cx="51843" cy="51277"/>
            </a:xfrm>
            <a:custGeom>
              <a:avLst/>
              <a:gdLst/>
              <a:ahLst/>
              <a:cxnLst/>
              <a:rect l="l" t="t" r="r" b="b"/>
              <a:pathLst>
                <a:path w="3480" h="3442" extrusionOk="0">
                  <a:moveTo>
                    <a:pt x="1" y="1"/>
                  </a:moveTo>
                  <a:lnTo>
                    <a:pt x="3479" y="3441"/>
                  </a:lnTo>
                  <a:close/>
                </a:path>
              </a:pathLst>
            </a:custGeom>
            <a:solidFill>
              <a:srgbClr val="CD9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595108" y="3387128"/>
              <a:ext cx="15" cy="70420"/>
            </a:xfrm>
            <a:custGeom>
              <a:avLst/>
              <a:gdLst/>
              <a:ahLst/>
              <a:cxnLst/>
              <a:rect l="l" t="t" r="r" b="b"/>
              <a:pathLst>
                <a:path w="1" h="4727" extrusionOk="0">
                  <a:moveTo>
                    <a:pt x="1" y="1"/>
                  </a:moveTo>
                  <a:lnTo>
                    <a:pt x="1" y="4727"/>
                  </a:lnTo>
                  <a:close/>
                </a:path>
              </a:pathLst>
            </a:custGeom>
            <a:solidFill>
              <a:srgbClr val="CD9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3" name="Google Shape;1423;p35"/>
            <p:cNvGrpSpPr/>
            <p:nvPr/>
          </p:nvGrpSpPr>
          <p:grpSpPr>
            <a:xfrm>
              <a:off x="6771125" y="3055278"/>
              <a:ext cx="1884600" cy="1111849"/>
              <a:chOff x="6237725" y="3155925"/>
              <a:chExt cx="1884600" cy="1111849"/>
            </a:xfrm>
          </p:grpSpPr>
          <p:sp>
            <p:nvSpPr>
              <p:cNvPr id="1424" name="Google Shape;1424;p35"/>
              <p:cNvSpPr txBox="1"/>
              <p:nvPr/>
            </p:nvSpPr>
            <p:spPr>
              <a:xfrm>
                <a:off x="6237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25" name="Google Shape;1425;p35"/>
              <p:cNvSpPr txBox="1"/>
              <p:nvPr/>
            </p:nvSpPr>
            <p:spPr>
              <a:xfrm>
                <a:off x="6237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426" name="Google Shape;1426;p35"/>
            <p:cNvGrpSpPr/>
            <p:nvPr/>
          </p:nvGrpSpPr>
          <p:grpSpPr>
            <a:xfrm>
              <a:off x="5407266" y="3278711"/>
              <a:ext cx="359372" cy="359357"/>
              <a:chOff x="3325817" y="3257594"/>
              <a:chExt cx="359372" cy="359357"/>
            </a:xfrm>
          </p:grpSpPr>
          <p:sp>
            <p:nvSpPr>
              <p:cNvPr id="1427" name="Google Shape;1427;p35"/>
              <p:cNvSpPr/>
              <p:nvPr/>
            </p:nvSpPr>
            <p:spPr>
              <a:xfrm>
                <a:off x="3504363" y="3321236"/>
                <a:ext cx="60856" cy="60841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84" extrusionOk="0">
                    <a:moveTo>
                      <a:pt x="2042" y="643"/>
                    </a:moveTo>
                    <a:cubicBezTo>
                      <a:pt x="2836" y="643"/>
                      <a:pt x="3441" y="1248"/>
                      <a:pt x="3441" y="2042"/>
                    </a:cubicBezTo>
                    <a:cubicBezTo>
                      <a:pt x="3441" y="2836"/>
                      <a:pt x="2836" y="3479"/>
                      <a:pt x="2042" y="3479"/>
                    </a:cubicBezTo>
                    <a:cubicBezTo>
                      <a:pt x="1248" y="3479"/>
                      <a:pt x="606" y="2836"/>
                      <a:pt x="606" y="2042"/>
                    </a:cubicBezTo>
                    <a:cubicBezTo>
                      <a:pt x="606" y="1248"/>
                      <a:pt x="1248" y="643"/>
                      <a:pt x="2042" y="643"/>
                    </a:cubicBezTo>
                    <a:close/>
                    <a:moveTo>
                      <a:pt x="2042" y="0"/>
                    </a:moveTo>
                    <a:cubicBezTo>
                      <a:pt x="795" y="0"/>
                      <a:pt x="1" y="946"/>
                      <a:pt x="1" y="2042"/>
                    </a:cubicBezTo>
                    <a:cubicBezTo>
                      <a:pt x="1" y="3290"/>
                      <a:pt x="795" y="4084"/>
                      <a:pt x="2042" y="4084"/>
                    </a:cubicBezTo>
                    <a:cubicBezTo>
                      <a:pt x="3139" y="4084"/>
                      <a:pt x="4084" y="3290"/>
                      <a:pt x="4084" y="2042"/>
                    </a:cubicBezTo>
                    <a:cubicBezTo>
                      <a:pt x="4084" y="946"/>
                      <a:pt x="3139" y="0"/>
                      <a:pt x="20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8" name="Google Shape;1428;p35"/>
              <p:cNvGrpSpPr/>
              <p:nvPr/>
            </p:nvGrpSpPr>
            <p:grpSpPr>
              <a:xfrm>
                <a:off x="3325817" y="3257594"/>
                <a:ext cx="359372" cy="359357"/>
                <a:chOff x="3325817" y="3257594"/>
                <a:chExt cx="359372" cy="359357"/>
              </a:xfrm>
            </p:grpSpPr>
            <p:sp>
              <p:nvSpPr>
                <p:cNvPr id="1429" name="Google Shape;1429;p35"/>
                <p:cNvSpPr/>
                <p:nvPr/>
              </p:nvSpPr>
              <p:spPr>
                <a:xfrm>
                  <a:off x="3325817" y="3257594"/>
                  <a:ext cx="359372" cy="35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3" h="24122" extrusionOk="0">
                      <a:moveTo>
                        <a:pt x="12137" y="643"/>
                      </a:moveTo>
                      <a:cubicBezTo>
                        <a:pt x="15275" y="643"/>
                        <a:pt x="18111" y="1891"/>
                        <a:pt x="20152" y="4121"/>
                      </a:cubicBezTo>
                      <a:cubicBezTo>
                        <a:pt x="22232" y="6163"/>
                        <a:pt x="23479" y="8998"/>
                        <a:pt x="23479" y="12136"/>
                      </a:cubicBezTo>
                      <a:cubicBezTo>
                        <a:pt x="23479" y="15312"/>
                        <a:pt x="22232" y="18148"/>
                        <a:pt x="20152" y="20189"/>
                      </a:cubicBezTo>
                      <a:cubicBezTo>
                        <a:pt x="18111" y="22231"/>
                        <a:pt x="15275" y="23479"/>
                        <a:pt x="12137" y="23479"/>
                      </a:cubicBezTo>
                      <a:cubicBezTo>
                        <a:pt x="8999" y="23479"/>
                        <a:pt x="6163" y="22231"/>
                        <a:pt x="3933" y="20189"/>
                      </a:cubicBezTo>
                      <a:cubicBezTo>
                        <a:pt x="1891" y="18148"/>
                        <a:pt x="644" y="15312"/>
                        <a:pt x="644" y="12136"/>
                      </a:cubicBezTo>
                      <a:cubicBezTo>
                        <a:pt x="644" y="8998"/>
                        <a:pt x="1891" y="6163"/>
                        <a:pt x="3933" y="4121"/>
                      </a:cubicBezTo>
                      <a:cubicBezTo>
                        <a:pt x="6163" y="1891"/>
                        <a:pt x="8999" y="643"/>
                        <a:pt x="12137" y="643"/>
                      </a:cubicBezTo>
                      <a:close/>
                      <a:moveTo>
                        <a:pt x="12137" y="0"/>
                      </a:moveTo>
                      <a:cubicBezTo>
                        <a:pt x="5369" y="0"/>
                        <a:pt x="1" y="5520"/>
                        <a:pt x="1" y="12136"/>
                      </a:cubicBezTo>
                      <a:cubicBezTo>
                        <a:pt x="1" y="18753"/>
                        <a:pt x="5369" y="24121"/>
                        <a:pt x="12137" y="24121"/>
                      </a:cubicBezTo>
                      <a:cubicBezTo>
                        <a:pt x="18753" y="24121"/>
                        <a:pt x="24122" y="18753"/>
                        <a:pt x="24122" y="12136"/>
                      </a:cubicBezTo>
                      <a:cubicBezTo>
                        <a:pt x="24122" y="5520"/>
                        <a:pt x="18753" y="0"/>
                        <a:pt x="12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35"/>
                <p:cNvSpPr/>
                <p:nvPr/>
              </p:nvSpPr>
              <p:spPr>
                <a:xfrm>
                  <a:off x="3391723" y="3440640"/>
                  <a:ext cx="60841" cy="5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" h="3971" extrusionOk="0">
                      <a:moveTo>
                        <a:pt x="2042" y="492"/>
                      </a:moveTo>
                      <a:cubicBezTo>
                        <a:pt x="2836" y="643"/>
                        <a:pt x="3441" y="1286"/>
                        <a:pt x="3441" y="1891"/>
                      </a:cubicBezTo>
                      <a:cubicBezTo>
                        <a:pt x="3441" y="2685"/>
                        <a:pt x="2836" y="3328"/>
                        <a:pt x="2042" y="3328"/>
                      </a:cubicBezTo>
                      <a:cubicBezTo>
                        <a:pt x="1248" y="3328"/>
                        <a:pt x="605" y="2685"/>
                        <a:pt x="605" y="1891"/>
                      </a:cubicBezTo>
                      <a:cubicBezTo>
                        <a:pt x="605" y="1286"/>
                        <a:pt x="1248" y="643"/>
                        <a:pt x="2042" y="492"/>
                      </a:cubicBezTo>
                      <a:close/>
                      <a:moveTo>
                        <a:pt x="2042" y="1"/>
                      </a:moveTo>
                      <a:cubicBezTo>
                        <a:pt x="945" y="1"/>
                        <a:pt x="0" y="795"/>
                        <a:pt x="0" y="1891"/>
                      </a:cubicBezTo>
                      <a:cubicBezTo>
                        <a:pt x="0" y="3176"/>
                        <a:pt x="945" y="3970"/>
                        <a:pt x="2042" y="3970"/>
                      </a:cubicBezTo>
                      <a:cubicBezTo>
                        <a:pt x="3138" y="3970"/>
                        <a:pt x="4084" y="3176"/>
                        <a:pt x="4084" y="1891"/>
                      </a:cubicBezTo>
                      <a:cubicBezTo>
                        <a:pt x="4084" y="795"/>
                        <a:pt x="3138" y="1"/>
                        <a:pt x="20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35"/>
                <p:cNvSpPr/>
                <p:nvPr/>
              </p:nvSpPr>
              <p:spPr>
                <a:xfrm>
                  <a:off x="3433958" y="3368551"/>
                  <a:ext cx="86763" cy="85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4" h="5747" extrusionOk="0">
                      <a:moveTo>
                        <a:pt x="5426" y="0"/>
                      </a:moveTo>
                      <a:cubicBezTo>
                        <a:pt x="5341" y="0"/>
                        <a:pt x="5256" y="38"/>
                        <a:pt x="5181" y="114"/>
                      </a:cubicBezTo>
                      <a:lnTo>
                        <a:pt x="152" y="5180"/>
                      </a:lnTo>
                      <a:cubicBezTo>
                        <a:pt x="1" y="5331"/>
                        <a:pt x="1" y="5482"/>
                        <a:pt x="152" y="5634"/>
                      </a:cubicBezTo>
                      <a:cubicBezTo>
                        <a:pt x="228" y="5709"/>
                        <a:pt x="303" y="5747"/>
                        <a:pt x="379" y="5747"/>
                      </a:cubicBezTo>
                      <a:cubicBezTo>
                        <a:pt x="455" y="5747"/>
                        <a:pt x="530" y="5709"/>
                        <a:pt x="606" y="5634"/>
                      </a:cubicBezTo>
                      <a:lnTo>
                        <a:pt x="5672" y="454"/>
                      </a:lnTo>
                      <a:cubicBezTo>
                        <a:pt x="5823" y="454"/>
                        <a:pt x="5823" y="114"/>
                        <a:pt x="5672" y="114"/>
                      </a:cubicBezTo>
                      <a:cubicBezTo>
                        <a:pt x="5596" y="38"/>
                        <a:pt x="5511" y="0"/>
                        <a:pt x="54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35"/>
                <p:cNvSpPr/>
                <p:nvPr/>
              </p:nvSpPr>
              <p:spPr>
                <a:xfrm>
                  <a:off x="3442971" y="3476126"/>
                  <a:ext cx="110420" cy="2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1803" extrusionOk="0">
                      <a:moveTo>
                        <a:pt x="341" y="0"/>
                      </a:moveTo>
                      <a:cubicBezTo>
                        <a:pt x="190" y="0"/>
                        <a:pt x="1" y="0"/>
                        <a:pt x="1" y="152"/>
                      </a:cubicBezTo>
                      <a:cubicBezTo>
                        <a:pt x="1" y="454"/>
                        <a:pt x="1" y="643"/>
                        <a:pt x="341" y="643"/>
                      </a:cubicBezTo>
                      <a:lnTo>
                        <a:pt x="6957" y="1740"/>
                      </a:lnTo>
                      <a:cubicBezTo>
                        <a:pt x="7046" y="1784"/>
                        <a:pt x="7122" y="1802"/>
                        <a:pt x="7184" y="1802"/>
                      </a:cubicBezTo>
                      <a:cubicBezTo>
                        <a:pt x="7335" y="1802"/>
                        <a:pt x="7411" y="1695"/>
                        <a:pt x="7411" y="1588"/>
                      </a:cubicBezTo>
                      <a:cubicBezTo>
                        <a:pt x="7411" y="1399"/>
                        <a:pt x="7260" y="1248"/>
                        <a:pt x="7109" y="1097"/>
                      </a:cubicBez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35"/>
                <p:cNvSpPr/>
                <p:nvPr/>
              </p:nvSpPr>
              <p:spPr>
                <a:xfrm>
                  <a:off x="3544363" y="3466546"/>
                  <a:ext cx="60841" cy="61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" h="4122" extrusionOk="0">
                      <a:moveTo>
                        <a:pt x="2042" y="643"/>
                      </a:moveTo>
                      <a:cubicBezTo>
                        <a:pt x="2836" y="643"/>
                        <a:pt x="3441" y="1286"/>
                        <a:pt x="3441" y="2042"/>
                      </a:cubicBezTo>
                      <a:cubicBezTo>
                        <a:pt x="3441" y="2836"/>
                        <a:pt x="2836" y="3479"/>
                        <a:pt x="2042" y="3479"/>
                      </a:cubicBezTo>
                      <a:cubicBezTo>
                        <a:pt x="1248" y="3479"/>
                        <a:pt x="605" y="2836"/>
                        <a:pt x="605" y="2042"/>
                      </a:cubicBezTo>
                      <a:cubicBezTo>
                        <a:pt x="605" y="1286"/>
                        <a:pt x="1248" y="643"/>
                        <a:pt x="2042" y="643"/>
                      </a:cubicBezTo>
                      <a:close/>
                      <a:moveTo>
                        <a:pt x="2042" y="1"/>
                      </a:moveTo>
                      <a:cubicBezTo>
                        <a:pt x="945" y="1"/>
                        <a:pt x="0" y="946"/>
                        <a:pt x="0" y="2042"/>
                      </a:cubicBezTo>
                      <a:cubicBezTo>
                        <a:pt x="0" y="3328"/>
                        <a:pt x="945" y="4122"/>
                        <a:pt x="2042" y="4122"/>
                      </a:cubicBezTo>
                      <a:cubicBezTo>
                        <a:pt x="3138" y="4122"/>
                        <a:pt x="4083" y="3328"/>
                        <a:pt x="4083" y="2042"/>
                      </a:cubicBezTo>
                      <a:cubicBezTo>
                        <a:pt x="4083" y="946"/>
                        <a:pt x="3138" y="1"/>
                        <a:pt x="20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34" name="Google Shape;1434;p35"/>
          <p:cNvGrpSpPr/>
          <p:nvPr/>
        </p:nvGrpSpPr>
        <p:grpSpPr>
          <a:xfrm>
            <a:off x="5236332" y="1545123"/>
            <a:ext cx="3419393" cy="1111849"/>
            <a:chOff x="5236332" y="1545123"/>
            <a:chExt cx="3419393" cy="1111849"/>
          </a:xfrm>
        </p:grpSpPr>
        <p:cxnSp>
          <p:nvCxnSpPr>
            <p:cNvPr id="1435" name="Google Shape;1435;p35"/>
            <p:cNvCxnSpPr/>
            <p:nvPr/>
          </p:nvCxnSpPr>
          <p:spPr>
            <a:xfrm rot="10800000">
              <a:off x="5256888" y="1906175"/>
              <a:ext cx="142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6" name="Google Shape;1436;p35"/>
            <p:cNvSpPr/>
            <p:nvPr/>
          </p:nvSpPr>
          <p:spPr>
            <a:xfrm>
              <a:off x="5623279" y="1905810"/>
              <a:ext cx="460169" cy="460184"/>
            </a:xfrm>
            <a:custGeom>
              <a:avLst/>
              <a:gdLst/>
              <a:ahLst/>
              <a:cxnLst/>
              <a:rect l="l" t="t" r="r" b="b"/>
              <a:pathLst>
                <a:path w="30889" h="30890" extrusionOk="0">
                  <a:moveTo>
                    <a:pt x="0" y="1"/>
                  </a:moveTo>
                  <a:lnTo>
                    <a:pt x="0" y="30890"/>
                  </a:lnTo>
                  <a:cubicBezTo>
                    <a:pt x="17014" y="30890"/>
                    <a:pt x="30889" y="17014"/>
                    <a:pt x="30889" y="1"/>
                  </a:cubicBezTo>
                  <a:close/>
                </a:path>
              </a:pathLst>
            </a:custGeom>
            <a:solidFill>
              <a:srgbClr val="3B8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5236332" y="1547033"/>
              <a:ext cx="696741" cy="696741"/>
            </a:xfrm>
            <a:custGeom>
              <a:avLst/>
              <a:gdLst/>
              <a:ahLst/>
              <a:cxnLst/>
              <a:rect l="l" t="t" r="r" b="b"/>
              <a:pathLst>
                <a:path w="46769" h="46769" extrusionOk="0">
                  <a:moveTo>
                    <a:pt x="23290" y="1"/>
                  </a:moveTo>
                  <a:cubicBezTo>
                    <a:pt x="10397" y="1"/>
                    <a:pt x="0" y="10549"/>
                    <a:pt x="0" y="23479"/>
                  </a:cubicBezTo>
                  <a:cubicBezTo>
                    <a:pt x="0" y="36371"/>
                    <a:pt x="10397" y="46769"/>
                    <a:pt x="23290" y="46769"/>
                  </a:cubicBezTo>
                  <a:cubicBezTo>
                    <a:pt x="36220" y="46769"/>
                    <a:pt x="46768" y="36371"/>
                    <a:pt x="46768" y="23479"/>
                  </a:cubicBezTo>
                  <a:cubicBezTo>
                    <a:pt x="46768" y="10549"/>
                    <a:pt x="36220" y="1"/>
                    <a:pt x="23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5294909" y="1603361"/>
              <a:ext cx="584086" cy="584086"/>
            </a:xfrm>
            <a:custGeom>
              <a:avLst/>
              <a:gdLst/>
              <a:ahLst/>
              <a:cxnLst/>
              <a:rect l="l" t="t" r="r" b="b"/>
              <a:pathLst>
                <a:path w="39207" h="39207" extrusionOk="0">
                  <a:moveTo>
                    <a:pt x="19698" y="0"/>
                  </a:moveTo>
                  <a:cubicBezTo>
                    <a:pt x="8809" y="0"/>
                    <a:pt x="0" y="8809"/>
                    <a:pt x="0" y="19698"/>
                  </a:cubicBezTo>
                  <a:cubicBezTo>
                    <a:pt x="0" y="30398"/>
                    <a:pt x="8809" y="39207"/>
                    <a:pt x="19698" y="39207"/>
                  </a:cubicBezTo>
                  <a:cubicBezTo>
                    <a:pt x="30398" y="39207"/>
                    <a:pt x="39207" y="30398"/>
                    <a:pt x="39207" y="19698"/>
                  </a:cubicBezTo>
                  <a:cubicBezTo>
                    <a:pt x="39207" y="8809"/>
                    <a:pt x="30398" y="0"/>
                    <a:pt x="19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5526967" y="1877654"/>
              <a:ext cx="148141" cy="15"/>
            </a:xfrm>
            <a:custGeom>
              <a:avLst/>
              <a:gdLst/>
              <a:ahLst/>
              <a:cxnLst/>
              <a:rect l="l" t="t" r="r" b="b"/>
              <a:pathLst>
                <a:path w="9944" h="1" extrusionOk="0">
                  <a:moveTo>
                    <a:pt x="0" y="1"/>
                  </a:moveTo>
                  <a:lnTo>
                    <a:pt x="9943" y="1"/>
                  </a:lnTo>
                  <a:close/>
                </a:path>
              </a:pathLst>
            </a:custGeom>
            <a:solidFill>
              <a:srgbClr val="A3A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5526967" y="1924968"/>
              <a:ext cx="148141" cy="15"/>
            </a:xfrm>
            <a:custGeom>
              <a:avLst/>
              <a:gdLst/>
              <a:ahLst/>
              <a:cxnLst/>
              <a:rect l="l" t="t" r="r" b="b"/>
              <a:pathLst>
                <a:path w="9944" h="1" extrusionOk="0">
                  <a:moveTo>
                    <a:pt x="0" y="0"/>
                  </a:moveTo>
                  <a:lnTo>
                    <a:pt x="9943" y="0"/>
                  </a:lnTo>
                  <a:close/>
                </a:path>
              </a:pathLst>
            </a:custGeom>
            <a:solidFill>
              <a:srgbClr val="A3A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5679592" y="1762749"/>
              <a:ext cx="23672" cy="23672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1" y="1589"/>
                  </a:moveTo>
                  <a:lnTo>
                    <a:pt x="1589" y="1"/>
                  </a:lnTo>
                  <a:close/>
                </a:path>
              </a:pathLst>
            </a:custGeom>
            <a:solidFill>
              <a:srgbClr val="A3A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5665514" y="1772328"/>
              <a:ext cx="14093" cy="14093"/>
            </a:xfrm>
            <a:custGeom>
              <a:avLst/>
              <a:gdLst/>
              <a:ahLst/>
              <a:cxnLst/>
              <a:rect l="l" t="t" r="r" b="b"/>
              <a:pathLst>
                <a:path w="946" h="946" extrusionOk="0">
                  <a:moveTo>
                    <a:pt x="1" y="1"/>
                  </a:moveTo>
                  <a:lnTo>
                    <a:pt x="946" y="946"/>
                  </a:lnTo>
                  <a:close/>
                </a:path>
              </a:pathLst>
            </a:custGeom>
            <a:solidFill>
              <a:srgbClr val="A3A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6771125" y="1545123"/>
              <a:ext cx="1884600" cy="1111849"/>
              <a:chOff x="6237725" y="1240813"/>
              <a:chExt cx="1884600" cy="1111849"/>
            </a:xfrm>
          </p:grpSpPr>
          <p:sp>
            <p:nvSpPr>
              <p:cNvPr id="1444" name="Google Shape;1444;p35"/>
              <p:cNvSpPr txBox="1"/>
              <p:nvPr/>
            </p:nvSpPr>
            <p:spPr>
              <a:xfrm>
                <a:off x="6237725" y="12408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45" name="Google Shape;1445;p35"/>
              <p:cNvSpPr txBox="1"/>
              <p:nvPr/>
            </p:nvSpPr>
            <p:spPr>
              <a:xfrm>
                <a:off x="6237725" y="15876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5401642" y="1712351"/>
              <a:ext cx="366121" cy="366106"/>
              <a:chOff x="3311739" y="1718265"/>
              <a:chExt cx="366121" cy="366106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3431708" y="1776842"/>
                <a:ext cx="131247" cy="131798"/>
              </a:xfrm>
              <a:custGeom>
                <a:avLst/>
                <a:gdLst/>
                <a:ahLst/>
                <a:cxnLst/>
                <a:rect l="l" t="t" r="r" b="b"/>
                <a:pathLst>
                  <a:path w="8810" h="8847" extrusionOk="0">
                    <a:moveTo>
                      <a:pt x="4386" y="643"/>
                    </a:moveTo>
                    <a:cubicBezTo>
                      <a:pt x="5483" y="643"/>
                      <a:pt x="6428" y="1096"/>
                      <a:pt x="7071" y="1739"/>
                    </a:cubicBezTo>
                    <a:cubicBezTo>
                      <a:pt x="7865" y="2533"/>
                      <a:pt x="8167" y="3478"/>
                      <a:pt x="8167" y="4424"/>
                    </a:cubicBezTo>
                    <a:cubicBezTo>
                      <a:pt x="8167" y="5520"/>
                      <a:pt x="7865" y="6465"/>
                      <a:pt x="7071" y="7108"/>
                    </a:cubicBezTo>
                    <a:cubicBezTo>
                      <a:pt x="6428" y="7902"/>
                      <a:pt x="5483" y="8204"/>
                      <a:pt x="4386" y="8204"/>
                    </a:cubicBezTo>
                    <a:cubicBezTo>
                      <a:pt x="3441" y="8204"/>
                      <a:pt x="2496" y="7902"/>
                      <a:pt x="1702" y="7108"/>
                    </a:cubicBezTo>
                    <a:cubicBezTo>
                      <a:pt x="1097" y="6465"/>
                      <a:pt x="606" y="5520"/>
                      <a:pt x="606" y="4424"/>
                    </a:cubicBezTo>
                    <a:cubicBezTo>
                      <a:pt x="606" y="3478"/>
                      <a:pt x="1097" y="2533"/>
                      <a:pt x="1702" y="1739"/>
                    </a:cubicBezTo>
                    <a:cubicBezTo>
                      <a:pt x="2496" y="1096"/>
                      <a:pt x="3441" y="643"/>
                      <a:pt x="4386" y="643"/>
                    </a:cubicBezTo>
                    <a:close/>
                    <a:moveTo>
                      <a:pt x="4386" y="0"/>
                    </a:moveTo>
                    <a:cubicBezTo>
                      <a:pt x="2042" y="0"/>
                      <a:pt x="1" y="2042"/>
                      <a:pt x="1" y="4424"/>
                    </a:cubicBezTo>
                    <a:cubicBezTo>
                      <a:pt x="1" y="6957"/>
                      <a:pt x="2042" y="8847"/>
                      <a:pt x="4386" y="8847"/>
                    </a:cubicBezTo>
                    <a:cubicBezTo>
                      <a:pt x="6919" y="8847"/>
                      <a:pt x="8810" y="6957"/>
                      <a:pt x="8810" y="4424"/>
                    </a:cubicBezTo>
                    <a:cubicBezTo>
                      <a:pt x="8810" y="2042"/>
                      <a:pt x="6919" y="0"/>
                      <a:pt x="4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3393973" y="1927218"/>
                <a:ext cx="203902" cy="72670"/>
              </a:xfrm>
              <a:custGeom>
                <a:avLst/>
                <a:gdLst/>
                <a:ahLst/>
                <a:cxnLst/>
                <a:rect l="l" t="t" r="r" b="b"/>
                <a:pathLst>
                  <a:path w="13687" h="4878" extrusionOk="0">
                    <a:moveTo>
                      <a:pt x="6919" y="1"/>
                    </a:moveTo>
                    <a:cubicBezTo>
                      <a:pt x="3781" y="1"/>
                      <a:pt x="1248" y="1740"/>
                      <a:pt x="1" y="4424"/>
                    </a:cubicBezTo>
                    <a:cubicBezTo>
                      <a:pt x="1" y="4575"/>
                      <a:pt x="1" y="4727"/>
                      <a:pt x="152" y="4878"/>
                    </a:cubicBezTo>
                    <a:cubicBezTo>
                      <a:pt x="303" y="4878"/>
                      <a:pt x="643" y="4878"/>
                      <a:pt x="643" y="4727"/>
                    </a:cubicBezTo>
                    <a:cubicBezTo>
                      <a:pt x="1740" y="2345"/>
                      <a:pt x="4084" y="643"/>
                      <a:pt x="6919" y="643"/>
                    </a:cubicBezTo>
                    <a:cubicBezTo>
                      <a:pt x="9604" y="643"/>
                      <a:pt x="11986" y="2193"/>
                      <a:pt x="13082" y="4575"/>
                    </a:cubicBezTo>
                    <a:cubicBezTo>
                      <a:pt x="13082" y="4727"/>
                      <a:pt x="13233" y="4727"/>
                      <a:pt x="13384" y="4727"/>
                    </a:cubicBezTo>
                    <a:cubicBezTo>
                      <a:pt x="13536" y="4575"/>
                      <a:pt x="13687" y="4424"/>
                      <a:pt x="13536" y="4235"/>
                    </a:cubicBezTo>
                    <a:cubicBezTo>
                      <a:pt x="12439" y="1740"/>
                      <a:pt x="9755" y="1"/>
                      <a:pt x="6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3311739" y="1718265"/>
                <a:ext cx="366121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24576" h="24575" extrusionOk="0">
                    <a:moveTo>
                      <a:pt x="12288" y="643"/>
                    </a:moveTo>
                    <a:cubicBezTo>
                      <a:pt x="15615" y="643"/>
                      <a:pt x="18451" y="1890"/>
                      <a:pt x="20644" y="4083"/>
                    </a:cubicBezTo>
                    <a:cubicBezTo>
                      <a:pt x="22685" y="6163"/>
                      <a:pt x="23933" y="8998"/>
                      <a:pt x="23933" y="12287"/>
                    </a:cubicBezTo>
                    <a:cubicBezTo>
                      <a:pt x="23933" y="15426"/>
                      <a:pt x="22685" y="18450"/>
                      <a:pt x="20644" y="20492"/>
                    </a:cubicBezTo>
                    <a:cubicBezTo>
                      <a:pt x="18451" y="22533"/>
                      <a:pt x="15615" y="23932"/>
                      <a:pt x="12288" y="23932"/>
                    </a:cubicBezTo>
                    <a:cubicBezTo>
                      <a:pt x="9150" y="23932"/>
                      <a:pt x="6163" y="22533"/>
                      <a:pt x="4084" y="20492"/>
                    </a:cubicBezTo>
                    <a:cubicBezTo>
                      <a:pt x="2042" y="18450"/>
                      <a:pt x="643" y="15426"/>
                      <a:pt x="643" y="12287"/>
                    </a:cubicBezTo>
                    <a:cubicBezTo>
                      <a:pt x="643" y="8998"/>
                      <a:pt x="2042" y="6163"/>
                      <a:pt x="4084" y="4083"/>
                    </a:cubicBezTo>
                    <a:cubicBezTo>
                      <a:pt x="6163" y="1890"/>
                      <a:pt x="9150" y="643"/>
                      <a:pt x="12288" y="643"/>
                    </a:cubicBezTo>
                    <a:close/>
                    <a:moveTo>
                      <a:pt x="12288" y="0"/>
                    </a:moveTo>
                    <a:cubicBezTo>
                      <a:pt x="5521" y="0"/>
                      <a:pt x="1" y="5520"/>
                      <a:pt x="1" y="12287"/>
                    </a:cubicBezTo>
                    <a:cubicBezTo>
                      <a:pt x="1" y="19055"/>
                      <a:pt x="5521" y="24575"/>
                      <a:pt x="12288" y="24575"/>
                    </a:cubicBezTo>
                    <a:cubicBezTo>
                      <a:pt x="19056" y="24575"/>
                      <a:pt x="24576" y="19055"/>
                      <a:pt x="24576" y="12287"/>
                    </a:cubicBezTo>
                    <a:cubicBezTo>
                      <a:pt x="24576" y="5520"/>
                      <a:pt x="19056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5"/>
              <p:cNvSpPr/>
              <p:nvPr/>
            </p:nvSpPr>
            <p:spPr>
              <a:xfrm>
                <a:off x="3464378" y="1937363"/>
                <a:ext cx="65907" cy="32119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56" extrusionOk="0">
                    <a:moveTo>
                      <a:pt x="284" y="0"/>
                    </a:moveTo>
                    <a:cubicBezTo>
                      <a:pt x="190" y="0"/>
                      <a:pt x="76" y="38"/>
                      <a:pt x="0" y="114"/>
                    </a:cubicBezTo>
                    <a:cubicBezTo>
                      <a:pt x="0" y="114"/>
                      <a:pt x="0" y="416"/>
                      <a:pt x="152" y="416"/>
                    </a:cubicBezTo>
                    <a:lnTo>
                      <a:pt x="1588" y="2004"/>
                    </a:lnTo>
                    <a:cubicBezTo>
                      <a:pt x="1740" y="2155"/>
                      <a:pt x="2042" y="2155"/>
                      <a:pt x="2193" y="2155"/>
                    </a:cubicBezTo>
                    <a:cubicBezTo>
                      <a:pt x="2534" y="2155"/>
                      <a:pt x="2685" y="2155"/>
                      <a:pt x="2836" y="2004"/>
                    </a:cubicBezTo>
                    <a:lnTo>
                      <a:pt x="4424" y="567"/>
                    </a:lnTo>
                    <a:lnTo>
                      <a:pt x="4424" y="114"/>
                    </a:lnTo>
                    <a:cubicBezTo>
                      <a:pt x="4329" y="38"/>
                      <a:pt x="4244" y="0"/>
                      <a:pt x="4164" y="0"/>
                    </a:cubicBezTo>
                    <a:cubicBezTo>
                      <a:pt x="4084" y="0"/>
                      <a:pt x="4008" y="38"/>
                      <a:pt x="3932" y="114"/>
                    </a:cubicBezTo>
                    <a:lnTo>
                      <a:pt x="2345" y="1512"/>
                    </a:lnTo>
                    <a:lnTo>
                      <a:pt x="2042" y="1512"/>
                    </a:lnTo>
                    <a:lnTo>
                      <a:pt x="454" y="114"/>
                    </a:lnTo>
                    <a:cubicBezTo>
                      <a:pt x="454" y="38"/>
                      <a:pt x="379" y="0"/>
                      <a:pt x="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3492535" y="1962137"/>
                <a:ext cx="9594" cy="8731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861" extrusionOk="0">
                    <a:moveTo>
                      <a:pt x="303" y="1"/>
                    </a:moveTo>
                    <a:cubicBezTo>
                      <a:pt x="152" y="1"/>
                      <a:pt x="1" y="190"/>
                      <a:pt x="1" y="341"/>
                    </a:cubicBezTo>
                    <a:lnTo>
                      <a:pt x="1" y="5521"/>
                    </a:lnTo>
                    <a:cubicBezTo>
                      <a:pt x="1" y="5672"/>
                      <a:pt x="152" y="5861"/>
                      <a:pt x="303" y="5861"/>
                    </a:cubicBezTo>
                    <a:cubicBezTo>
                      <a:pt x="455" y="5861"/>
                      <a:pt x="644" y="5672"/>
                      <a:pt x="644" y="5521"/>
                    </a:cubicBezTo>
                    <a:lnTo>
                      <a:pt x="644" y="341"/>
                    </a:lnTo>
                    <a:cubicBezTo>
                      <a:pt x="644" y="190"/>
                      <a:pt x="455" y="1"/>
                      <a:pt x="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457" name="Google Shape;1457;p36"/>
          <p:cNvGrpSpPr/>
          <p:nvPr/>
        </p:nvGrpSpPr>
        <p:grpSpPr>
          <a:xfrm>
            <a:off x="2490130" y="1428878"/>
            <a:ext cx="2152800" cy="3082711"/>
            <a:chOff x="2490130" y="1428875"/>
            <a:chExt cx="2152800" cy="3082711"/>
          </a:xfrm>
        </p:grpSpPr>
        <p:grpSp>
          <p:nvGrpSpPr>
            <p:cNvPr id="1458" name="Google Shape;1458;p36"/>
            <p:cNvGrpSpPr/>
            <p:nvPr/>
          </p:nvGrpSpPr>
          <p:grpSpPr>
            <a:xfrm>
              <a:off x="2490130" y="3785099"/>
              <a:ext cx="2152800" cy="726486"/>
              <a:chOff x="2601191" y="3785099"/>
              <a:chExt cx="2152800" cy="726486"/>
            </a:xfrm>
          </p:grpSpPr>
          <p:sp>
            <p:nvSpPr>
              <p:cNvPr id="1459" name="Google Shape;1459;p36"/>
              <p:cNvSpPr txBox="1"/>
              <p:nvPr/>
            </p:nvSpPr>
            <p:spPr>
              <a:xfrm>
                <a:off x="2601191" y="4104786"/>
                <a:ext cx="2152800" cy="4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</a:t>
                </a:r>
                <a:b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60" name="Google Shape;1460;p36"/>
              <p:cNvSpPr txBox="1"/>
              <p:nvPr/>
            </p:nvSpPr>
            <p:spPr>
              <a:xfrm>
                <a:off x="2603141" y="3785099"/>
                <a:ext cx="2148900" cy="3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61" name="Google Shape;1461;p36"/>
            <p:cNvGrpSpPr/>
            <p:nvPr/>
          </p:nvGrpSpPr>
          <p:grpSpPr>
            <a:xfrm>
              <a:off x="3100519" y="1428875"/>
              <a:ext cx="1500134" cy="1330350"/>
              <a:chOff x="3071969" y="1428875"/>
              <a:chExt cx="1500134" cy="1330350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3760078" y="1428875"/>
                <a:ext cx="812025" cy="855565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11338" extrusionOk="0">
                    <a:moveTo>
                      <a:pt x="10760" y="0"/>
                    </a:moveTo>
                    <a:cubicBezTo>
                      <a:pt x="6961" y="0"/>
                      <a:pt x="3313" y="760"/>
                      <a:pt x="0" y="2158"/>
                    </a:cubicBezTo>
                    <a:lnTo>
                      <a:pt x="3800" y="11338"/>
                    </a:lnTo>
                    <a:cubicBezTo>
                      <a:pt x="5958" y="10426"/>
                      <a:pt x="8298" y="9939"/>
                      <a:pt x="10760" y="9939"/>
                    </a:cubicBezTo>
                    <a:lnTo>
                      <a:pt x="10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3071969" y="1589376"/>
                <a:ext cx="974868" cy="993205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13162" extrusionOk="0">
                    <a:moveTo>
                      <a:pt x="9119" y="1"/>
                    </a:moveTo>
                    <a:cubicBezTo>
                      <a:pt x="5684" y="1429"/>
                      <a:pt x="2584" y="3527"/>
                      <a:pt x="0" y="6110"/>
                    </a:cubicBezTo>
                    <a:lnTo>
                      <a:pt x="7022" y="13162"/>
                    </a:lnTo>
                    <a:cubicBezTo>
                      <a:pt x="8694" y="11460"/>
                      <a:pt x="10700" y="10122"/>
                      <a:pt x="12919" y="9211"/>
                    </a:cubicBezTo>
                    <a:lnTo>
                      <a:pt x="91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4046746" y="2178863"/>
                <a:ext cx="525353" cy="337231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4469" extrusionOk="0">
                    <a:moveTo>
                      <a:pt x="6961" y="0"/>
                    </a:moveTo>
                    <a:cubicBezTo>
                      <a:pt x="4499" y="0"/>
                      <a:pt x="2159" y="487"/>
                      <a:pt x="1" y="1399"/>
                    </a:cubicBezTo>
                    <a:lnTo>
                      <a:pt x="1277" y="4469"/>
                    </a:lnTo>
                    <a:cubicBezTo>
                      <a:pt x="3040" y="3739"/>
                      <a:pt x="4955" y="3344"/>
                      <a:pt x="6961" y="3344"/>
                    </a:cubicBezTo>
                    <a:lnTo>
                      <a:pt x="69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6"/>
              <p:cNvSpPr/>
              <p:nvPr/>
            </p:nvSpPr>
            <p:spPr>
              <a:xfrm>
                <a:off x="3601765" y="2284355"/>
                <a:ext cx="541425" cy="474870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6293" extrusionOk="0">
                    <a:moveTo>
                      <a:pt x="5898" y="1"/>
                    </a:moveTo>
                    <a:cubicBezTo>
                      <a:pt x="3679" y="912"/>
                      <a:pt x="1673" y="2250"/>
                      <a:pt x="1" y="3952"/>
                    </a:cubicBezTo>
                    <a:lnTo>
                      <a:pt x="2372" y="6292"/>
                    </a:lnTo>
                    <a:cubicBezTo>
                      <a:pt x="3739" y="4925"/>
                      <a:pt x="5350" y="3830"/>
                      <a:pt x="7174" y="3071"/>
                    </a:cubicBezTo>
                    <a:lnTo>
                      <a:pt x="589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6" name="Google Shape;1466;p36"/>
              <p:cNvGrpSpPr/>
              <p:nvPr/>
            </p:nvGrpSpPr>
            <p:grpSpPr>
              <a:xfrm>
                <a:off x="3771231" y="1906358"/>
                <a:ext cx="375685" cy="340199"/>
                <a:chOff x="5386156" y="1718265"/>
                <a:chExt cx="375685" cy="340199"/>
              </a:xfrm>
            </p:grpSpPr>
            <p:sp>
              <p:nvSpPr>
                <p:cNvPr id="1467" name="Google Shape;1467;p36"/>
                <p:cNvSpPr/>
                <p:nvPr/>
              </p:nvSpPr>
              <p:spPr>
                <a:xfrm>
                  <a:off x="5386156" y="1736842"/>
                  <a:ext cx="375685" cy="321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8" h="21589" extrusionOk="0">
                      <a:moveTo>
                        <a:pt x="14367" y="1"/>
                      </a:moveTo>
                      <a:cubicBezTo>
                        <a:pt x="8952" y="1"/>
                        <a:pt x="4592" y="3967"/>
                        <a:pt x="3679" y="9150"/>
                      </a:cubicBezTo>
                      <a:lnTo>
                        <a:pt x="1286" y="9150"/>
                      </a:lnTo>
                      <a:cubicBezTo>
                        <a:pt x="794" y="9150"/>
                        <a:pt x="492" y="9301"/>
                        <a:pt x="340" y="9453"/>
                      </a:cubicBezTo>
                      <a:cubicBezTo>
                        <a:pt x="0" y="9793"/>
                        <a:pt x="0" y="10095"/>
                        <a:pt x="0" y="10398"/>
                      </a:cubicBezTo>
                      <a:cubicBezTo>
                        <a:pt x="0" y="10738"/>
                        <a:pt x="0" y="11040"/>
                        <a:pt x="340" y="11192"/>
                      </a:cubicBezTo>
                      <a:cubicBezTo>
                        <a:pt x="1890" y="13082"/>
                        <a:pt x="4575" y="15918"/>
                        <a:pt x="5520" y="17014"/>
                      </a:cubicBezTo>
                      <a:cubicBezTo>
                        <a:pt x="6616" y="18602"/>
                        <a:pt x="8204" y="19850"/>
                        <a:pt x="9944" y="20644"/>
                      </a:cubicBezTo>
                      <a:cubicBezTo>
                        <a:pt x="11342" y="21286"/>
                        <a:pt x="12779" y="21589"/>
                        <a:pt x="14367" y="21589"/>
                      </a:cubicBezTo>
                      <a:cubicBezTo>
                        <a:pt x="16068" y="21589"/>
                        <a:pt x="17505" y="21286"/>
                        <a:pt x="18904" y="20644"/>
                      </a:cubicBezTo>
                      <a:cubicBezTo>
                        <a:pt x="22685" y="18904"/>
                        <a:pt x="25218" y="15124"/>
                        <a:pt x="25218" y="10738"/>
                      </a:cubicBezTo>
                      <a:lnTo>
                        <a:pt x="25218" y="10095"/>
                      </a:lnTo>
                      <a:cubicBezTo>
                        <a:pt x="25067" y="7902"/>
                        <a:pt x="24273" y="5861"/>
                        <a:pt x="23025" y="4273"/>
                      </a:cubicBezTo>
                      <a:cubicBezTo>
                        <a:pt x="22874" y="4122"/>
                        <a:pt x="22685" y="4122"/>
                        <a:pt x="22533" y="4122"/>
                      </a:cubicBezTo>
                      <a:cubicBezTo>
                        <a:pt x="22382" y="4273"/>
                        <a:pt x="22382" y="4424"/>
                        <a:pt x="22533" y="4575"/>
                      </a:cubicBezTo>
                      <a:cubicBezTo>
                        <a:pt x="23630" y="6163"/>
                        <a:pt x="24424" y="8054"/>
                        <a:pt x="24575" y="10095"/>
                      </a:cubicBezTo>
                      <a:lnTo>
                        <a:pt x="24575" y="10738"/>
                      </a:lnTo>
                      <a:cubicBezTo>
                        <a:pt x="24575" y="14821"/>
                        <a:pt x="22231" y="18451"/>
                        <a:pt x="18601" y="20039"/>
                      </a:cubicBezTo>
                      <a:cubicBezTo>
                        <a:pt x="17354" y="20644"/>
                        <a:pt x="15917" y="20984"/>
                        <a:pt x="14367" y="20984"/>
                      </a:cubicBezTo>
                      <a:cubicBezTo>
                        <a:pt x="12930" y="20984"/>
                        <a:pt x="11531" y="20644"/>
                        <a:pt x="10246" y="20039"/>
                      </a:cubicBezTo>
                      <a:cubicBezTo>
                        <a:pt x="8507" y="19396"/>
                        <a:pt x="7108" y="18148"/>
                        <a:pt x="6012" y="16560"/>
                      </a:cubicBezTo>
                      <a:cubicBezTo>
                        <a:pt x="5066" y="15464"/>
                        <a:pt x="2382" y="12628"/>
                        <a:pt x="794" y="10738"/>
                      </a:cubicBezTo>
                      <a:cubicBezTo>
                        <a:pt x="643" y="10738"/>
                        <a:pt x="643" y="10587"/>
                        <a:pt x="643" y="10398"/>
                      </a:cubicBezTo>
                      <a:cubicBezTo>
                        <a:pt x="643" y="10247"/>
                        <a:pt x="643" y="10095"/>
                        <a:pt x="794" y="9944"/>
                      </a:cubicBezTo>
                      <a:cubicBezTo>
                        <a:pt x="794" y="9793"/>
                        <a:pt x="945" y="9793"/>
                        <a:pt x="1286" y="9793"/>
                      </a:cubicBezTo>
                      <a:lnTo>
                        <a:pt x="4272" y="9793"/>
                      </a:lnTo>
                      <a:lnTo>
                        <a:pt x="4272" y="9453"/>
                      </a:lnTo>
                      <a:cubicBezTo>
                        <a:pt x="4915" y="4424"/>
                        <a:pt x="9301" y="643"/>
                        <a:pt x="14367" y="643"/>
                      </a:cubicBezTo>
                      <a:lnTo>
                        <a:pt x="15123" y="643"/>
                      </a:lnTo>
                      <a:cubicBezTo>
                        <a:pt x="15766" y="643"/>
                        <a:pt x="16409" y="795"/>
                        <a:pt x="16862" y="946"/>
                      </a:cubicBezTo>
                      <a:cubicBezTo>
                        <a:pt x="17014" y="946"/>
                        <a:pt x="17354" y="795"/>
                        <a:pt x="17354" y="643"/>
                      </a:cubicBezTo>
                      <a:cubicBezTo>
                        <a:pt x="17354" y="492"/>
                        <a:pt x="17203" y="341"/>
                        <a:pt x="17014" y="341"/>
                      </a:cubicBezTo>
                      <a:cubicBezTo>
                        <a:pt x="16409" y="190"/>
                        <a:pt x="15766" y="1"/>
                        <a:pt x="151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36"/>
                <p:cNvSpPr/>
                <p:nvPr/>
              </p:nvSpPr>
              <p:spPr>
                <a:xfrm>
                  <a:off x="5522453" y="1873155"/>
                  <a:ext cx="157154" cy="9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9" h="643" extrusionOk="0">
                      <a:moveTo>
                        <a:pt x="303" y="0"/>
                      </a:moveTo>
                      <a:cubicBezTo>
                        <a:pt x="152" y="0"/>
                        <a:pt x="1" y="151"/>
                        <a:pt x="1" y="303"/>
                      </a:cubicBezTo>
                      <a:cubicBezTo>
                        <a:pt x="1" y="492"/>
                        <a:pt x="152" y="643"/>
                        <a:pt x="303" y="643"/>
                      </a:cubicBezTo>
                      <a:lnTo>
                        <a:pt x="10246" y="643"/>
                      </a:lnTo>
                      <a:cubicBezTo>
                        <a:pt x="10398" y="643"/>
                        <a:pt x="10549" y="492"/>
                        <a:pt x="10549" y="303"/>
                      </a:cubicBezTo>
                      <a:cubicBezTo>
                        <a:pt x="10549" y="151"/>
                        <a:pt x="10398" y="0"/>
                        <a:pt x="102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36"/>
                <p:cNvSpPr/>
                <p:nvPr/>
              </p:nvSpPr>
              <p:spPr>
                <a:xfrm>
                  <a:off x="5522453" y="1919903"/>
                  <a:ext cx="157154" cy="9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9" h="643" extrusionOk="0">
                      <a:moveTo>
                        <a:pt x="303" y="0"/>
                      </a:moveTo>
                      <a:cubicBezTo>
                        <a:pt x="152" y="0"/>
                        <a:pt x="1" y="189"/>
                        <a:pt x="1" y="340"/>
                      </a:cubicBezTo>
                      <a:cubicBezTo>
                        <a:pt x="1" y="492"/>
                        <a:pt x="152" y="643"/>
                        <a:pt x="303" y="643"/>
                      </a:cubicBezTo>
                      <a:lnTo>
                        <a:pt x="10246" y="643"/>
                      </a:lnTo>
                      <a:cubicBezTo>
                        <a:pt x="10398" y="643"/>
                        <a:pt x="10549" y="492"/>
                        <a:pt x="10549" y="340"/>
                      </a:cubicBezTo>
                      <a:cubicBezTo>
                        <a:pt x="10549" y="189"/>
                        <a:pt x="10398" y="0"/>
                        <a:pt x="102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36"/>
                <p:cNvSpPr/>
                <p:nvPr/>
              </p:nvSpPr>
              <p:spPr>
                <a:xfrm>
                  <a:off x="5625529" y="1718265"/>
                  <a:ext cx="112655" cy="112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62" extrusionOk="0">
                      <a:moveTo>
                        <a:pt x="3781" y="643"/>
                      </a:moveTo>
                      <a:cubicBezTo>
                        <a:pt x="4575" y="643"/>
                        <a:pt x="5369" y="1096"/>
                        <a:pt x="6012" y="1588"/>
                      </a:cubicBezTo>
                      <a:cubicBezTo>
                        <a:pt x="6465" y="2193"/>
                        <a:pt x="6957" y="2987"/>
                        <a:pt x="6957" y="3781"/>
                      </a:cubicBezTo>
                      <a:cubicBezTo>
                        <a:pt x="6957" y="4726"/>
                        <a:pt x="6465" y="5520"/>
                        <a:pt x="6012" y="5974"/>
                      </a:cubicBezTo>
                      <a:cubicBezTo>
                        <a:pt x="5369" y="6616"/>
                        <a:pt x="4575" y="6919"/>
                        <a:pt x="3781" y="6919"/>
                      </a:cubicBezTo>
                      <a:cubicBezTo>
                        <a:pt x="2836" y="6919"/>
                        <a:pt x="2080" y="6616"/>
                        <a:pt x="1588" y="5974"/>
                      </a:cubicBezTo>
                      <a:cubicBezTo>
                        <a:pt x="946" y="5520"/>
                        <a:pt x="643" y="4726"/>
                        <a:pt x="643" y="3781"/>
                      </a:cubicBezTo>
                      <a:cubicBezTo>
                        <a:pt x="643" y="2987"/>
                        <a:pt x="946" y="2193"/>
                        <a:pt x="1588" y="1588"/>
                      </a:cubicBezTo>
                      <a:cubicBezTo>
                        <a:pt x="2080" y="1096"/>
                        <a:pt x="2836" y="643"/>
                        <a:pt x="3781" y="643"/>
                      </a:cubicBezTo>
                      <a:close/>
                      <a:moveTo>
                        <a:pt x="3781" y="0"/>
                      </a:moveTo>
                      <a:cubicBezTo>
                        <a:pt x="1739" y="0"/>
                        <a:pt x="0" y="1739"/>
                        <a:pt x="0" y="3781"/>
                      </a:cubicBezTo>
                      <a:cubicBezTo>
                        <a:pt x="0" y="5822"/>
                        <a:pt x="1739" y="7562"/>
                        <a:pt x="3781" y="7562"/>
                      </a:cubicBezTo>
                      <a:cubicBezTo>
                        <a:pt x="5861" y="7562"/>
                        <a:pt x="7562" y="5822"/>
                        <a:pt x="7562" y="3781"/>
                      </a:cubicBezTo>
                      <a:cubicBezTo>
                        <a:pt x="7562" y="1739"/>
                        <a:pt x="5861" y="0"/>
                        <a:pt x="37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36"/>
                <p:cNvSpPr/>
                <p:nvPr/>
              </p:nvSpPr>
              <p:spPr>
                <a:xfrm>
                  <a:off x="5675093" y="1758816"/>
                  <a:ext cx="32685" cy="32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" h="2156" extrusionOk="0">
                      <a:moveTo>
                        <a:pt x="1815" y="0"/>
                      </a:moveTo>
                      <a:cubicBezTo>
                        <a:pt x="1740" y="0"/>
                        <a:pt x="1664" y="38"/>
                        <a:pt x="1588" y="114"/>
                      </a:cubicBezTo>
                      <a:lnTo>
                        <a:pt x="152" y="1702"/>
                      </a:lnTo>
                      <a:cubicBezTo>
                        <a:pt x="0" y="1853"/>
                        <a:pt x="0" y="2004"/>
                        <a:pt x="152" y="2155"/>
                      </a:cubicBezTo>
                      <a:cubicBezTo>
                        <a:pt x="303" y="2155"/>
                        <a:pt x="454" y="2155"/>
                        <a:pt x="643" y="2004"/>
                      </a:cubicBezTo>
                      <a:lnTo>
                        <a:pt x="2042" y="416"/>
                      </a:lnTo>
                      <a:cubicBezTo>
                        <a:pt x="2193" y="416"/>
                        <a:pt x="2193" y="114"/>
                        <a:pt x="2042" y="114"/>
                      </a:cubicBezTo>
                      <a:cubicBezTo>
                        <a:pt x="1966" y="38"/>
                        <a:pt x="1891" y="0"/>
                        <a:pt x="18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36"/>
                <p:cNvSpPr/>
                <p:nvPr/>
              </p:nvSpPr>
              <p:spPr>
                <a:xfrm>
                  <a:off x="5661015" y="1768380"/>
                  <a:ext cx="23672" cy="22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1514" extrusionOk="0">
                      <a:moveTo>
                        <a:pt x="303" y="1"/>
                      </a:moveTo>
                      <a:cubicBezTo>
                        <a:pt x="227" y="1"/>
                        <a:pt x="151" y="39"/>
                        <a:pt x="151" y="114"/>
                      </a:cubicBezTo>
                      <a:cubicBezTo>
                        <a:pt x="0" y="266"/>
                        <a:pt x="0" y="417"/>
                        <a:pt x="151" y="568"/>
                      </a:cubicBezTo>
                      <a:lnTo>
                        <a:pt x="1097" y="1513"/>
                      </a:lnTo>
                      <a:cubicBezTo>
                        <a:pt x="1097" y="1513"/>
                        <a:pt x="1399" y="1513"/>
                        <a:pt x="1588" y="1362"/>
                      </a:cubicBezTo>
                      <a:cubicBezTo>
                        <a:pt x="1588" y="1362"/>
                        <a:pt x="1588" y="1060"/>
                        <a:pt x="1399" y="1060"/>
                      </a:cubicBezTo>
                      <a:lnTo>
                        <a:pt x="454" y="114"/>
                      </a:lnTo>
                      <a:cubicBezTo>
                        <a:pt x="454" y="39"/>
                        <a:pt x="37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73" name="Google Shape;1473;p36"/>
          <p:cNvGrpSpPr/>
          <p:nvPr/>
        </p:nvGrpSpPr>
        <p:grpSpPr>
          <a:xfrm>
            <a:off x="475289" y="2055197"/>
            <a:ext cx="3329284" cy="2456392"/>
            <a:chOff x="475289" y="2055194"/>
            <a:chExt cx="3329284" cy="2456392"/>
          </a:xfrm>
        </p:grpSpPr>
        <p:grpSp>
          <p:nvGrpSpPr>
            <p:cNvPr id="1474" name="Google Shape;1474;p36"/>
            <p:cNvGrpSpPr/>
            <p:nvPr/>
          </p:nvGrpSpPr>
          <p:grpSpPr>
            <a:xfrm>
              <a:off x="475289" y="3785099"/>
              <a:ext cx="2152800" cy="726486"/>
              <a:chOff x="604399" y="3785099"/>
              <a:chExt cx="2152800" cy="726486"/>
            </a:xfrm>
          </p:grpSpPr>
          <p:sp>
            <p:nvSpPr>
              <p:cNvPr id="1475" name="Google Shape;1475;p36"/>
              <p:cNvSpPr txBox="1"/>
              <p:nvPr/>
            </p:nvSpPr>
            <p:spPr>
              <a:xfrm>
                <a:off x="604399" y="4104786"/>
                <a:ext cx="2152800" cy="4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76" name="Google Shape;1476;p36"/>
              <p:cNvSpPr txBox="1"/>
              <p:nvPr/>
            </p:nvSpPr>
            <p:spPr>
              <a:xfrm>
                <a:off x="606349" y="3785099"/>
                <a:ext cx="2148900" cy="3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77" name="Google Shape;1477;p36"/>
            <p:cNvGrpSpPr/>
            <p:nvPr/>
          </p:nvGrpSpPr>
          <p:grpSpPr>
            <a:xfrm>
              <a:off x="2471888" y="2055194"/>
              <a:ext cx="1332686" cy="1502401"/>
              <a:chOff x="2448075" y="2050432"/>
              <a:chExt cx="1332686" cy="1502401"/>
            </a:xfrm>
          </p:grpSpPr>
          <p:sp>
            <p:nvSpPr>
              <p:cNvPr id="1478" name="Google Shape;1478;p36"/>
              <p:cNvSpPr/>
              <p:nvPr/>
            </p:nvSpPr>
            <p:spPr>
              <a:xfrm>
                <a:off x="2448075" y="2740807"/>
                <a:ext cx="855641" cy="812025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10761" extrusionOk="0">
                    <a:moveTo>
                      <a:pt x="2159" y="0"/>
                    </a:moveTo>
                    <a:cubicBezTo>
                      <a:pt x="761" y="3313"/>
                      <a:pt x="1" y="6961"/>
                      <a:pt x="1" y="10760"/>
                    </a:cubicBezTo>
                    <a:lnTo>
                      <a:pt x="9940" y="10760"/>
                    </a:lnTo>
                    <a:cubicBezTo>
                      <a:pt x="9940" y="8298"/>
                      <a:pt x="10426" y="5958"/>
                      <a:pt x="11338" y="3800"/>
                    </a:cubicBezTo>
                    <a:lnTo>
                      <a:pt x="21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2610915" y="2050432"/>
                <a:ext cx="990941" cy="977132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2949" extrusionOk="0">
                    <a:moveTo>
                      <a:pt x="6080" y="0"/>
                    </a:moveTo>
                    <a:cubicBezTo>
                      <a:pt x="3496" y="2614"/>
                      <a:pt x="1399" y="5715"/>
                      <a:pt x="1" y="9149"/>
                    </a:cubicBezTo>
                    <a:lnTo>
                      <a:pt x="9180" y="12949"/>
                    </a:lnTo>
                    <a:cubicBezTo>
                      <a:pt x="10092" y="10730"/>
                      <a:pt x="11460" y="8724"/>
                      <a:pt x="13132" y="7052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3198136" y="3027476"/>
                <a:ext cx="337231" cy="525353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6962" extrusionOk="0">
                    <a:moveTo>
                      <a:pt x="1398" y="1"/>
                    </a:moveTo>
                    <a:cubicBezTo>
                      <a:pt x="517" y="2159"/>
                      <a:pt x="0" y="4499"/>
                      <a:pt x="0" y="6961"/>
                    </a:cubicBezTo>
                    <a:lnTo>
                      <a:pt x="3344" y="6961"/>
                    </a:lnTo>
                    <a:cubicBezTo>
                      <a:pt x="3344" y="4955"/>
                      <a:pt x="3769" y="3040"/>
                      <a:pt x="4468" y="1277"/>
                    </a:cubicBezTo>
                    <a:lnTo>
                      <a:pt x="1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>
                <a:off x="3303627" y="2582494"/>
                <a:ext cx="477134" cy="54142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7175" extrusionOk="0">
                    <a:moveTo>
                      <a:pt x="3952" y="1"/>
                    </a:moveTo>
                    <a:cubicBezTo>
                      <a:pt x="2280" y="1673"/>
                      <a:pt x="912" y="3679"/>
                      <a:pt x="0" y="5898"/>
                    </a:cubicBezTo>
                    <a:lnTo>
                      <a:pt x="3070" y="7174"/>
                    </a:lnTo>
                    <a:cubicBezTo>
                      <a:pt x="3830" y="5351"/>
                      <a:pt x="4924" y="3709"/>
                      <a:pt x="6323" y="2341"/>
                    </a:cubicBezTo>
                    <a:lnTo>
                      <a:pt x="395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2" name="Google Shape;1482;p36"/>
              <p:cNvGrpSpPr/>
              <p:nvPr/>
            </p:nvGrpSpPr>
            <p:grpSpPr>
              <a:xfrm>
                <a:off x="2813421" y="2710917"/>
                <a:ext cx="450605" cy="417949"/>
                <a:chOff x="5351236" y="3243501"/>
                <a:chExt cx="450605" cy="417949"/>
              </a:xfrm>
            </p:grpSpPr>
            <p:sp>
              <p:nvSpPr>
                <p:cNvPr id="1483" name="Google Shape;1483;p36"/>
                <p:cNvSpPr/>
                <p:nvPr/>
              </p:nvSpPr>
              <p:spPr>
                <a:xfrm>
                  <a:off x="5466126" y="3330815"/>
                  <a:ext cx="255730" cy="25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6" h="17014" extrusionOk="0">
                      <a:moveTo>
                        <a:pt x="8507" y="605"/>
                      </a:moveTo>
                      <a:cubicBezTo>
                        <a:pt x="10700" y="605"/>
                        <a:pt x="12780" y="1399"/>
                        <a:pt x="14179" y="2987"/>
                      </a:cubicBezTo>
                      <a:cubicBezTo>
                        <a:pt x="15615" y="4386"/>
                        <a:pt x="16561" y="6276"/>
                        <a:pt x="16561" y="8507"/>
                      </a:cubicBezTo>
                      <a:cubicBezTo>
                        <a:pt x="16561" y="10700"/>
                        <a:pt x="15615" y="12590"/>
                        <a:pt x="14179" y="13989"/>
                      </a:cubicBezTo>
                      <a:cubicBezTo>
                        <a:pt x="12780" y="15577"/>
                        <a:pt x="10700" y="16371"/>
                        <a:pt x="8507" y="16371"/>
                      </a:cubicBezTo>
                      <a:cubicBezTo>
                        <a:pt x="6466" y="16371"/>
                        <a:pt x="4424" y="15577"/>
                        <a:pt x="2988" y="13989"/>
                      </a:cubicBezTo>
                      <a:cubicBezTo>
                        <a:pt x="1589" y="12590"/>
                        <a:pt x="644" y="10700"/>
                        <a:pt x="644" y="8507"/>
                      </a:cubicBezTo>
                      <a:cubicBezTo>
                        <a:pt x="644" y="6276"/>
                        <a:pt x="1589" y="4386"/>
                        <a:pt x="2988" y="2987"/>
                      </a:cubicBezTo>
                      <a:cubicBezTo>
                        <a:pt x="4424" y="1399"/>
                        <a:pt x="6466" y="605"/>
                        <a:pt x="8507" y="605"/>
                      </a:cubicBezTo>
                      <a:close/>
                      <a:moveTo>
                        <a:pt x="8507" y="0"/>
                      </a:moveTo>
                      <a:cubicBezTo>
                        <a:pt x="3933" y="0"/>
                        <a:pt x="1" y="3781"/>
                        <a:pt x="1" y="8507"/>
                      </a:cubicBezTo>
                      <a:cubicBezTo>
                        <a:pt x="1" y="13233"/>
                        <a:pt x="3933" y="17014"/>
                        <a:pt x="8507" y="17014"/>
                      </a:cubicBezTo>
                      <a:cubicBezTo>
                        <a:pt x="13233" y="17014"/>
                        <a:pt x="17165" y="13233"/>
                        <a:pt x="17165" y="8507"/>
                      </a:cubicBezTo>
                      <a:cubicBezTo>
                        <a:pt x="17165" y="3781"/>
                        <a:pt x="13233" y="0"/>
                        <a:pt x="85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36"/>
                <p:cNvSpPr/>
                <p:nvPr/>
              </p:nvSpPr>
              <p:spPr>
                <a:xfrm>
                  <a:off x="5590609" y="3453034"/>
                  <a:ext cx="60841" cy="60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" h="4037" extrusionOk="0">
                      <a:moveTo>
                        <a:pt x="227" y="0"/>
                      </a:moveTo>
                      <a:cubicBezTo>
                        <a:pt x="151" y="0"/>
                        <a:pt x="76" y="38"/>
                        <a:pt x="0" y="114"/>
                      </a:cubicBezTo>
                      <a:lnTo>
                        <a:pt x="0" y="454"/>
                      </a:lnTo>
                      <a:lnTo>
                        <a:pt x="3479" y="3895"/>
                      </a:lnTo>
                      <a:cubicBezTo>
                        <a:pt x="3554" y="3989"/>
                        <a:pt x="3630" y="4036"/>
                        <a:pt x="3705" y="4036"/>
                      </a:cubicBezTo>
                      <a:cubicBezTo>
                        <a:pt x="3781" y="4036"/>
                        <a:pt x="3857" y="3989"/>
                        <a:pt x="3932" y="3895"/>
                      </a:cubicBezTo>
                      <a:cubicBezTo>
                        <a:pt x="4083" y="3743"/>
                        <a:pt x="4083" y="3592"/>
                        <a:pt x="3932" y="3441"/>
                      </a:cubicBezTo>
                      <a:lnTo>
                        <a:pt x="454" y="114"/>
                      </a:lnTo>
                      <a:cubicBezTo>
                        <a:pt x="378" y="38"/>
                        <a:pt x="303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36"/>
                <p:cNvSpPr/>
                <p:nvPr/>
              </p:nvSpPr>
              <p:spPr>
                <a:xfrm>
                  <a:off x="5588360" y="3382063"/>
                  <a:ext cx="11829" cy="8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5370" extrusionOk="0">
                      <a:moveTo>
                        <a:pt x="302" y="1"/>
                      </a:moveTo>
                      <a:cubicBezTo>
                        <a:pt x="151" y="1"/>
                        <a:pt x="0" y="152"/>
                        <a:pt x="151" y="341"/>
                      </a:cubicBezTo>
                      <a:lnTo>
                        <a:pt x="151" y="492"/>
                      </a:lnTo>
                      <a:lnTo>
                        <a:pt x="151" y="1589"/>
                      </a:lnTo>
                      <a:lnTo>
                        <a:pt x="151" y="5067"/>
                      </a:lnTo>
                      <a:cubicBezTo>
                        <a:pt x="151" y="5218"/>
                        <a:pt x="302" y="5369"/>
                        <a:pt x="454" y="5369"/>
                      </a:cubicBezTo>
                      <a:cubicBezTo>
                        <a:pt x="605" y="5369"/>
                        <a:pt x="794" y="5218"/>
                        <a:pt x="794" y="5067"/>
                      </a:cubicBezTo>
                      <a:lnTo>
                        <a:pt x="794" y="1589"/>
                      </a:lnTo>
                      <a:lnTo>
                        <a:pt x="794" y="643"/>
                      </a:lnTo>
                      <a:lnTo>
                        <a:pt x="794" y="341"/>
                      </a:lnTo>
                      <a:lnTo>
                        <a:pt x="794" y="152"/>
                      </a:lnTo>
                      <a:cubicBezTo>
                        <a:pt x="605" y="1"/>
                        <a:pt x="454" y="1"/>
                        <a:pt x="3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36"/>
                <p:cNvSpPr/>
                <p:nvPr/>
              </p:nvSpPr>
              <p:spPr>
                <a:xfrm>
                  <a:off x="5381642" y="3243501"/>
                  <a:ext cx="420199" cy="41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6" h="28055" extrusionOk="0">
                      <a:moveTo>
                        <a:pt x="14178" y="1"/>
                      </a:moveTo>
                      <a:cubicBezTo>
                        <a:pt x="14027" y="1"/>
                        <a:pt x="13876" y="190"/>
                        <a:pt x="13876" y="341"/>
                      </a:cubicBezTo>
                      <a:cubicBezTo>
                        <a:pt x="13876" y="492"/>
                        <a:pt x="14027" y="644"/>
                        <a:pt x="14178" y="644"/>
                      </a:cubicBezTo>
                      <a:cubicBezTo>
                        <a:pt x="17808" y="644"/>
                        <a:pt x="21286" y="2080"/>
                        <a:pt x="23630" y="4576"/>
                      </a:cubicBezTo>
                      <a:cubicBezTo>
                        <a:pt x="26012" y="6958"/>
                        <a:pt x="27562" y="10398"/>
                        <a:pt x="27562" y="14028"/>
                      </a:cubicBezTo>
                      <a:cubicBezTo>
                        <a:pt x="27562" y="17808"/>
                        <a:pt x="26012" y="21135"/>
                        <a:pt x="23630" y="23479"/>
                      </a:cubicBezTo>
                      <a:cubicBezTo>
                        <a:pt x="21286" y="26013"/>
                        <a:pt x="17808" y="27411"/>
                        <a:pt x="14178" y="27411"/>
                      </a:cubicBezTo>
                      <a:cubicBezTo>
                        <a:pt x="10398" y="27411"/>
                        <a:pt x="7108" y="26013"/>
                        <a:pt x="4575" y="23479"/>
                      </a:cubicBezTo>
                      <a:cubicBezTo>
                        <a:pt x="2193" y="21135"/>
                        <a:pt x="643" y="17808"/>
                        <a:pt x="643" y="14028"/>
                      </a:cubicBezTo>
                      <a:cubicBezTo>
                        <a:pt x="643" y="13876"/>
                        <a:pt x="643" y="13725"/>
                        <a:pt x="303" y="13725"/>
                      </a:cubicBezTo>
                      <a:cubicBezTo>
                        <a:pt x="152" y="13725"/>
                        <a:pt x="1" y="13876"/>
                        <a:pt x="1" y="14028"/>
                      </a:cubicBezTo>
                      <a:cubicBezTo>
                        <a:pt x="1" y="21740"/>
                        <a:pt x="6315" y="28054"/>
                        <a:pt x="14178" y="28054"/>
                      </a:cubicBezTo>
                      <a:cubicBezTo>
                        <a:pt x="21891" y="28054"/>
                        <a:pt x="28205" y="21740"/>
                        <a:pt x="28205" y="14028"/>
                      </a:cubicBezTo>
                      <a:cubicBezTo>
                        <a:pt x="28205" y="6315"/>
                        <a:pt x="21891" y="1"/>
                        <a:pt x="14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36"/>
                <p:cNvSpPr/>
                <p:nvPr/>
              </p:nvSpPr>
              <p:spPr>
                <a:xfrm>
                  <a:off x="5381642" y="3438390"/>
                  <a:ext cx="44514" cy="49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3290" extrusionOk="0">
                      <a:moveTo>
                        <a:pt x="152" y="0"/>
                      </a:moveTo>
                      <a:cubicBezTo>
                        <a:pt x="1" y="152"/>
                        <a:pt x="1" y="341"/>
                        <a:pt x="1" y="492"/>
                      </a:cubicBezTo>
                      <a:lnTo>
                        <a:pt x="2534" y="3176"/>
                      </a:lnTo>
                      <a:cubicBezTo>
                        <a:pt x="2534" y="3252"/>
                        <a:pt x="2609" y="3290"/>
                        <a:pt x="2685" y="3290"/>
                      </a:cubicBezTo>
                      <a:cubicBezTo>
                        <a:pt x="2761" y="3290"/>
                        <a:pt x="2836" y="3252"/>
                        <a:pt x="2836" y="3176"/>
                      </a:cubicBezTo>
                      <a:cubicBezTo>
                        <a:pt x="2987" y="2987"/>
                        <a:pt x="2987" y="2836"/>
                        <a:pt x="2987" y="2685"/>
                      </a:cubicBezTo>
                      <a:lnTo>
                        <a:pt x="492" y="152"/>
                      </a:lnTo>
                      <a:cubicBezTo>
                        <a:pt x="492" y="0"/>
                        <a:pt x="152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36"/>
                <p:cNvSpPr/>
                <p:nvPr/>
              </p:nvSpPr>
              <p:spPr>
                <a:xfrm>
                  <a:off x="5351236" y="3438390"/>
                  <a:ext cx="40000" cy="5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3593" extrusionOk="0">
                      <a:moveTo>
                        <a:pt x="2533" y="0"/>
                      </a:moveTo>
                      <a:cubicBezTo>
                        <a:pt x="2344" y="0"/>
                        <a:pt x="2193" y="0"/>
                        <a:pt x="2042" y="152"/>
                      </a:cubicBezTo>
                      <a:lnTo>
                        <a:pt x="151" y="3176"/>
                      </a:lnTo>
                      <a:cubicBezTo>
                        <a:pt x="0" y="3176"/>
                        <a:pt x="151" y="3479"/>
                        <a:pt x="302" y="3479"/>
                      </a:cubicBezTo>
                      <a:cubicBezTo>
                        <a:pt x="378" y="3554"/>
                        <a:pt x="463" y="3592"/>
                        <a:pt x="529" y="3592"/>
                      </a:cubicBezTo>
                      <a:cubicBezTo>
                        <a:pt x="595" y="3592"/>
                        <a:pt x="643" y="3554"/>
                        <a:pt x="643" y="3479"/>
                      </a:cubicBezTo>
                      <a:lnTo>
                        <a:pt x="2684" y="492"/>
                      </a:lnTo>
                      <a:cubicBezTo>
                        <a:pt x="2684" y="341"/>
                        <a:pt x="2684" y="152"/>
                        <a:pt x="25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9" name="Google Shape;1489;p36"/>
          <p:cNvGrpSpPr/>
          <p:nvPr/>
        </p:nvGrpSpPr>
        <p:grpSpPr>
          <a:xfrm>
            <a:off x="5394165" y="2050432"/>
            <a:ext cx="3274545" cy="2461157"/>
            <a:chOff x="5394165" y="2050432"/>
            <a:chExt cx="3274545" cy="2461157"/>
          </a:xfrm>
        </p:grpSpPr>
        <p:grpSp>
          <p:nvGrpSpPr>
            <p:cNvPr id="1490" name="Google Shape;1490;p36"/>
            <p:cNvGrpSpPr/>
            <p:nvPr/>
          </p:nvGrpSpPr>
          <p:grpSpPr>
            <a:xfrm>
              <a:off x="6519811" y="3785100"/>
              <a:ext cx="2148900" cy="726489"/>
              <a:chOff x="6648921" y="3785100"/>
              <a:chExt cx="2148900" cy="726489"/>
            </a:xfrm>
          </p:grpSpPr>
          <p:sp>
            <p:nvSpPr>
              <p:cNvPr id="1491" name="Google Shape;1491;p36"/>
              <p:cNvSpPr txBox="1"/>
              <p:nvPr/>
            </p:nvSpPr>
            <p:spPr>
              <a:xfrm>
                <a:off x="6648921" y="4104789"/>
                <a:ext cx="2148900" cy="4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It’s the farthest one from the Sun 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92" name="Google Shape;1492;p36"/>
              <p:cNvSpPr txBox="1"/>
              <p:nvPr/>
            </p:nvSpPr>
            <p:spPr>
              <a:xfrm>
                <a:off x="6648921" y="3785100"/>
                <a:ext cx="2148900" cy="3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93" name="Google Shape;1493;p36"/>
            <p:cNvGrpSpPr/>
            <p:nvPr/>
          </p:nvGrpSpPr>
          <p:grpSpPr>
            <a:xfrm>
              <a:off x="5394165" y="2050432"/>
              <a:ext cx="1330352" cy="1502401"/>
              <a:chOff x="5365615" y="2050432"/>
              <a:chExt cx="1330352" cy="1502401"/>
            </a:xfrm>
          </p:grpSpPr>
          <p:sp>
            <p:nvSpPr>
              <p:cNvPr id="1494" name="Google Shape;1494;p36"/>
              <p:cNvSpPr/>
              <p:nvPr/>
            </p:nvSpPr>
            <p:spPr>
              <a:xfrm>
                <a:off x="5544453" y="2050432"/>
                <a:ext cx="990941" cy="977132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2949" extrusionOk="0">
                    <a:moveTo>
                      <a:pt x="7022" y="0"/>
                    </a:moveTo>
                    <a:lnTo>
                      <a:pt x="1" y="7052"/>
                    </a:lnTo>
                    <a:cubicBezTo>
                      <a:pt x="1673" y="8724"/>
                      <a:pt x="3010" y="10730"/>
                      <a:pt x="3952" y="12949"/>
                    </a:cubicBezTo>
                    <a:lnTo>
                      <a:pt x="13132" y="9149"/>
                    </a:lnTo>
                    <a:cubicBezTo>
                      <a:pt x="11703" y="5715"/>
                      <a:pt x="9606" y="2614"/>
                      <a:pt x="70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6"/>
              <p:cNvSpPr/>
              <p:nvPr/>
            </p:nvSpPr>
            <p:spPr>
              <a:xfrm>
                <a:off x="5842666" y="2740807"/>
                <a:ext cx="853302" cy="812025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10761" extrusionOk="0">
                    <a:moveTo>
                      <a:pt x="9180" y="0"/>
                    </a:moveTo>
                    <a:lnTo>
                      <a:pt x="0" y="3800"/>
                    </a:lnTo>
                    <a:cubicBezTo>
                      <a:pt x="882" y="5958"/>
                      <a:pt x="1368" y="8298"/>
                      <a:pt x="1368" y="10760"/>
                    </a:cubicBezTo>
                    <a:lnTo>
                      <a:pt x="11308" y="10760"/>
                    </a:lnTo>
                    <a:cubicBezTo>
                      <a:pt x="11308" y="6961"/>
                      <a:pt x="10548" y="3313"/>
                      <a:pt x="91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6"/>
              <p:cNvSpPr/>
              <p:nvPr/>
            </p:nvSpPr>
            <p:spPr>
              <a:xfrm>
                <a:off x="5365615" y="2582494"/>
                <a:ext cx="477134" cy="54142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7175" extrusionOk="0">
                    <a:moveTo>
                      <a:pt x="2371" y="1"/>
                    </a:moveTo>
                    <a:lnTo>
                      <a:pt x="0" y="2341"/>
                    </a:lnTo>
                    <a:cubicBezTo>
                      <a:pt x="1368" y="3709"/>
                      <a:pt x="2462" y="5351"/>
                      <a:pt x="3222" y="7174"/>
                    </a:cubicBezTo>
                    <a:lnTo>
                      <a:pt x="6322" y="5898"/>
                    </a:lnTo>
                    <a:cubicBezTo>
                      <a:pt x="5380" y="3679"/>
                      <a:pt x="4043" y="1673"/>
                      <a:pt x="23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6"/>
              <p:cNvSpPr/>
              <p:nvPr/>
            </p:nvSpPr>
            <p:spPr>
              <a:xfrm>
                <a:off x="5608744" y="3027476"/>
                <a:ext cx="337231" cy="525353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6962" extrusionOk="0">
                    <a:moveTo>
                      <a:pt x="3100" y="1"/>
                    </a:moveTo>
                    <a:lnTo>
                      <a:pt x="0" y="1277"/>
                    </a:lnTo>
                    <a:cubicBezTo>
                      <a:pt x="730" y="3040"/>
                      <a:pt x="1125" y="4955"/>
                      <a:pt x="1125" y="6961"/>
                    </a:cubicBezTo>
                    <a:lnTo>
                      <a:pt x="4468" y="6961"/>
                    </a:lnTo>
                    <a:cubicBezTo>
                      <a:pt x="4468" y="4499"/>
                      <a:pt x="3982" y="2159"/>
                      <a:pt x="3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8" name="Google Shape;1498;p36"/>
              <p:cNvGrpSpPr/>
              <p:nvPr/>
            </p:nvGrpSpPr>
            <p:grpSpPr>
              <a:xfrm>
                <a:off x="5955491" y="2769509"/>
                <a:ext cx="359372" cy="359357"/>
                <a:chOff x="3325817" y="3257594"/>
                <a:chExt cx="359372" cy="359357"/>
              </a:xfrm>
            </p:grpSpPr>
            <p:sp>
              <p:nvSpPr>
                <p:cNvPr id="1499" name="Google Shape;1499;p36"/>
                <p:cNvSpPr/>
                <p:nvPr/>
              </p:nvSpPr>
              <p:spPr>
                <a:xfrm>
                  <a:off x="3504363" y="3321236"/>
                  <a:ext cx="60856" cy="60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5" h="4084" extrusionOk="0">
                      <a:moveTo>
                        <a:pt x="2042" y="643"/>
                      </a:moveTo>
                      <a:cubicBezTo>
                        <a:pt x="2836" y="643"/>
                        <a:pt x="3441" y="1248"/>
                        <a:pt x="3441" y="2042"/>
                      </a:cubicBezTo>
                      <a:cubicBezTo>
                        <a:pt x="3441" y="2836"/>
                        <a:pt x="2836" y="3479"/>
                        <a:pt x="2042" y="3479"/>
                      </a:cubicBezTo>
                      <a:cubicBezTo>
                        <a:pt x="1248" y="3479"/>
                        <a:pt x="606" y="2836"/>
                        <a:pt x="606" y="2042"/>
                      </a:cubicBezTo>
                      <a:cubicBezTo>
                        <a:pt x="606" y="1248"/>
                        <a:pt x="1248" y="643"/>
                        <a:pt x="2042" y="643"/>
                      </a:cubicBezTo>
                      <a:close/>
                      <a:moveTo>
                        <a:pt x="2042" y="0"/>
                      </a:moveTo>
                      <a:cubicBezTo>
                        <a:pt x="795" y="0"/>
                        <a:pt x="1" y="946"/>
                        <a:pt x="1" y="2042"/>
                      </a:cubicBezTo>
                      <a:cubicBezTo>
                        <a:pt x="1" y="3290"/>
                        <a:pt x="795" y="4084"/>
                        <a:pt x="2042" y="4084"/>
                      </a:cubicBezTo>
                      <a:cubicBezTo>
                        <a:pt x="3139" y="4084"/>
                        <a:pt x="4084" y="3290"/>
                        <a:pt x="4084" y="2042"/>
                      </a:cubicBezTo>
                      <a:cubicBezTo>
                        <a:pt x="4084" y="946"/>
                        <a:pt x="3139" y="0"/>
                        <a:pt x="20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00" name="Google Shape;1500;p36"/>
                <p:cNvGrpSpPr/>
                <p:nvPr/>
              </p:nvGrpSpPr>
              <p:grpSpPr>
                <a:xfrm>
                  <a:off x="3325817" y="3257594"/>
                  <a:ext cx="359372" cy="359357"/>
                  <a:chOff x="3325817" y="3257594"/>
                  <a:chExt cx="359372" cy="359357"/>
                </a:xfrm>
              </p:grpSpPr>
              <p:sp>
                <p:nvSpPr>
                  <p:cNvPr id="1501" name="Google Shape;1501;p36"/>
                  <p:cNvSpPr/>
                  <p:nvPr/>
                </p:nvSpPr>
                <p:spPr>
                  <a:xfrm>
                    <a:off x="3325817" y="3257594"/>
                    <a:ext cx="359372" cy="3593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23" h="24122" extrusionOk="0">
                        <a:moveTo>
                          <a:pt x="12137" y="643"/>
                        </a:moveTo>
                        <a:cubicBezTo>
                          <a:pt x="15275" y="643"/>
                          <a:pt x="18111" y="1891"/>
                          <a:pt x="20152" y="4121"/>
                        </a:cubicBezTo>
                        <a:cubicBezTo>
                          <a:pt x="22232" y="6163"/>
                          <a:pt x="23479" y="8998"/>
                          <a:pt x="23479" y="12136"/>
                        </a:cubicBezTo>
                        <a:cubicBezTo>
                          <a:pt x="23479" y="15312"/>
                          <a:pt x="22232" y="18148"/>
                          <a:pt x="20152" y="20189"/>
                        </a:cubicBezTo>
                        <a:cubicBezTo>
                          <a:pt x="18111" y="22231"/>
                          <a:pt x="15275" y="23479"/>
                          <a:pt x="12137" y="23479"/>
                        </a:cubicBezTo>
                        <a:cubicBezTo>
                          <a:pt x="8999" y="23479"/>
                          <a:pt x="6163" y="22231"/>
                          <a:pt x="3933" y="20189"/>
                        </a:cubicBezTo>
                        <a:cubicBezTo>
                          <a:pt x="1891" y="18148"/>
                          <a:pt x="644" y="15312"/>
                          <a:pt x="644" y="12136"/>
                        </a:cubicBezTo>
                        <a:cubicBezTo>
                          <a:pt x="644" y="8998"/>
                          <a:pt x="1891" y="6163"/>
                          <a:pt x="3933" y="4121"/>
                        </a:cubicBezTo>
                        <a:cubicBezTo>
                          <a:pt x="6163" y="1891"/>
                          <a:pt x="8999" y="643"/>
                          <a:pt x="12137" y="643"/>
                        </a:cubicBezTo>
                        <a:close/>
                        <a:moveTo>
                          <a:pt x="12137" y="0"/>
                        </a:moveTo>
                        <a:cubicBezTo>
                          <a:pt x="5369" y="0"/>
                          <a:pt x="1" y="5520"/>
                          <a:pt x="1" y="12136"/>
                        </a:cubicBezTo>
                        <a:cubicBezTo>
                          <a:pt x="1" y="18753"/>
                          <a:pt x="5369" y="24121"/>
                          <a:pt x="12137" y="24121"/>
                        </a:cubicBezTo>
                        <a:cubicBezTo>
                          <a:pt x="18753" y="24121"/>
                          <a:pt x="24122" y="18753"/>
                          <a:pt x="24122" y="12136"/>
                        </a:cubicBezTo>
                        <a:cubicBezTo>
                          <a:pt x="24122" y="5520"/>
                          <a:pt x="18753" y="0"/>
                          <a:pt x="1213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2" name="Google Shape;1502;p36"/>
                  <p:cNvSpPr/>
                  <p:nvPr/>
                </p:nvSpPr>
                <p:spPr>
                  <a:xfrm>
                    <a:off x="3391723" y="3440640"/>
                    <a:ext cx="60841" cy="59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4" h="3971" extrusionOk="0">
                        <a:moveTo>
                          <a:pt x="2042" y="492"/>
                        </a:moveTo>
                        <a:cubicBezTo>
                          <a:pt x="2836" y="643"/>
                          <a:pt x="3441" y="1286"/>
                          <a:pt x="3441" y="1891"/>
                        </a:cubicBezTo>
                        <a:cubicBezTo>
                          <a:pt x="3441" y="2685"/>
                          <a:pt x="2836" y="3328"/>
                          <a:pt x="2042" y="3328"/>
                        </a:cubicBezTo>
                        <a:cubicBezTo>
                          <a:pt x="1248" y="3328"/>
                          <a:pt x="605" y="2685"/>
                          <a:pt x="605" y="1891"/>
                        </a:cubicBezTo>
                        <a:cubicBezTo>
                          <a:pt x="605" y="1286"/>
                          <a:pt x="1248" y="643"/>
                          <a:pt x="2042" y="492"/>
                        </a:cubicBezTo>
                        <a:close/>
                        <a:moveTo>
                          <a:pt x="2042" y="1"/>
                        </a:moveTo>
                        <a:cubicBezTo>
                          <a:pt x="945" y="1"/>
                          <a:pt x="0" y="795"/>
                          <a:pt x="0" y="1891"/>
                        </a:cubicBezTo>
                        <a:cubicBezTo>
                          <a:pt x="0" y="3176"/>
                          <a:pt x="945" y="3970"/>
                          <a:pt x="2042" y="3970"/>
                        </a:cubicBezTo>
                        <a:cubicBezTo>
                          <a:pt x="3138" y="3970"/>
                          <a:pt x="4084" y="3176"/>
                          <a:pt x="4084" y="1891"/>
                        </a:cubicBezTo>
                        <a:cubicBezTo>
                          <a:pt x="4084" y="795"/>
                          <a:pt x="3138" y="1"/>
                          <a:pt x="204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3" name="Google Shape;1503;p36"/>
                  <p:cNvSpPr/>
                  <p:nvPr/>
                </p:nvSpPr>
                <p:spPr>
                  <a:xfrm>
                    <a:off x="3433958" y="3368551"/>
                    <a:ext cx="86763" cy="856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5747" extrusionOk="0">
                        <a:moveTo>
                          <a:pt x="5426" y="0"/>
                        </a:moveTo>
                        <a:cubicBezTo>
                          <a:pt x="5341" y="0"/>
                          <a:pt x="5256" y="38"/>
                          <a:pt x="5181" y="114"/>
                        </a:cubicBezTo>
                        <a:lnTo>
                          <a:pt x="152" y="5180"/>
                        </a:lnTo>
                        <a:cubicBezTo>
                          <a:pt x="1" y="5331"/>
                          <a:pt x="1" y="5482"/>
                          <a:pt x="152" y="5634"/>
                        </a:cubicBezTo>
                        <a:cubicBezTo>
                          <a:pt x="228" y="5709"/>
                          <a:pt x="303" y="5747"/>
                          <a:pt x="379" y="5747"/>
                        </a:cubicBezTo>
                        <a:cubicBezTo>
                          <a:pt x="455" y="5747"/>
                          <a:pt x="530" y="5709"/>
                          <a:pt x="606" y="5634"/>
                        </a:cubicBezTo>
                        <a:lnTo>
                          <a:pt x="5672" y="454"/>
                        </a:lnTo>
                        <a:cubicBezTo>
                          <a:pt x="5823" y="454"/>
                          <a:pt x="5823" y="114"/>
                          <a:pt x="5672" y="114"/>
                        </a:cubicBezTo>
                        <a:cubicBezTo>
                          <a:pt x="5596" y="38"/>
                          <a:pt x="5511" y="0"/>
                          <a:pt x="542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4" name="Google Shape;1504;p36"/>
                  <p:cNvSpPr/>
                  <p:nvPr/>
                </p:nvSpPr>
                <p:spPr>
                  <a:xfrm>
                    <a:off x="3442971" y="3476126"/>
                    <a:ext cx="110420" cy="26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2" h="1803" extrusionOk="0">
                        <a:moveTo>
                          <a:pt x="341" y="0"/>
                        </a:moveTo>
                        <a:cubicBezTo>
                          <a:pt x="190" y="0"/>
                          <a:pt x="1" y="0"/>
                          <a:pt x="1" y="152"/>
                        </a:cubicBezTo>
                        <a:cubicBezTo>
                          <a:pt x="1" y="454"/>
                          <a:pt x="1" y="643"/>
                          <a:pt x="341" y="643"/>
                        </a:cubicBezTo>
                        <a:lnTo>
                          <a:pt x="6957" y="1740"/>
                        </a:lnTo>
                        <a:cubicBezTo>
                          <a:pt x="7046" y="1784"/>
                          <a:pt x="7122" y="1802"/>
                          <a:pt x="7184" y="1802"/>
                        </a:cubicBezTo>
                        <a:cubicBezTo>
                          <a:pt x="7335" y="1802"/>
                          <a:pt x="7411" y="1695"/>
                          <a:pt x="7411" y="1588"/>
                        </a:cubicBezTo>
                        <a:cubicBezTo>
                          <a:pt x="7411" y="1399"/>
                          <a:pt x="7260" y="1248"/>
                          <a:pt x="7109" y="1097"/>
                        </a:cubicBezTo>
                        <a:lnTo>
                          <a:pt x="34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5" name="Google Shape;1505;p36"/>
                  <p:cNvSpPr/>
                  <p:nvPr/>
                </p:nvSpPr>
                <p:spPr>
                  <a:xfrm>
                    <a:off x="3544363" y="3466546"/>
                    <a:ext cx="60841" cy="61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4" h="4122" extrusionOk="0">
                        <a:moveTo>
                          <a:pt x="2042" y="643"/>
                        </a:moveTo>
                        <a:cubicBezTo>
                          <a:pt x="2836" y="643"/>
                          <a:pt x="3441" y="1286"/>
                          <a:pt x="3441" y="2042"/>
                        </a:cubicBezTo>
                        <a:cubicBezTo>
                          <a:pt x="3441" y="2836"/>
                          <a:pt x="2836" y="3479"/>
                          <a:pt x="2042" y="3479"/>
                        </a:cubicBezTo>
                        <a:cubicBezTo>
                          <a:pt x="1248" y="3479"/>
                          <a:pt x="605" y="2836"/>
                          <a:pt x="605" y="2042"/>
                        </a:cubicBezTo>
                        <a:cubicBezTo>
                          <a:pt x="605" y="1286"/>
                          <a:pt x="1248" y="643"/>
                          <a:pt x="2042" y="643"/>
                        </a:cubicBezTo>
                        <a:close/>
                        <a:moveTo>
                          <a:pt x="2042" y="1"/>
                        </a:moveTo>
                        <a:cubicBezTo>
                          <a:pt x="945" y="1"/>
                          <a:pt x="0" y="946"/>
                          <a:pt x="0" y="2042"/>
                        </a:cubicBezTo>
                        <a:cubicBezTo>
                          <a:pt x="0" y="3328"/>
                          <a:pt x="945" y="4122"/>
                          <a:pt x="2042" y="4122"/>
                        </a:cubicBezTo>
                        <a:cubicBezTo>
                          <a:pt x="3138" y="4122"/>
                          <a:pt x="4083" y="3328"/>
                          <a:pt x="4083" y="2042"/>
                        </a:cubicBezTo>
                        <a:cubicBezTo>
                          <a:pt x="4083" y="946"/>
                          <a:pt x="3138" y="1"/>
                          <a:pt x="204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506" name="Google Shape;1506;p36"/>
          <p:cNvGrpSpPr/>
          <p:nvPr/>
        </p:nvGrpSpPr>
        <p:grpSpPr>
          <a:xfrm>
            <a:off x="4504970" y="1428878"/>
            <a:ext cx="2152800" cy="3082711"/>
            <a:chOff x="4504970" y="1428875"/>
            <a:chExt cx="2152800" cy="3082711"/>
          </a:xfrm>
        </p:grpSpPr>
        <p:grpSp>
          <p:nvGrpSpPr>
            <p:cNvPr id="1507" name="Google Shape;1507;p36"/>
            <p:cNvGrpSpPr/>
            <p:nvPr/>
          </p:nvGrpSpPr>
          <p:grpSpPr>
            <a:xfrm>
              <a:off x="4504970" y="3785099"/>
              <a:ext cx="2152800" cy="726486"/>
              <a:chOff x="4594108" y="3785099"/>
              <a:chExt cx="2152800" cy="726486"/>
            </a:xfrm>
          </p:grpSpPr>
          <p:sp>
            <p:nvSpPr>
              <p:cNvPr id="1508" name="Google Shape;1508;p36"/>
              <p:cNvSpPr txBox="1"/>
              <p:nvPr/>
            </p:nvSpPr>
            <p:spPr>
              <a:xfrm>
                <a:off x="4594108" y="4104786"/>
                <a:ext cx="2152800" cy="4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09" name="Google Shape;1509;p36"/>
              <p:cNvSpPr txBox="1"/>
              <p:nvPr/>
            </p:nvSpPr>
            <p:spPr>
              <a:xfrm>
                <a:off x="4596058" y="3785099"/>
                <a:ext cx="2148900" cy="3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510" name="Google Shape;1510;p36"/>
            <p:cNvGrpSpPr/>
            <p:nvPr/>
          </p:nvGrpSpPr>
          <p:grpSpPr>
            <a:xfrm>
              <a:off x="4600565" y="1428875"/>
              <a:ext cx="1502400" cy="1330350"/>
              <a:chOff x="4572015" y="1428875"/>
              <a:chExt cx="1502400" cy="1330350"/>
            </a:xfrm>
          </p:grpSpPr>
          <p:sp>
            <p:nvSpPr>
              <p:cNvPr id="1511" name="Google Shape;1511;p36"/>
              <p:cNvSpPr/>
              <p:nvPr/>
            </p:nvSpPr>
            <p:spPr>
              <a:xfrm>
                <a:off x="5099547" y="1591716"/>
                <a:ext cx="974868" cy="990865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13131" extrusionOk="0">
                    <a:moveTo>
                      <a:pt x="3800" y="0"/>
                    </a:moveTo>
                    <a:lnTo>
                      <a:pt x="0" y="9180"/>
                    </a:lnTo>
                    <a:cubicBezTo>
                      <a:pt x="2219" y="10091"/>
                      <a:pt x="4225" y="11429"/>
                      <a:pt x="5897" y="13131"/>
                    </a:cubicBezTo>
                    <a:lnTo>
                      <a:pt x="12918" y="6079"/>
                    </a:lnTo>
                    <a:cubicBezTo>
                      <a:pt x="10335" y="3496"/>
                      <a:pt x="7234" y="1398"/>
                      <a:pt x="3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6"/>
              <p:cNvSpPr/>
              <p:nvPr/>
            </p:nvSpPr>
            <p:spPr>
              <a:xfrm>
                <a:off x="4572015" y="1428875"/>
                <a:ext cx="814289" cy="855565"/>
              </a:xfrm>
              <a:custGeom>
                <a:avLst/>
                <a:gdLst/>
                <a:ahLst/>
                <a:cxnLst/>
                <a:rect l="l" t="t" r="r" b="b"/>
                <a:pathLst>
                  <a:path w="10791" h="11338" extrusionOk="0">
                    <a:moveTo>
                      <a:pt x="0" y="0"/>
                    </a:moveTo>
                    <a:lnTo>
                      <a:pt x="0" y="9939"/>
                    </a:lnTo>
                    <a:cubicBezTo>
                      <a:pt x="2493" y="9939"/>
                      <a:pt x="4833" y="10426"/>
                      <a:pt x="6991" y="11338"/>
                    </a:cubicBezTo>
                    <a:lnTo>
                      <a:pt x="10791" y="2128"/>
                    </a:lnTo>
                    <a:cubicBezTo>
                      <a:pt x="7447" y="760"/>
                      <a:pt x="383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5000923" y="2284355"/>
                <a:ext cx="543614" cy="47487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293" extrusionOk="0">
                    <a:moveTo>
                      <a:pt x="1307" y="1"/>
                    </a:moveTo>
                    <a:lnTo>
                      <a:pt x="0" y="3071"/>
                    </a:lnTo>
                    <a:cubicBezTo>
                      <a:pt x="1824" y="3830"/>
                      <a:pt x="3465" y="4925"/>
                      <a:pt x="4833" y="6292"/>
                    </a:cubicBezTo>
                    <a:lnTo>
                      <a:pt x="7204" y="3952"/>
                    </a:lnTo>
                    <a:cubicBezTo>
                      <a:pt x="5532" y="2280"/>
                      <a:pt x="3526" y="912"/>
                      <a:pt x="1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4572015" y="2178863"/>
                <a:ext cx="527616" cy="337231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4469" extrusionOk="0">
                    <a:moveTo>
                      <a:pt x="0" y="0"/>
                    </a:moveTo>
                    <a:lnTo>
                      <a:pt x="0" y="3344"/>
                    </a:lnTo>
                    <a:cubicBezTo>
                      <a:pt x="2006" y="3344"/>
                      <a:pt x="3952" y="3739"/>
                      <a:pt x="5684" y="4469"/>
                    </a:cubicBezTo>
                    <a:lnTo>
                      <a:pt x="6991" y="1399"/>
                    </a:lnTo>
                    <a:cubicBezTo>
                      <a:pt x="4833" y="487"/>
                      <a:pt x="2462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5" name="Google Shape;1515;p36"/>
              <p:cNvGrpSpPr/>
              <p:nvPr/>
            </p:nvGrpSpPr>
            <p:grpSpPr>
              <a:xfrm>
                <a:off x="4991367" y="1880451"/>
                <a:ext cx="366121" cy="366106"/>
                <a:chOff x="3311739" y="1718265"/>
                <a:chExt cx="366121" cy="366106"/>
              </a:xfrm>
            </p:grpSpPr>
            <p:sp>
              <p:nvSpPr>
                <p:cNvPr id="1516" name="Google Shape;1516;p36"/>
                <p:cNvSpPr/>
                <p:nvPr/>
              </p:nvSpPr>
              <p:spPr>
                <a:xfrm>
                  <a:off x="3431708" y="1776842"/>
                  <a:ext cx="131247" cy="13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0" h="8847" extrusionOk="0">
                      <a:moveTo>
                        <a:pt x="4386" y="643"/>
                      </a:moveTo>
                      <a:cubicBezTo>
                        <a:pt x="5483" y="643"/>
                        <a:pt x="6428" y="1096"/>
                        <a:pt x="7071" y="1739"/>
                      </a:cubicBezTo>
                      <a:cubicBezTo>
                        <a:pt x="7865" y="2533"/>
                        <a:pt x="8167" y="3478"/>
                        <a:pt x="8167" y="4424"/>
                      </a:cubicBezTo>
                      <a:cubicBezTo>
                        <a:pt x="8167" y="5520"/>
                        <a:pt x="7865" y="6465"/>
                        <a:pt x="7071" y="7108"/>
                      </a:cubicBezTo>
                      <a:cubicBezTo>
                        <a:pt x="6428" y="7902"/>
                        <a:pt x="5483" y="8204"/>
                        <a:pt x="4386" y="8204"/>
                      </a:cubicBezTo>
                      <a:cubicBezTo>
                        <a:pt x="3441" y="8204"/>
                        <a:pt x="2496" y="7902"/>
                        <a:pt x="1702" y="7108"/>
                      </a:cubicBezTo>
                      <a:cubicBezTo>
                        <a:pt x="1097" y="6465"/>
                        <a:pt x="606" y="5520"/>
                        <a:pt x="606" y="4424"/>
                      </a:cubicBezTo>
                      <a:cubicBezTo>
                        <a:pt x="606" y="3478"/>
                        <a:pt x="1097" y="2533"/>
                        <a:pt x="1702" y="1739"/>
                      </a:cubicBezTo>
                      <a:cubicBezTo>
                        <a:pt x="2496" y="1096"/>
                        <a:pt x="3441" y="643"/>
                        <a:pt x="4386" y="643"/>
                      </a:cubicBezTo>
                      <a:close/>
                      <a:moveTo>
                        <a:pt x="4386" y="0"/>
                      </a:moveTo>
                      <a:cubicBezTo>
                        <a:pt x="2042" y="0"/>
                        <a:pt x="1" y="2042"/>
                        <a:pt x="1" y="4424"/>
                      </a:cubicBezTo>
                      <a:cubicBezTo>
                        <a:pt x="1" y="6957"/>
                        <a:pt x="2042" y="8847"/>
                        <a:pt x="4386" y="8847"/>
                      </a:cubicBezTo>
                      <a:cubicBezTo>
                        <a:pt x="6919" y="8847"/>
                        <a:pt x="8810" y="6957"/>
                        <a:pt x="8810" y="4424"/>
                      </a:cubicBezTo>
                      <a:cubicBezTo>
                        <a:pt x="8810" y="2042"/>
                        <a:pt x="6919" y="0"/>
                        <a:pt x="43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6"/>
                <p:cNvSpPr/>
                <p:nvPr/>
              </p:nvSpPr>
              <p:spPr>
                <a:xfrm>
                  <a:off x="3393973" y="1927218"/>
                  <a:ext cx="203902" cy="72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" h="4878" extrusionOk="0">
                      <a:moveTo>
                        <a:pt x="6919" y="1"/>
                      </a:moveTo>
                      <a:cubicBezTo>
                        <a:pt x="3781" y="1"/>
                        <a:pt x="1248" y="1740"/>
                        <a:pt x="1" y="4424"/>
                      </a:cubicBezTo>
                      <a:cubicBezTo>
                        <a:pt x="1" y="4575"/>
                        <a:pt x="1" y="4727"/>
                        <a:pt x="152" y="4878"/>
                      </a:cubicBezTo>
                      <a:cubicBezTo>
                        <a:pt x="303" y="4878"/>
                        <a:pt x="643" y="4878"/>
                        <a:pt x="643" y="4727"/>
                      </a:cubicBezTo>
                      <a:cubicBezTo>
                        <a:pt x="1740" y="2345"/>
                        <a:pt x="4084" y="643"/>
                        <a:pt x="6919" y="643"/>
                      </a:cubicBezTo>
                      <a:cubicBezTo>
                        <a:pt x="9604" y="643"/>
                        <a:pt x="11986" y="2193"/>
                        <a:pt x="13082" y="4575"/>
                      </a:cubicBezTo>
                      <a:cubicBezTo>
                        <a:pt x="13082" y="4727"/>
                        <a:pt x="13233" y="4727"/>
                        <a:pt x="13384" y="4727"/>
                      </a:cubicBezTo>
                      <a:cubicBezTo>
                        <a:pt x="13536" y="4575"/>
                        <a:pt x="13687" y="4424"/>
                        <a:pt x="13536" y="4235"/>
                      </a:cubicBezTo>
                      <a:cubicBezTo>
                        <a:pt x="12439" y="1740"/>
                        <a:pt x="9755" y="1"/>
                        <a:pt x="69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6"/>
                <p:cNvSpPr/>
                <p:nvPr/>
              </p:nvSpPr>
              <p:spPr>
                <a:xfrm>
                  <a:off x="3311739" y="1718265"/>
                  <a:ext cx="366121" cy="366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6" h="24575" extrusionOk="0">
                      <a:moveTo>
                        <a:pt x="12288" y="643"/>
                      </a:moveTo>
                      <a:cubicBezTo>
                        <a:pt x="15615" y="643"/>
                        <a:pt x="18451" y="1890"/>
                        <a:pt x="20644" y="4083"/>
                      </a:cubicBezTo>
                      <a:cubicBezTo>
                        <a:pt x="22685" y="6163"/>
                        <a:pt x="23933" y="8998"/>
                        <a:pt x="23933" y="12287"/>
                      </a:cubicBezTo>
                      <a:cubicBezTo>
                        <a:pt x="23933" y="15426"/>
                        <a:pt x="22685" y="18450"/>
                        <a:pt x="20644" y="20492"/>
                      </a:cubicBezTo>
                      <a:cubicBezTo>
                        <a:pt x="18451" y="22533"/>
                        <a:pt x="15615" y="23932"/>
                        <a:pt x="12288" y="23932"/>
                      </a:cubicBezTo>
                      <a:cubicBezTo>
                        <a:pt x="9150" y="23932"/>
                        <a:pt x="6163" y="22533"/>
                        <a:pt x="4084" y="20492"/>
                      </a:cubicBezTo>
                      <a:cubicBezTo>
                        <a:pt x="2042" y="18450"/>
                        <a:pt x="643" y="15426"/>
                        <a:pt x="643" y="12287"/>
                      </a:cubicBezTo>
                      <a:cubicBezTo>
                        <a:pt x="643" y="8998"/>
                        <a:pt x="2042" y="6163"/>
                        <a:pt x="4084" y="4083"/>
                      </a:cubicBezTo>
                      <a:cubicBezTo>
                        <a:pt x="6163" y="1890"/>
                        <a:pt x="9150" y="643"/>
                        <a:pt x="12288" y="643"/>
                      </a:cubicBezTo>
                      <a:close/>
                      <a:moveTo>
                        <a:pt x="12288" y="0"/>
                      </a:moveTo>
                      <a:cubicBezTo>
                        <a:pt x="5521" y="0"/>
                        <a:pt x="1" y="5520"/>
                        <a:pt x="1" y="12287"/>
                      </a:cubicBezTo>
                      <a:cubicBezTo>
                        <a:pt x="1" y="19055"/>
                        <a:pt x="5521" y="24575"/>
                        <a:pt x="12288" y="24575"/>
                      </a:cubicBezTo>
                      <a:cubicBezTo>
                        <a:pt x="19056" y="24575"/>
                        <a:pt x="24576" y="19055"/>
                        <a:pt x="24576" y="12287"/>
                      </a:cubicBezTo>
                      <a:cubicBezTo>
                        <a:pt x="24576" y="5520"/>
                        <a:pt x="19056" y="0"/>
                        <a:pt x="122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6"/>
                <p:cNvSpPr/>
                <p:nvPr/>
              </p:nvSpPr>
              <p:spPr>
                <a:xfrm>
                  <a:off x="3464378" y="1937363"/>
                  <a:ext cx="65907" cy="32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2156" extrusionOk="0">
                      <a:moveTo>
                        <a:pt x="284" y="0"/>
                      </a:moveTo>
                      <a:cubicBezTo>
                        <a:pt x="190" y="0"/>
                        <a:pt x="76" y="38"/>
                        <a:pt x="0" y="114"/>
                      </a:cubicBezTo>
                      <a:cubicBezTo>
                        <a:pt x="0" y="114"/>
                        <a:pt x="0" y="416"/>
                        <a:pt x="152" y="416"/>
                      </a:cubicBezTo>
                      <a:lnTo>
                        <a:pt x="1588" y="2004"/>
                      </a:lnTo>
                      <a:cubicBezTo>
                        <a:pt x="1740" y="2155"/>
                        <a:pt x="2042" y="2155"/>
                        <a:pt x="2193" y="2155"/>
                      </a:cubicBezTo>
                      <a:cubicBezTo>
                        <a:pt x="2534" y="2155"/>
                        <a:pt x="2685" y="2155"/>
                        <a:pt x="2836" y="2004"/>
                      </a:cubicBezTo>
                      <a:lnTo>
                        <a:pt x="4424" y="567"/>
                      </a:lnTo>
                      <a:lnTo>
                        <a:pt x="4424" y="114"/>
                      </a:lnTo>
                      <a:cubicBezTo>
                        <a:pt x="4329" y="38"/>
                        <a:pt x="4244" y="0"/>
                        <a:pt x="4164" y="0"/>
                      </a:cubicBezTo>
                      <a:cubicBezTo>
                        <a:pt x="4084" y="0"/>
                        <a:pt x="4008" y="38"/>
                        <a:pt x="3932" y="114"/>
                      </a:cubicBezTo>
                      <a:lnTo>
                        <a:pt x="2345" y="1512"/>
                      </a:lnTo>
                      <a:lnTo>
                        <a:pt x="2042" y="1512"/>
                      </a:lnTo>
                      <a:lnTo>
                        <a:pt x="454" y="114"/>
                      </a:lnTo>
                      <a:cubicBezTo>
                        <a:pt x="454" y="38"/>
                        <a:pt x="379" y="0"/>
                        <a:pt x="2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6"/>
                <p:cNvSpPr/>
                <p:nvPr/>
              </p:nvSpPr>
              <p:spPr>
                <a:xfrm>
                  <a:off x="3492535" y="1962137"/>
                  <a:ext cx="9594" cy="8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861" extrusionOk="0">
                      <a:moveTo>
                        <a:pt x="303" y="1"/>
                      </a:moveTo>
                      <a:cubicBezTo>
                        <a:pt x="152" y="1"/>
                        <a:pt x="1" y="190"/>
                        <a:pt x="1" y="341"/>
                      </a:cubicBezTo>
                      <a:lnTo>
                        <a:pt x="1" y="5521"/>
                      </a:lnTo>
                      <a:cubicBezTo>
                        <a:pt x="1" y="5672"/>
                        <a:pt x="152" y="5861"/>
                        <a:pt x="303" y="5861"/>
                      </a:cubicBezTo>
                      <a:cubicBezTo>
                        <a:pt x="455" y="5861"/>
                        <a:pt x="644" y="5672"/>
                        <a:pt x="644" y="5521"/>
                      </a:cubicBezTo>
                      <a:lnTo>
                        <a:pt x="644" y="341"/>
                      </a:lnTo>
                      <a:cubicBezTo>
                        <a:pt x="644" y="190"/>
                        <a:pt x="455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37"/>
          <p:cNvGrpSpPr/>
          <p:nvPr/>
        </p:nvGrpSpPr>
        <p:grpSpPr>
          <a:xfrm>
            <a:off x="1168105" y="1669339"/>
            <a:ext cx="1614062" cy="3102162"/>
            <a:chOff x="1168105" y="1669339"/>
            <a:chExt cx="1614062" cy="3102162"/>
          </a:xfrm>
        </p:grpSpPr>
        <p:sp>
          <p:nvSpPr>
            <p:cNvPr id="1526" name="Google Shape;1526;p37"/>
            <p:cNvSpPr/>
            <p:nvPr/>
          </p:nvSpPr>
          <p:spPr>
            <a:xfrm>
              <a:off x="1574405" y="1669339"/>
              <a:ext cx="557589" cy="557589"/>
            </a:xfrm>
            <a:custGeom>
              <a:avLst/>
              <a:gdLst/>
              <a:ahLst/>
              <a:cxnLst/>
              <a:rect l="l" t="t" r="r" b="b"/>
              <a:pathLst>
                <a:path w="16070" h="16070" extrusionOk="0">
                  <a:moveTo>
                    <a:pt x="11778" y="777"/>
                  </a:moveTo>
                  <a:cubicBezTo>
                    <a:pt x="12828" y="777"/>
                    <a:pt x="13696" y="1142"/>
                    <a:pt x="14357" y="1804"/>
                  </a:cubicBezTo>
                  <a:cubicBezTo>
                    <a:pt x="14928" y="2375"/>
                    <a:pt x="15293" y="3333"/>
                    <a:pt x="15293" y="4292"/>
                  </a:cubicBezTo>
                  <a:lnTo>
                    <a:pt x="15293" y="11802"/>
                  </a:lnTo>
                  <a:cubicBezTo>
                    <a:pt x="15293" y="12852"/>
                    <a:pt x="14928" y="13696"/>
                    <a:pt x="14357" y="14358"/>
                  </a:cubicBezTo>
                  <a:cubicBezTo>
                    <a:pt x="13696" y="14929"/>
                    <a:pt x="12828" y="15317"/>
                    <a:pt x="11778" y="15317"/>
                  </a:cubicBezTo>
                  <a:lnTo>
                    <a:pt x="4269" y="15317"/>
                  </a:lnTo>
                  <a:cubicBezTo>
                    <a:pt x="3310" y="15317"/>
                    <a:pt x="2374" y="14929"/>
                    <a:pt x="1804" y="14358"/>
                  </a:cubicBezTo>
                  <a:cubicBezTo>
                    <a:pt x="1142" y="13696"/>
                    <a:pt x="754" y="12852"/>
                    <a:pt x="754" y="11802"/>
                  </a:cubicBezTo>
                  <a:lnTo>
                    <a:pt x="754" y="4292"/>
                  </a:lnTo>
                  <a:cubicBezTo>
                    <a:pt x="754" y="3333"/>
                    <a:pt x="1142" y="2375"/>
                    <a:pt x="1804" y="1804"/>
                  </a:cubicBezTo>
                  <a:cubicBezTo>
                    <a:pt x="2374" y="1142"/>
                    <a:pt x="3310" y="777"/>
                    <a:pt x="4269" y="777"/>
                  </a:cubicBezTo>
                  <a:close/>
                  <a:moveTo>
                    <a:pt x="4269" y="1"/>
                  </a:moveTo>
                  <a:cubicBezTo>
                    <a:pt x="1895" y="1"/>
                    <a:pt x="0" y="1918"/>
                    <a:pt x="0" y="4292"/>
                  </a:cubicBezTo>
                  <a:lnTo>
                    <a:pt x="0" y="11802"/>
                  </a:lnTo>
                  <a:cubicBezTo>
                    <a:pt x="0" y="14175"/>
                    <a:pt x="1895" y="16070"/>
                    <a:pt x="4269" y="16070"/>
                  </a:cubicBezTo>
                  <a:lnTo>
                    <a:pt x="11778" y="16070"/>
                  </a:lnTo>
                  <a:cubicBezTo>
                    <a:pt x="14152" y="16070"/>
                    <a:pt x="16069" y="14175"/>
                    <a:pt x="16069" y="11802"/>
                  </a:cubicBezTo>
                  <a:lnTo>
                    <a:pt x="16069" y="4292"/>
                  </a:lnTo>
                  <a:cubicBezTo>
                    <a:pt x="16069" y="1918"/>
                    <a:pt x="14152" y="1"/>
                    <a:pt x="11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1754970" y="1849137"/>
              <a:ext cx="196457" cy="213077"/>
            </a:xfrm>
            <a:custGeom>
              <a:avLst/>
              <a:gdLst/>
              <a:ahLst/>
              <a:cxnLst/>
              <a:rect l="l" t="t" r="r" b="b"/>
              <a:pathLst>
                <a:path w="5662" h="6141" extrusionOk="0">
                  <a:moveTo>
                    <a:pt x="2854" y="1393"/>
                  </a:moveTo>
                  <a:cubicBezTo>
                    <a:pt x="3128" y="1393"/>
                    <a:pt x="3333" y="1484"/>
                    <a:pt x="3493" y="1621"/>
                  </a:cubicBezTo>
                  <a:cubicBezTo>
                    <a:pt x="3630" y="1758"/>
                    <a:pt x="3721" y="1963"/>
                    <a:pt x="3721" y="2237"/>
                  </a:cubicBezTo>
                  <a:cubicBezTo>
                    <a:pt x="3721" y="2511"/>
                    <a:pt x="3630" y="2717"/>
                    <a:pt x="3493" y="2876"/>
                  </a:cubicBezTo>
                  <a:cubicBezTo>
                    <a:pt x="3333" y="3013"/>
                    <a:pt x="3128" y="3082"/>
                    <a:pt x="2854" y="3082"/>
                  </a:cubicBezTo>
                  <a:lnTo>
                    <a:pt x="1804" y="3082"/>
                  </a:lnTo>
                  <a:lnTo>
                    <a:pt x="1804" y="1393"/>
                  </a:lnTo>
                  <a:close/>
                  <a:moveTo>
                    <a:pt x="1" y="0"/>
                  </a:moveTo>
                  <a:lnTo>
                    <a:pt x="1" y="6140"/>
                  </a:lnTo>
                  <a:lnTo>
                    <a:pt x="1804" y="6140"/>
                  </a:lnTo>
                  <a:lnTo>
                    <a:pt x="1804" y="4497"/>
                  </a:lnTo>
                  <a:lnTo>
                    <a:pt x="2785" y="4497"/>
                  </a:lnTo>
                  <a:lnTo>
                    <a:pt x="3584" y="6140"/>
                  </a:lnTo>
                  <a:lnTo>
                    <a:pt x="5661" y="6140"/>
                  </a:lnTo>
                  <a:lnTo>
                    <a:pt x="4406" y="4132"/>
                  </a:lnTo>
                  <a:cubicBezTo>
                    <a:pt x="4748" y="3949"/>
                    <a:pt x="4999" y="3675"/>
                    <a:pt x="5182" y="3356"/>
                  </a:cubicBezTo>
                  <a:cubicBezTo>
                    <a:pt x="5365" y="3013"/>
                    <a:pt x="5456" y="2625"/>
                    <a:pt x="5456" y="2192"/>
                  </a:cubicBezTo>
                  <a:cubicBezTo>
                    <a:pt x="5456" y="1484"/>
                    <a:pt x="5228" y="959"/>
                    <a:pt x="4771" y="571"/>
                  </a:cubicBezTo>
                  <a:cubicBezTo>
                    <a:pt x="4315" y="183"/>
                    <a:pt x="3676" y="0"/>
                    <a:pt x="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1168105" y="2517534"/>
              <a:ext cx="1567390" cy="498187"/>
            </a:xfrm>
            <a:custGeom>
              <a:avLst/>
              <a:gdLst/>
              <a:ahLst/>
              <a:cxnLst/>
              <a:rect l="l" t="t" r="r" b="b"/>
              <a:pathLst>
                <a:path w="45173" h="14358" extrusionOk="0">
                  <a:moveTo>
                    <a:pt x="5890" y="1"/>
                  </a:moveTo>
                  <a:cubicBezTo>
                    <a:pt x="2672" y="1"/>
                    <a:pt x="1" y="2580"/>
                    <a:pt x="1" y="5890"/>
                  </a:cubicBezTo>
                  <a:lnTo>
                    <a:pt x="1" y="13993"/>
                  </a:lnTo>
                  <a:lnTo>
                    <a:pt x="754" y="13993"/>
                  </a:lnTo>
                  <a:lnTo>
                    <a:pt x="754" y="5890"/>
                  </a:lnTo>
                  <a:cubicBezTo>
                    <a:pt x="754" y="4475"/>
                    <a:pt x="1439" y="3151"/>
                    <a:pt x="2283" y="2192"/>
                  </a:cubicBezTo>
                  <a:cubicBezTo>
                    <a:pt x="3242" y="1325"/>
                    <a:pt x="4566" y="754"/>
                    <a:pt x="5890" y="754"/>
                  </a:cubicBezTo>
                  <a:lnTo>
                    <a:pt x="34148" y="754"/>
                  </a:lnTo>
                  <a:cubicBezTo>
                    <a:pt x="35563" y="754"/>
                    <a:pt x="36909" y="1325"/>
                    <a:pt x="37845" y="2192"/>
                  </a:cubicBezTo>
                  <a:cubicBezTo>
                    <a:pt x="38713" y="3151"/>
                    <a:pt x="39283" y="4475"/>
                    <a:pt x="39283" y="5890"/>
                  </a:cubicBezTo>
                  <a:lnTo>
                    <a:pt x="39283" y="10660"/>
                  </a:lnTo>
                  <a:cubicBezTo>
                    <a:pt x="39283" y="12737"/>
                    <a:pt x="40995" y="14358"/>
                    <a:pt x="42981" y="14358"/>
                  </a:cubicBezTo>
                  <a:lnTo>
                    <a:pt x="45172" y="14358"/>
                  </a:lnTo>
                  <a:lnTo>
                    <a:pt x="45172" y="13605"/>
                  </a:lnTo>
                  <a:lnTo>
                    <a:pt x="42981" y="13605"/>
                  </a:lnTo>
                  <a:cubicBezTo>
                    <a:pt x="42228" y="13605"/>
                    <a:pt x="41475" y="13308"/>
                    <a:pt x="40904" y="12737"/>
                  </a:cubicBezTo>
                  <a:cubicBezTo>
                    <a:pt x="40425" y="12281"/>
                    <a:pt x="40037" y="11505"/>
                    <a:pt x="40037" y="10660"/>
                  </a:cubicBezTo>
                  <a:lnTo>
                    <a:pt x="40037" y="5890"/>
                  </a:lnTo>
                  <a:cubicBezTo>
                    <a:pt x="40037" y="2580"/>
                    <a:pt x="37480" y="1"/>
                    <a:pt x="34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1168105" y="3867061"/>
              <a:ext cx="1389184" cy="871185"/>
            </a:xfrm>
            <a:custGeom>
              <a:avLst/>
              <a:gdLst/>
              <a:ahLst/>
              <a:cxnLst/>
              <a:rect l="l" t="t" r="r" b="b"/>
              <a:pathLst>
                <a:path w="40037" h="25108" extrusionOk="0">
                  <a:moveTo>
                    <a:pt x="1" y="0"/>
                  </a:moveTo>
                  <a:lnTo>
                    <a:pt x="1" y="19219"/>
                  </a:lnTo>
                  <a:cubicBezTo>
                    <a:pt x="1" y="22460"/>
                    <a:pt x="2672" y="25108"/>
                    <a:pt x="5890" y="25108"/>
                  </a:cubicBezTo>
                  <a:lnTo>
                    <a:pt x="34148" y="25108"/>
                  </a:lnTo>
                  <a:cubicBezTo>
                    <a:pt x="37480" y="25108"/>
                    <a:pt x="40037" y="22460"/>
                    <a:pt x="40037" y="19219"/>
                  </a:cubicBezTo>
                  <a:lnTo>
                    <a:pt x="40037" y="0"/>
                  </a:lnTo>
                  <a:lnTo>
                    <a:pt x="39283" y="0"/>
                  </a:lnTo>
                  <a:lnTo>
                    <a:pt x="39283" y="19219"/>
                  </a:lnTo>
                  <a:cubicBezTo>
                    <a:pt x="39283" y="20634"/>
                    <a:pt x="38713" y="21890"/>
                    <a:pt x="37845" y="22825"/>
                  </a:cubicBezTo>
                  <a:cubicBezTo>
                    <a:pt x="36909" y="23784"/>
                    <a:pt x="35563" y="24355"/>
                    <a:pt x="34148" y="24355"/>
                  </a:cubicBezTo>
                  <a:lnTo>
                    <a:pt x="5890" y="24355"/>
                  </a:lnTo>
                  <a:cubicBezTo>
                    <a:pt x="4566" y="24355"/>
                    <a:pt x="3242" y="23784"/>
                    <a:pt x="2283" y="22825"/>
                  </a:cubicBezTo>
                  <a:cubicBezTo>
                    <a:pt x="1439" y="21890"/>
                    <a:pt x="754" y="20634"/>
                    <a:pt x="754" y="19219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2689490" y="2956308"/>
              <a:ext cx="92677" cy="95834"/>
            </a:xfrm>
            <a:custGeom>
              <a:avLst/>
              <a:gdLst/>
              <a:ahLst/>
              <a:cxnLst/>
              <a:rect l="l" t="t" r="r" b="b"/>
              <a:pathLst>
                <a:path w="2671" h="2762" extrusionOk="0">
                  <a:moveTo>
                    <a:pt x="1324" y="0"/>
                  </a:moveTo>
                  <a:cubicBezTo>
                    <a:pt x="571" y="0"/>
                    <a:pt x="0" y="571"/>
                    <a:pt x="0" y="1347"/>
                  </a:cubicBezTo>
                  <a:cubicBezTo>
                    <a:pt x="0" y="2100"/>
                    <a:pt x="571" y="2762"/>
                    <a:pt x="1324" y="2762"/>
                  </a:cubicBezTo>
                  <a:cubicBezTo>
                    <a:pt x="2100" y="2762"/>
                    <a:pt x="2671" y="2100"/>
                    <a:pt x="2671" y="1347"/>
                  </a:cubicBezTo>
                  <a:cubicBezTo>
                    <a:pt x="2671" y="571"/>
                    <a:pt x="2100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1445298" y="4678789"/>
              <a:ext cx="837945" cy="92712"/>
            </a:xfrm>
            <a:custGeom>
              <a:avLst/>
              <a:gdLst/>
              <a:ahLst/>
              <a:cxnLst/>
              <a:rect l="l" t="t" r="r" b="b"/>
              <a:pathLst>
                <a:path w="24150" h="2672" extrusionOk="0">
                  <a:moveTo>
                    <a:pt x="1325" y="1"/>
                  </a:moveTo>
                  <a:cubicBezTo>
                    <a:pt x="571" y="1"/>
                    <a:pt x="1" y="572"/>
                    <a:pt x="1" y="1348"/>
                  </a:cubicBezTo>
                  <a:cubicBezTo>
                    <a:pt x="1" y="2101"/>
                    <a:pt x="571" y="2672"/>
                    <a:pt x="1325" y="2672"/>
                  </a:cubicBezTo>
                  <a:lnTo>
                    <a:pt x="22826" y="2672"/>
                  </a:lnTo>
                  <a:cubicBezTo>
                    <a:pt x="23579" y="2672"/>
                    <a:pt x="24150" y="2101"/>
                    <a:pt x="24150" y="1348"/>
                  </a:cubicBezTo>
                  <a:cubicBezTo>
                    <a:pt x="24150" y="572"/>
                    <a:pt x="23579" y="1"/>
                    <a:pt x="22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1445298" y="2481102"/>
              <a:ext cx="837945" cy="95869"/>
            </a:xfrm>
            <a:custGeom>
              <a:avLst/>
              <a:gdLst/>
              <a:ahLst/>
              <a:cxnLst/>
              <a:rect l="l" t="t" r="r" b="b"/>
              <a:pathLst>
                <a:path w="24150" h="2763" extrusionOk="0">
                  <a:moveTo>
                    <a:pt x="1325" y="1"/>
                  </a:moveTo>
                  <a:cubicBezTo>
                    <a:pt x="571" y="1"/>
                    <a:pt x="1" y="663"/>
                    <a:pt x="1" y="1348"/>
                  </a:cubicBezTo>
                  <a:cubicBezTo>
                    <a:pt x="1" y="2101"/>
                    <a:pt x="571" y="2763"/>
                    <a:pt x="1325" y="2763"/>
                  </a:cubicBezTo>
                  <a:lnTo>
                    <a:pt x="22826" y="2763"/>
                  </a:lnTo>
                  <a:cubicBezTo>
                    <a:pt x="23579" y="2763"/>
                    <a:pt x="24150" y="2101"/>
                    <a:pt x="24150" y="1348"/>
                  </a:cubicBezTo>
                  <a:cubicBezTo>
                    <a:pt x="24150" y="663"/>
                    <a:pt x="23579" y="1"/>
                    <a:pt x="22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 txBox="1"/>
            <p:nvPr/>
          </p:nvSpPr>
          <p:spPr>
            <a:xfrm>
              <a:off x="1185903" y="3299988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534" name="Google Shape;1534;p37"/>
            <p:cNvGrpSpPr/>
            <p:nvPr/>
          </p:nvGrpSpPr>
          <p:grpSpPr>
            <a:xfrm>
              <a:off x="1730426" y="2802701"/>
              <a:ext cx="267689" cy="267724"/>
              <a:chOff x="6929681" y="2421701"/>
              <a:chExt cx="267689" cy="267724"/>
            </a:xfrm>
          </p:grpSpPr>
          <p:sp>
            <p:nvSpPr>
              <p:cNvPr id="1535" name="Google Shape;1535;p37"/>
              <p:cNvSpPr/>
              <p:nvPr/>
            </p:nvSpPr>
            <p:spPr>
              <a:xfrm>
                <a:off x="6929681" y="2517534"/>
                <a:ext cx="188512" cy="171891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4954" extrusionOk="0">
                    <a:moveTo>
                      <a:pt x="4953" y="571"/>
                    </a:moveTo>
                    <a:lnTo>
                      <a:pt x="4953" y="4475"/>
                    </a:lnTo>
                    <a:lnTo>
                      <a:pt x="479" y="4475"/>
                    </a:lnTo>
                    <a:lnTo>
                      <a:pt x="479" y="571"/>
                    </a:lnTo>
                    <a:close/>
                    <a:moveTo>
                      <a:pt x="183" y="1"/>
                    </a:moveTo>
                    <a:lnTo>
                      <a:pt x="91" y="92"/>
                    </a:lnTo>
                    <a:cubicBezTo>
                      <a:pt x="0" y="183"/>
                      <a:pt x="0" y="183"/>
                      <a:pt x="0" y="298"/>
                    </a:cubicBezTo>
                    <a:lnTo>
                      <a:pt x="0" y="4657"/>
                    </a:lnTo>
                    <a:cubicBezTo>
                      <a:pt x="0" y="4748"/>
                      <a:pt x="0" y="4863"/>
                      <a:pt x="91" y="4863"/>
                    </a:cubicBezTo>
                    <a:cubicBezTo>
                      <a:pt x="91" y="4954"/>
                      <a:pt x="183" y="4954"/>
                      <a:pt x="183" y="4954"/>
                    </a:cubicBezTo>
                    <a:lnTo>
                      <a:pt x="5136" y="4954"/>
                    </a:lnTo>
                    <a:cubicBezTo>
                      <a:pt x="5227" y="4954"/>
                      <a:pt x="5318" y="4954"/>
                      <a:pt x="5318" y="4863"/>
                    </a:cubicBezTo>
                    <a:cubicBezTo>
                      <a:pt x="5432" y="4863"/>
                      <a:pt x="5432" y="4748"/>
                      <a:pt x="5432" y="4657"/>
                    </a:cubicBezTo>
                    <a:lnTo>
                      <a:pt x="5432" y="298"/>
                    </a:lnTo>
                    <a:cubicBezTo>
                      <a:pt x="5432" y="183"/>
                      <a:pt x="5432" y="183"/>
                      <a:pt x="5318" y="92"/>
                    </a:cubicBezTo>
                    <a:cubicBezTo>
                      <a:pt x="5318" y="92"/>
                      <a:pt x="5227" y="1"/>
                      <a:pt x="5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995396" y="2567427"/>
                <a:ext cx="56279" cy="7924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2284" extrusionOk="0">
                    <a:moveTo>
                      <a:pt x="777" y="457"/>
                    </a:moveTo>
                    <a:cubicBezTo>
                      <a:pt x="959" y="457"/>
                      <a:pt x="1142" y="663"/>
                      <a:pt x="1142" y="754"/>
                    </a:cubicBezTo>
                    <a:cubicBezTo>
                      <a:pt x="1142" y="937"/>
                      <a:pt x="1051" y="1028"/>
                      <a:pt x="959" y="1028"/>
                    </a:cubicBezTo>
                    <a:cubicBezTo>
                      <a:pt x="868" y="1142"/>
                      <a:pt x="868" y="1233"/>
                      <a:pt x="868" y="1233"/>
                    </a:cubicBezTo>
                    <a:lnTo>
                      <a:pt x="868" y="1804"/>
                    </a:lnTo>
                    <a:lnTo>
                      <a:pt x="777" y="1804"/>
                    </a:lnTo>
                    <a:lnTo>
                      <a:pt x="777" y="1233"/>
                    </a:lnTo>
                    <a:cubicBezTo>
                      <a:pt x="777" y="1233"/>
                      <a:pt x="777" y="1142"/>
                      <a:pt x="685" y="1028"/>
                    </a:cubicBezTo>
                    <a:cubicBezTo>
                      <a:pt x="571" y="1028"/>
                      <a:pt x="480" y="937"/>
                      <a:pt x="480" y="754"/>
                    </a:cubicBezTo>
                    <a:cubicBezTo>
                      <a:pt x="480" y="663"/>
                      <a:pt x="685" y="457"/>
                      <a:pt x="777" y="457"/>
                    </a:cubicBezTo>
                    <a:close/>
                    <a:moveTo>
                      <a:pt x="777" y="1"/>
                    </a:moveTo>
                    <a:cubicBezTo>
                      <a:pt x="389" y="1"/>
                      <a:pt x="1" y="366"/>
                      <a:pt x="1" y="754"/>
                    </a:cubicBezTo>
                    <a:cubicBezTo>
                      <a:pt x="1" y="1078"/>
                      <a:pt x="144" y="1259"/>
                      <a:pt x="297" y="1416"/>
                    </a:cubicBezTo>
                    <a:lnTo>
                      <a:pt x="297" y="1416"/>
                    </a:lnTo>
                    <a:lnTo>
                      <a:pt x="297" y="1987"/>
                    </a:lnTo>
                    <a:cubicBezTo>
                      <a:pt x="297" y="2078"/>
                      <a:pt x="297" y="2169"/>
                      <a:pt x="389" y="2169"/>
                    </a:cubicBezTo>
                    <a:cubicBezTo>
                      <a:pt x="389" y="2283"/>
                      <a:pt x="480" y="2283"/>
                      <a:pt x="480" y="2283"/>
                    </a:cubicBezTo>
                    <a:lnTo>
                      <a:pt x="1051" y="2283"/>
                    </a:lnTo>
                    <a:cubicBezTo>
                      <a:pt x="1142" y="2283"/>
                      <a:pt x="1256" y="2283"/>
                      <a:pt x="1256" y="2169"/>
                    </a:cubicBezTo>
                    <a:cubicBezTo>
                      <a:pt x="1347" y="2169"/>
                      <a:pt x="1347" y="2078"/>
                      <a:pt x="1347" y="1987"/>
                    </a:cubicBezTo>
                    <a:lnTo>
                      <a:pt x="1347" y="1414"/>
                    </a:lnTo>
                    <a:lnTo>
                      <a:pt x="1347" y="1414"/>
                    </a:lnTo>
                    <a:cubicBezTo>
                      <a:pt x="1495" y="1257"/>
                      <a:pt x="1621" y="1077"/>
                      <a:pt x="1621" y="754"/>
                    </a:cubicBezTo>
                    <a:cubicBezTo>
                      <a:pt x="1621" y="366"/>
                      <a:pt x="1256" y="1"/>
                      <a:pt x="7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7061910" y="2421701"/>
                <a:ext cx="135459" cy="11252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243" extrusionOk="0">
                    <a:moveTo>
                      <a:pt x="1987" y="1"/>
                    </a:moveTo>
                    <a:cubicBezTo>
                      <a:pt x="845" y="1"/>
                      <a:pt x="1" y="868"/>
                      <a:pt x="1" y="1918"/>
                    </a:cubicBezTo>
                    <a:lnTo>
                      <a:pt x="1" y="3060"/>
                    </a:lnTo>
                    <a:cubicBezTo>
                      <a:pt x="1" y="3151"/>
                      <a:pt x="92" y="3242"/>
                      <a:pt x="183" y="3242"/>
                    </a:cubicBezTo>
                    <a:cubicBezTo>
                      <a:pt x="366" y="3242"/>
                      <a:pt x="480" y="3151"/>
                      <a:pt x="480" y="3060"/>
                    </a:cubicBezTo>
                    <a:lnTo>
                      <a:pt x="480" y="1918"/>
                    </a:lnTo>
                    <a:cubicBezTo>
                      <a:pt x="480" y="1530"/>
                      <a:pt x="663" y="1142"/>
                      <a:pt x="845" y="868"/>
                    </a:cubicBezTo>
                    <a:cubicBezTo>
                      <a:pt x="1142" y="572"/>
                      <a:pt x="1507" y="480"/>
                      <a:pt x="1987" y="480"/>
                    </a:cubicBezTo>
                    <a:cubicBezTo>
                      <a:pt x="2375" y="480"/>
                      <a:pt x="2763" y="572"/>
                      <a:pt x="3037" y="868"/>
                    </a:cubicBezTo>
                    <a:cubicBezTo>
                      <a:pt x="3219" y="1142"/>
                      <a:pt x="3425" y="1530"/>
                      <a:pt x="3425" y="1918"/>
                    </a:cubicBezTo>
                    <a:lnTo>
                      <a:pt x="3425" y="3060"/>
                    </a:lnTo>
                    <a:cubicBezTo>
                      <a:pt x="3425" y="3151"/>
                      <a:pt x="3516" y="3242"/>
                      <a:pt x="3699" y="3242"/>
                    </a:cubicBezTo>
                    <a:cubicBezTo>
                      <a:pt x="3790" y="3242"/>
                      <a:pt x="3904" y="3151"/>
                      <a:pt x="3904" y="3060"/>
                    </a:cubicBezTo>
                    <a:lnTo>
                      <a:pt x="3904" y="1918"/>
                    </a:lnTo>
                    <a:cubicBezTo>
                      <a:pt x="3904" y="868"/>
                      <a:pt x="3037" y="1"/>
                      <a:pt x="19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37"/>
          <p:cNvGrpSpPr/>
          <p:nvPr/>
        </p:nvGrpSpPr>
        <p:grpSpPr>
          <a:xfrm>
            <a:off x="2893819" y="1290000"/>
            <a:ext cx="1623569" cy="3098970"/>
            <a:chOff x="2893819" y="1290000"/>
            <a:chExt cx="1623569" cy="3098970"/>
          </a:xfrm>
        </p:grpSpPr>
        <p:sp>
          <p:nvSpPr>
            <p:cNvPr id="1539" name="Google Shape;1539;p37"/>
            <p:cNvSpPr/>
            <p:nvPr/>
          </p:nvSpPr>
          <p:spPr>
            <a:xfrm>
              <a:off x="3329403" y="1290000"/>
              <a:ext cx="561544" cy="560746"/>
            </a:xfrm>
            <a:custGeom>
              <a:avLst/>
              <a:gdLst/>
              <a:ahLst/>
              <a:cxnLst/>
              <a:rect l="l" t="t" r="r" b="b"/>
              <a:pathLst>
                <a:path w="16184" h="16161" extrusionOk="0">
                  <a:moveTo>
                    <a:pt x="11892" y="754"/>
                  </a:moveTo>
                  <a:cubicBezTo>
                    <a:pt x="12851" y="754"/>
                    <a:pt x="13695" y="1142"/>
                    <a:pt x="14357" y="1804"/>
                  </a:cubicBezTo>
                  <a:cubicBezTo>
                    <a:pt x="15042" y="2466"/>
                    <a:pt x="15407" y="3333"/>
                    <a:pt x="15407" y="4292"/>
                  </a:cubicBezTo>
                  <a:lnTo>
                    <a:pt x="15407" y="11893"/>
                  </a:lnTo>
                  <a:cubicBezTo>
                    <a:pt x="15407" y="12851"/>
                    <a:pt x="15042" y="13696"/>
                    <a:pt x="14357" y="14358"/>
                  </a:cubicBezTo>
                  <a:cubicBezTo>
                    <a:pt x="13695" y="15020"/>
                    <a:pt x="12851" y="15408"/>
                    <a:pt x="11892" y="15408"/>
                  </a:cubicBezTo>
                  <a:lnTo>
                    <a:pt x="4291" y="15408"/>
                  </a:lnTo>
                  <a:cubicBezTo>
                    <a:pt x="3333" y="15408"/>
                    <a:pt x="2488" y="15020"/>
                    <a:pt x="1803" y="14358"/>
                  </a:cubicBezTo>
                  <a:cubicBezTo>
                    <a:pt x="1141" y="13696"/>
                    <a:pt x="776" y="12851"/>
                    <a:pt x="776" y="11893"/>
                  </a:cubicBezTo>
                  <a:lnTo>
                    <a:pt x="776" y="4292"/>
                  </a:lnTo>
                  <a:cubicBezTo>
                    <a:pt x="776" y="3333"/>
                    <a:pt x="1141" y="2466"/>
                    <a:pt x="1803" y="1804"/>
                  </a:cubicBezTo>
                  <a:cubicBezTo>
                    <a:pt x="2488" y="1142"/>
                    <a:pt x="3333" y="754"/>
                    <a:pt x="4291" y="754"/>
                  </a:cubicBezTo>
                  <a:close/>
                  <a:moveTo>
                    <a:pt x="4291" y="1"/>
                  </a:moveTo>
                  <a:cubicBezTo>
                    <a:pt x="1918" y="1"/>
                    <a:pt x="0" y="1895"/>
                    <a:pt x="0" y="4292"/>
                  </a:cubicBezTo>
                  <a:lnTo>
                    <a:pt x="0" y="11893"/>
                  </a:lnTo>
                  <a:cubicBezTo>
                    <a:pt x="0" y="14266"/>
                    <a:pt x="1918" y="16161"/>
                    <a:pt x="4291" y="16161"/>
                  </a:cubicBezTo>
                  <a:lnTo>
                    <a:pt x="11892" y="16161"/>
                  </a:lnTo>
                  <a:cubicBezTo>
                    <a:pt x="14266" y="16161"/>
                    <a:pt x="16183" y="14266"/>
                    <a:pt x="16183" y="11893"/>
                  </a:cubicBezTo>
                  <a:lnTo>
                    <a:pt x="16183" y="4292"/>
                  </a:lnTo>
                  <a:cubicBezTo>
                    <a:pt x="16183" y="1895"/>
                    <a:pt x="14266" y="1"/>
                    <a:pt x="11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3485400" y="1466606"/>
              <a:ext cx="243958" cy="213077"/>
            </a:xfrm>
            <a:custGeom>
              <a:avLst/>
              <a:gdLst/>
              <a:ahLst/>
              <a:cxnLst/>
              <a:rect l="l" t="t" r="r" b="b"/>
              <a:pathLst>
                <a:path w="7031" h="6141" extrusionOk="0">
                  <a:moveTo>
                    <a:pt x="3516" y="1827"/>
                  </a:moveTo>
                  <a:lnTo>
                    <a:pt x="4246" y="3813"/>
                  </a:lnTo>
                  <a:lnTo>
                    <a:pt x="2763" y="3813"/>
                  </a:lnTo>
                  <a:lnTo>
                    <a:pt x="3516" y="1827"/>
                  </a:lnTo>
                  <a:close/>
                  <a:moveTo>
                    <a:pt x="2626" y="1"/>
                  </a:moveTo>
                  <a:lnTo>
                    <a:pt x="1" y="6141"/>
                  </a:lnTo>
                  <a:lnTo>
                    <a:pt x="1872" y="6141"/>
                  </a:lnTo>
                  <a:lnTo>
                    <a:pt x="2238" y="5159"/>
                  </a:lnTo>
                  <a:lnTo>
                    <a:pt x="4726" y="5159"/>
                  </a:lnTo>
                  <a:lnTo>
                    <a:pt x="5091" y="6141"/>
                  </a:lnTo>
                  <a:lnTo>
                    <a:pt x="7031" y="6141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2893819" y="2135037"/>
              <a:ext cx="1385992" cy="484724"/>
            </a:xfrm>
            <a:custGeom>
              <a:avLst/>
              <a:gdLst/>
              <a:ahLst/>
              <a:cxnLst/>
              <a:rect l="l" t="t" r="r" b="b"/>
              <a:pathLst>
                <a:path w="39945" h="13970" extrusionOk="0">
                  <a:moveTo>
                    <a:pt x="5912" y="0"/>
                  </a:moveTo>
                  <a:cubicBezTo>
                    <a:pt x="2580" y="0"/>
                    <a:pt x="0" y="2557"/>
                    <a:pt x="0" y="5889"/>
                  </a:cubicBezTo>
                  <a:lnTo>
                    <a:pt x="0" y="13969"/>
                  </a:lnTo>
                  <a:lnTo>
                    <a:pt x="776" y="13969"/>
                  </a:lnTo>
                  <a:lnTo>
                    <a:pt x="776" y="5889"/>
                  </a:lnTo>
                  <a:cubicBezTo>
                    <a:pt x="776" y="4474"/>
                    <a:pt x="1347" y="3127"/>
                    <a:pt x="2192" y="2191"/>
                  </a:cubicBezTo>
                  <a:cubicBezTo>
                    <a:pt x="3150" y="1324"/>
                    <a:pt x="4474" y="753"/>
                    <a:pt x="5912" y="753"/>
                  </a:cubicBezTo>
                  <a:lnTo>
                    <a:pt x="34056" y="753"/>
                  </a:lnTo>
                  <a:cubicBezTo>
                    <a:pt x="35471" y="753"/>
                    <a:pt x="36818" y="1324"/>
                    <a:pt x="37753" y="2191"/>
                  </a:cubicBezTo>
                  <a:cubicBezTo>
                    <a:pt x="38621" y="3127"/>
                    <a:pt x="39191" y="4474"/>
                    <a:pt x="39191" y="5889"/>
                  </a:cubicBezTo>
                  <a:lnTo>
                    <a:pt x="39191" y="13969"/>
                  </a:lnTo>
                  <a:lnTo>
                    <a:pt x="39945" y="13969"/>
                  </a:lnTo>
                  <a:lnTo>
                    <a:pt x="39945" y="5889"/>
                  </a:lnTo>
                  <a:cubicBezTo>
                    <a:pt x="39945" y="2557"/>
                    <a:pt x="37388" y="0"/>
                    <a:pt x="34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2893819" y="3471068"/>
              <a:ext cx="1574468" cy="884682"/>
            </a:xfrm>
            <a:custGeom>
              <a:avLst/>
              <a:gdLst/>
              <a:ahLst/>
              <a:cxnLst/>
              <a:rect l="l" t="t" r="r" b="b"/>
              <a:pathLst>
                <a:path w="45377" h="25497" extrusionOk="0">
                  <a:moveTo>
                    <a:pt x="42889" y="0"/>
                  </a:moveTo>
                  <a:cubicBezTo>
                    <a:pt x="40903" y="0"/>
                    <a:pt x="39191" y="1712"/>
                    <a:pt x="39191" y="3721"/>
                  </a:cubicBezTo>
                  <a:lnTo>
                    <a:pt x="39191" y="19607"/>
                  </a:lnTo>
                  <a:cubicBezTo>
                    <a:pt x="39191" y="21023"/>
                    <a:pt x="38621" y="22255"/>
                    <a:pt x="37753" y="23214"/>
                  </a:cubicBezTo>
                  <a:cubicBezTo>
                    <a:pt x="36818" y="24172"/>
                    <a:pt x="35471" y="24743"/>
                    <a:pt x="34056" y="24743"/>
                  </a:cubicBezTo>
                  <a:lnTo>
                    <a:pt x="5912" y="24743"/>
                  </a:lnTo>
                  <a:cubicBezTo>
                    <a:pt x="4474" y="24743"/>
                    <a:pt x="3150" y="24172"/>
                    <a:pt x="2192" y="23214"/>
                  </a:cubicBezTo>
                  <a:cubicBezTo>
                    <a:pt x="1347" y="22255"/>
                    <a:pt x="776" y="21023"/>
                    <a:pt x="776" y="19607"/>
                  </a:cubicBezTo>
                  <a:lnTo>
                    <a:pt x="776" y="388"/>
                  </a:lnTo>
                  <a:lnTo>
                    <a:pt x="0" y="388"/>
                  </a:lnTo>
                  <a:lnTo>
                    <a:pt x="0" y="19607"/>
                  </a:lnTo>
                  <a:cubicBezTo>
                    <a:pt x="0" y="22826"/>
                    <a:pt x="2580" y="25496"/>
                    <a:pt x="5912" y="25496"/>
                  </a:cubicBezTo>
                  <a:lnTo>
                    <a:pt x="34056" y="25496"/>
                  </a:lnTo>
                  <a:cubicBezTo>
                    <a:pt x="37388" y="25496"/>
                    <a:pt x="39945" y="22826"/>
                    <a:pt x="39945" y="19607"/>
                  </a:cubicBezTo>
                  <a:lnTo>
                    <a:pt x="39945" y="3721"/>
                  </a:lnTo>
                  <a:cubicBezTo>
                    <a:pt x="39945" y="2854"/>
                    <a:pt x="40333" y="2192"/>
                    <a:pt x="40812" y="1621"/>
                  </a:cubicBezTo>
                  <a:cubicBezTo>
                    <a:pt x="41383" y="1142"/>
                    <a:pt x="42136" y="777"/>
                    <a:pt x="42889" y="777"/>
                  </a:cubicBezTo>
                  <a:lnTo>
                    <a:pt x="45377" y="777"/>
                  </a:lnTo>
                  <a:lnTo>
                    <a:pt x="453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4421519" y="3438591"/>
              <a:ext cx="95869" cy="95071"/>
            </a:xfrm>
            <a:custGeom>
              <a:avLst/>
              <a:gdLst/>
              <a:ahLst/>
              <a:cxnLst/>
              <a:rect l="l" t="t" r="r" b="b"/>
              <a:pathLst>
                <a:path w="2763" h="2740" extrusionOk="0">
                  <a:moveTo>
                    <a:pt x="1347" y="1"/>
                  </a:moveTo>
                  <a:cubicBezTo>
                    <a:pt x="571" y="1"/>
                    <a:pt x="0" y="571"/>
                    <a:pt x="0" y="1324"/>
                  </a:cubicBezTo>
                  <a:cubicBezTo>
                    <a:pt x="0" y="2078"/>
                    <a:pt x="571" y="2740"/>
                    <a:pt x="1347" y="2740"/>
                  </a:cubicBezTo>
                  <a:cubicBezTo>
                    <a:pt x="2100" y="2740"/>
                    <a:pt x="2762" y="2078"/>
                    <a:pt x="2762" y="1324"/>
                  </a:cubicBezTo>
                  <a:cubicBezTo>
                    <a:pt x="2762" y="571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3167820" y="4296293"/>
              <a:ext cx="837979" cy="92677"/>
            </a:xfrm>
            <a:custGeom>
              <a:avLst/>
              <a:gdLst/>
              <a:ahLst/>
              <a:cxnLst/>
              <a:rect l="l" t="t" r="r" b="b"/>
              <a:pathLst>
                <a:path w="24151" h="2671" extrusionOk="0">
                  <a:moveTo>
                    <a:pt x="1325" y="0"/>
                  </a:moveTo>
                  <a:cubicBezTo>
                    <a:pt x="571" y="0"/>
                    <a:pt x="1" y="571"/>
                    <a:pt x="1" y="1324"/>
                  </a:cubicBezTo>
                  <a:cubicBezTo>
                    <a:pt x="1" y="2100"/>
                    <a:pt x="571" y="2671"/>
                    <a:pt x="1325" y="2671"/>
                  </a:cubicBezTo>
                  <a:lnTo>
                    <a:pt x="22826" y="2671"/>
                  </a:lnTo>
                  <a:cubicBezTo>
                    <a:pt x="23579" y="2671"/>
                    <a:pt x="24150" y="2100"/>
                    <a:pt x="24150" y="1324"/>
                  </a:cubicBezTo>
                  <a:cubicBezTo>
                    <a:pt x="24150" y="571"/>
                    <a:pt x="23579" y="0"/>
                    <a:pt x="22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3167820" y="2098606"/>
              <a:ext cx="837979" cy="95869"/>
            </a:xfrm>
            <a:custGeom>
              <a:avLst/>
              <a:gdLst/>
              <a:ahLst/>
              <a:cxnLst/>
              <a:rect l="l" t="t" r="r" b="b"/>
              <a:pathLst>
                <a:path w="24151" h="2763" extrusionOk="0">
                  <a:moveTo>
                    <a:pt x="1325" y="0"/>
                  </a:moveTo>
                  <a:cubicBezTo>
                    <a:pt x="571" y="0"/>
                    <a:pt x="1" y="662"/>
                    <a:pt x="1" y="1415"/>
                  </a:cubicBezTo>
                  <a:cubicBezTo>
                    <a:pt x="1" y="2100"/>
                    <a:pt x="571" y="2762"/>
                    <a:pt x="1325" y="2762"/>
                  </a:cubicBezTo>
                  <a:lnTo>
                    <a:pt x="22826" y="2762"/>
                  </a:lnTo>
                  <a:cubicBezTo>
                    <a:pt x="23579" y="2762"/>
                    <a:pt x="24150" y="2100"/>
                    <a:pt x="24150" y="1415"/>
                  </a:cubicBezTo>
                  <a:cubicBezTo>
                    <a:pt x="24150" y="662"/>
                    <a:pt x="23579" y="0"/>
                    <a:pt x="22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 txBox="1"/>
            <p:nvPr/>
          </p:nvSpPr>
          <p:spPr>
            <a:xfrm>
              <a:off x="2910644" y="2949988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547" name="Google Shape;1547;p37"/>
            <p:cNvGrpSpPr/>
            <p:nvPr/>
          </p:nvGrpSpPr>
          <p:grpSpPr>
            <a:xfrm>
              <a:off x="3441481" y="2404325"/>
              <a:ext cx="290657" cy="287533"/>
              <a:chOff x="1679744" y="2794725"/>
              <a:chExt cx="290657" cy="287533"/>
            </a:xfrm>
          </p:grpSpPr>
          <p:sp>
            <p:nvSpPr>
              <p:cNvPr id="1548" name="Google Shape;1548;p37"/>
              <p:cNvSpPr/>
              <p:nvPr/>
            </p:nvSpPr>
            <p:spPr>
              <a:xfrm>
                <a:off x="1716176" y="2794725"/>
                <a:ext cx="220988" cy="194861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5616" extrusionOk="0">
                    <a:moveTo>
                      <a:pt x="5778" y="480"/>
                    </a:moveTo>
                    <a:cubicBezTo>
                      <a:pt x="5651" y="1011"/>
                      <a:pt x="5199" y="2162"/>
                      <a:pt x="4748" y="3151"/>
                    </a:cubicBezTo>
                    <a:cubicBezTo>
                      <a:pt x="4474" y="3721"/>
                      <a:pt x="4177" y="4178"/>
                      <a:pt x="3903" y="4566"/>
                    </a:cubicBezTo>
                    <a:cubicBezTo>
                      <a:pt x="3789" y="4748"/>
                      <a:pt x="3606" y="4862"/>
                      <a:pt x="3515" y="4954"/>
                    </a:cubicBezTo>
                    <a:cubicBezTo>
                      <a:pt x="3424" y="5045"/>
                      <a:pt x="3333" y="5045"/>
                      <a:pt x="3218" y="5045"/>
                    </a:cubicBezTo>
                    <a:cubicBezTo>
                      <a:pt x="3036" y="5045"/>
                      <a:pt x="2945" y="5045"/>
                      <a:pt x="2762" y="4954"/>
                    </a:cubicBezTo>
                    <a:cubicBezTo>
                      <a:pt x="2556" y="4657"/>
                      <a:pt x="2191" y="4292"/>
                      <a:pt x="1986" y="3812"/>
                    </a:cubicBezTo>
                    <a:cubicBezTo>
                      <a:pt x="1507" y="3036"/>
                      <a:pt x="1141" y="2192"/>
                      <a:pt x="936" y="1439"/>
                    </a:cubicBezTo>
                    <a:cubicBezTo>
                      <a:pt x="753" y="1051"/>
                      <a:pt x="662" y="754"/>
                      <a:pt x="571" y="480"/>
                    </a:cubicBezTo>
                    <a:close/>
                    <a:moveTo>
                      <a:pt x="274" y="1"/>
                    </a:moveTo>
                    <a:cubicBezTo>
                      <a:pt x="183" y="1"/>
                      <a:pt x="91" y="1"/>
                      <a:pt x="91" y="92"/>
                    </a:cubicBezTo>
                    <a:cubicBezTo>
                      <a:pt x="0" y="92"/>
                      <a:pt x="0" y="183"/>
                      <a:pt x="0" y="297"/>
                    </a:cubicBezTo>
                    <a:cubicBezTo>
                      <a:pt x="0" y="297"/>
                      <a:pt x="365" y="1530"/>
                      <a:pt x="936" y="2854"/>
                    </a:cubicBezTo>
                    <a:cubicBezTo>
                      <a:pt x="1233" y="3516"/>
                      <a:pt x="1507" y="4178"/>
                      <a:pt x="1895" y="4657"/>
                    </a:cubicBezTo>
                    <a:cubicBezTo>
                      <a:pt x="2077" y="4954"/>
                      <a:pt x="2283" y="5136"/>
                      <a:pt x="2465" y="5319"/>
                    </a:cubicBezTo>
                    <a:cubicBezTo>
                      <a:pt x="2648" y="5433"/>
                      <a:pt x="2945" y="5616"/>
                      <a:pt x="3218" y="5616"/>
                    </a:cubicBezTo>
                    <a:cubicBezTo>
                      <a:pt x="3424" y="5616"/>
                      <a:pt x="3698" y="5433"/>
                      <a:pt x="3903" y="5319"/>
                    </a:cubicBezTo>
                    <a:cubicBezTo>
                      <a:pt x="4268" y="5045"/>
                      <a:pt x="4565" y="4566"/>
                      <a:pt x="4839" y="3995"/>
                    </a:cubicBezTo>
                    <a:cubicBezTo>
                      <a:pt x="5706" y="2466"/>
                      <a:pt x="6368" y="297"/>
                      <a:pt x="6368" y="297"/>
                    </a:cubicBezTo>
                    <a:cubicBezTo>
                      <a:pt x="6368" y="183"/>
                      <a:pt x="6368" y="92"/>
                      <a:pt x="6277" y="92"/>
                    </a:cubicBezTo>
                    <a:cubicBezTo>
                      <a:pt x="6277" y="1"/>
                      <a:pt x="6186" y="1"/>
                      <a:pt x="6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1765272" y="3025979"/>
                <a:ext cx="121996" cy="5627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1622" extrusionOk="0">
                    <a:moveTo>
                      <a:pt x="2283" y="480"/>
                    </a:moveTo>
                    <a:cubicBezTo>
                      <a:pt x="2579" y="480"/>
                      <a:pt x="2762" y="663"/>
                      <a:pt x="2853" y="936"/>
                    </a:cubicBezTo>
                    <a:lnTo>
                      <a:pt x="2893" y="1142"/>
                    </a:lnTo>
                    <a:lnTo>
                      <a:pt x="662" y="1142"/>
                    </a:lnTo>
                    <a:lnTo>
                      <a:pt x="662" y="936"/>
                    </a:lnTo>
                    <a:cubicBezTo>
                      <a:pt x="776" y="663"/>
                      <a:pt x="959" y="480"/>
                      <a:pt x="1233" y="480"/>
                    </a:cubicBezTo>
                    <a:close/>
                    <a:moveTo>
                      <a:pt x="1233" y="1"/>
                    </a:moveTo>
                    <a:cubicBezTo>
                      <a:pt x="776" y="1"/>
                      <a:pt x="297" y="275"/>
                      <a:pt x="206" y="754"/>
                    </a:cubicBezTo>
                    <a:lnTo>
                      <a:pt x="92" y="1325"/>
                    </a:lnTo>
                    <a:cubicBezTo>
                      <a:pt x="0" y="1416"/>
                      <a:pt x="92" y="1416"/>
                      <a:pt x="92" y="1507"/>
                    </a:cubicBezTo>
                    <a:cubicBezTo>
                      <a:pt x="206" y="1621"/>
                      <a:pt x="206" y="1621"/>
                      <a:pt x="297" y="1621"/>
                    </a:cubicBezTo>
                    <a:lnTo>
                      <a:pt x="3241" y="1621"/>
                    </a:lnTo>
                    <a:cubicBezTo>
                      <a:pt x="3333" y="1621"/>
                      <a:pt x="3424" y="1621"/>
                      <a:pt x="3424" y="1507"/>
                    </a:cubicBezTo>
                    <a:cubicBezTo>
                      <a:pt x="3515" y="1416"/>
                      <a:pt x="3515" y="1416"/>
                      <a:pt x="3424" y="1325"/>
                    </a:cubicBezTo>
                    <a:lnTo>
                      <a:pt x="3333" y="754"/>
                    </a:lnTo>
                    <a:cubicBezTo>
                      <a:pt x="3241" y="275"/>
                      <a:pt x="2762" y="1"/>
                      <a:pt x="2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1818323" y="2969770"/>
                <a:ext cx="16655" cy="7286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2100" extrusionOk="0">
                    <a:moveTo>
                      <a:pt x="274" y="0"/>
                    </a:moveTo>
                    <a:cubicBezTo>
                      <a:pt x="92" y="0"/>
                      <a:pt x="1" y="91"/>
                      <a:pt x="1" y="274"/>
                    </a:cubicBezTo>
                    <a:lnTo>
                      <a:pt x="1" y="1895"/>
                    </a:lnTo>
                    <a:cubicBezTo>
                      <a:pt x="1" y="1986"/>
                      <a:pt x="92" y="2100"/>
                      <a:pt x="274" y="2100"/>
                    </a:cubicBezTo>
                    <a:cubicBezTo>
                      <a:pt x="389" y="2100"/>
                      <a:pt x="480" y="1986"/>
                      <a:pt x="480" y="1895"/>
                    </a:cubicBezTo>
                    <a:lnTo>
                      <a:pt x="480" y="274"/>
                    </a:lnTo>
                    <a:cubicBezTo>
                      <a:pt x="480" y="91"/>
                      <a:pt x="389" y="0"/>
                      <a:pt x="2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1679744" y="2840664"/>
                <a:ext cx="92677" cy="9271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672" extrusionOk="0">
                    <a:moveTo>
                      <a:pt x="274" y="1"/>
                    </a:moveTo>
                    <a:cubicBezTo>
                      <a:pt x="183" y="1"/>
                      <a:pt x="91" y="115"/>
                      <a:pt x="91" y="115"/>
                    </a:cubicBezTo>
                    <a:cubicBezTo>
                      <a:pt x="0" y="206"/>
                      <a:pt x="0" y="297"/>
                      <a:pt x="91" y="389"/>
                    </a:cubicBezTo>
                    <a:lnTo>
                      <a:pt x="753" y="1530"/>
                    </a:lnTo>
                    <a:cubicBezTo>
                      <a:pt x="845" y="1918"/>
                      <a:pt x="1141" y="2192"/>
                      <a:pt x="1415" y="2397"/>
                    </a:cubicBezTo>
                    <a:cubicBezTo>
                      <a:pt x="1712" y="2580"/>
                      <a:pt x="1986" y="2671"/>
                      <a:pt x="2465" y="2671"/>
                    </a:cubicBezTo>
                    <a:cubicBezTo>
                      <a:pt x="2557" y="2671"/>
                      <a:pt x="2671" y="2580"/>
                      <a:pt x="2671" y="2397"/>
                    </a:cubicBezTo>
                    <a:cubicBezTo>
                      <a:pt x="2671" y="2283"/>
                      <a:pt x="2557" y="2192"/>
                      <a:pt x="2465" y="2192"/>
                    </a:cubicBezTo>
                    <a:cubicBezTo>
                      <a:pt x="2100" y="2192"/>
                      <a:pt x="1895" y="2100"/>
                      <a:pt x="1712" y="2009"/>
                    </a:cubicBezTo>
                    <a:cubicBezTo>
                      <a:pt x="1529" y="1827"/>
                      <a:pt x="1324" y="1621"/>
                      <a:pt x="1141" y="1347"/>
                    </a:cubicBezTo>
                    <a:lnTo>
                      <a:pt x="753" y="480"/>
                    </a:lnTo>
                    <a:lnTo>
                      <a:pt x="1621" y="480"/>
                    </a:lnTo>
                    <a:cubicBezTo>
                      <a:pt x="1712" y="480"/>
                      <a:pt x="1803" y="389"/>
                      <a:pt x="1803" y="297"/>
                    </a:cubicBezTo>
                    <a:cubicBezTo>
                      <a:pt x="1803" y="115"/>
                      <a:pt x="1712" y="1"/>
                      <a:pt x="16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7"/>
              <p:cNvSpPr/>
              <p:nvPr/>
            </p:nvSpPr>
            <p:spPr>
              <a:xfrm>
                <a:off x="1877724" y="2840664"/>
                <a:ext cx="92677" cy="9271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672" extrusionOk="0">
                    <a:moveTo>
                      <a:pt x="1142" y="1"/>
                    </a:moveTo>
                    <a:cubicBezTo>
                      <a:pt x="959" y="1"/>
                      <a:pt x="845" y="115"/>
                      <a:pt x="845" y="297"/>
                    </a:cubicBezTo>
                    <a:cubicBezTo>
                      <a:pt x="845" y="389"/>
                      <a:pt x="959" y="480"/>
                      <a:pt x="1142" y="480"/>
                    </a:cubicBezTo>
                    <a:lnTo>
                      <a:pt x="1986" y="480"/>
                    </a:lnTo>
                    <a:lnTo>
                      <a:pt x="1530" y="1347"/>
                    </a:lnTo>
                    <a:cubicBezTo>
                      <a:pt x="1416" y="1621"/>
                      <a:pt x="1233" y="1827"/>
                      <a:pt x="1050" y="2009"/>
                    </a:cubicBezTo>
                    <a:cubicBezTo>
                      <a:pt x="845" y="2100"/>
                      <a:pt x="571" y="2192"/>
                      <a:pt x="274" y="2192"/>
                    </a:cubicBezTo>
                    <a:cubicBezTo>
                      <a:pt x="92" y="2192"/>
                      <a:pt x="0" y="2283"/>
                      <a:pt x="0" y="2397"/>
                    </a:cubicBezTo>
                    <a:cubicBezTo>
                      <a:pt x="0" y="2580"/>
                      <a:pt x="92" y="2671"/>
                      <a:pt x="274" y="2671"/>
                    </a:cubicBezTo>
                    <a:cubicBezTo>
                      <a:pt x="662" y="2671"/>
                      <a:pt x="1050" y="2580"/>
                      <a:pt x="1324" y="2397"/>
                    </a:cubicBezTo>
                    <a:cubicBezTo>
                      <a:pt x="1621" y="2192"/>
                      <a:pt x="1804" y="1918"/>
                      <a:pt x="1986" y="1530"/>
                    </a:cubicBezTo>
                    <a:lnTo>
                      <a:pt x="2671" y="389"/>
                    </a:lnTo>
                    <a:lnTo>
                      <a:pt x="2671" y="115"/>
                    </a:lnTo>
                    <a:cubicBezTo>
                      <a:pt x="2557" y="115"/>
                      <a:pt x="2466" y="1"/>
                      <a:pt x="2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3" name="Google Shape;1553;p37"/>
          <p:cNvGrpSpPr/>
          <p:nvPr/>
        </p:nvGrpSpPr>
        <p:grpSpPr>
          <a:xfrm>
            <a:off x="4616342" y="1669339"/>
            <a:ext cx="1633839" cy="3099005"/>
            <a:chOff x="4616342" y="1669339"/>
            <a:chExt cx="1633839" cy="3099005"/>
          </a:xfrm>
        </p:grpSpPr>
        <p:sp>
          <p:nvSpPr>
            <p:cNvPr id="1554" name="Google Shape;1554;p37"/>
            <p:cNvSpPr/>
            <p:nvPr/>
          </p:nvSpPr>
          <p:spPr>
            <a:xfrm>
              <a:off x="5028956" y="1669339"/>
              <a:ext cx="560746" cy="557589"/>
            </a:xfrm>
            <a:custGeom>
              <a:avLst/>
              <a:gdLst/>
              <a:ahLst/>
              <a:cxnLst/>
              <a:rect l="l" t="t" r="r" b="b"/>
              <a:pathLst>
                <a:path w="16161" h="16070" extrusionOk="0">
                  <a:moveTo>
                    <a:pt x="11892" y="777"/>
                  </a:moveTo>
                  <a:cubicBezTo>
                    <a:pt x="12851" y="777"/>
                    <a:pt x="13695" y="1142"/>
                    <a:pt x="14357" y="1804"/>
                  </a:cubicBezTo>
                  <a:cubicBezTo>
                    <a:pt x="15019" y="2375"/>
                    <a:pt x="15407" y="3333"/>
                    <a:pt x="15407" y="4292"/>
                  </a:cubicBezTo>
                  <a:lnTo>
                    <a:pt x="15407" y="11802"/>
                  </a:lnTo>
                  <a:cubicBezTo>
                    <a:pt x="15407" y="12852"/>
                    <a:pt x="15019" y="13696"/>
                    <a:pt x="14357" y="14358"/>
                  </a:cubicBezTo>
                  <a:cubicBezTo>
                    <a:pt x="13695" y="14929"/>
                    <a:pt x="12851" y="15317"/>
                    <a:pt x="11892" y="15317"/>
                  </a:cubicBezTo>
                  <a:lnTo>
                    <a:pt x="4291" y="15317"/>
                  </a:lnTo>
                  <a:cubicBezTo>
                    <a:pt x="3333" y="15317"/>
                    <a:pt x="2465" y="14929"/>
                    <a:pt x="1804" y="14358"/>
                  </a:cubicBezTo>
                  <a:cubicBezTo>
                    <a:pt x="1142" y="13696"/>
                    <a:pt x="754" y="12852"/>
                    <a:pt x="754" y="11802"/>
                  </a:cubicBezTo>
                  <a:lnTo>
                    <a:pt x="754" y="4292"/>
                  </a:lnTo>
                  <a:cubicBezTo>
                    <a:pt x="754" y="3333"/>
                    <a:pt x="1142" y="2375"/>
                    <a:pt x="1804" y="1804"/>
                  </a:cubicBezTo>
                  <a:cubicBezTo>
                    <a:pt x="2465" y="1142"/>
                    <a:pt x="3333" y="777"/>
                    <a:pt x="4291" y="777"/>
                  </a:cubicBezTo>
                  <a:close/>
                  <a:moveTo>
                    <a:pt x="4291" y="1"/>
                  </a:moveTo>
                  <a:cubicBezTo>
                    <a:pt x="1895" y="1"/>
                    <a:pt x="0" y="1918"/>
                    <a:pt x="0" y="4292"/>
                  </a:cubicBezTo>
                  <a:lnTo>
                    <a:pt x="0" y="11802"/>
                  </a:lnTo>
                  <a:cubicBezTo>
                    <a:pt x="0" y="14175"/>
                    <a:pt x="1895" y="16070"/>
                    <a:pt x="4291" y="16070"/>
                  </a:cubicBezTo>
                  <a:lnTo>
                    <a:pt x="11892" y="16070"/>
                  </a:lnTo>
                  <a:cubicBezTo>
                    <a:pt x="14175" y="16070"/>
                    <a:pt x="16161" y="14175"/>
                    <a:pt x="16161" y="11802"/>
                  </a:cubicBezTo>
                  <a:lnTo>
                    <a:pt x="16161" y="4292"/>
                  </a:lnTo>
                  <a:cubicBezTo>
                    <a:pt x="16161" y="1918"/>
                    <a:pt x="14175" y="1"/>
                    <a:pt x="11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240398" y="1847541"/>
              <a:ext cx="128346" cy="217831"/>
            </a:xfrm>
            <a:custGeom>
              <a:avLst/>
              <a:gdLst/>
              <a:ahLst/>
              <a:cxnLst/>
              <a:rect l="l" t="t" r="r" b="b"/>
              <a:pathLst>
                <a:path w="3699" h="6278" extrusionOk="0">
                  <a:moveTo>
                    <a:pt x="1" y="1"/>
                  </a:moveTo>
                  <a:lnTo>
                    <a:pt x="1" y="1347"/>
                  </a:lnTo>
                  <a:lnTo>
                    <a:pt x="937" y="1347"/>
                  </a:lnTo>
                  <a:lnTo>
                    <a:pt x="937" y="4862"/>
                  </a:lnTo>
                  <a:lnTo>
                    <a:pt x="1" y="4862"/>
                  </a:lnTo>
                  <a:lnTo>
                    <a:pt x="1" y="6278"/>
                  </a:lnTo>
                  <a:lnTo>
                    <a:pt x="3698" y="6278"/>
                  </a:lnTo>
                  <a:lnTo>
                    <a:pt x="3698" y="4862"/>
                  </a:lnTo>
                  <a:lnTo>
                    <a:pt x="2763" y="4862"/>
                  </a:lnTo>
                  <a:lnTo>
                    <a:pt x="2763" y="1347"/>
                  </a:lnTo>
                  <a:lnTo>
                    <a:pt x="3698" y="1347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4616342" y="2517534"/>
              <a:ext cx="1587168" cy="498187"/>
            </a:xfrm>
            <a:custGeom>
              <a:avLst/>
              <a:gdLst/>
              <a:ahLst/>
              <a:cxnLst/>
              <a:rect l="l" t="t" r="r" b="b"/>
              <a:pathLst>
                <a:path w="45743" h="14358" extrusionOk="0">
                  <a:moveTo>
                    <a:pt x="5912" y="1"/>
                  </a:moveTo>
                  <a:cubicBezTo>
                    <a:pt x="2580" y="1"/>
                    <a:pt x="0" y="2580"/>
                    <a:pt x="0" y="5890"/>
                  </a:cubicBezTo>
                  <a:lnTo>
                    <a:pt x="0" y="13993"/>
                  </a:lnTo>
                  <a:lnTo>
                    <a:pt x="776" y="13993"/>
                  </a:lnTo>
                  <a:lnTo>
                    <a:pt x="776" y="5890"/>
                  </a:lnTo>
                  <a:cubicBezTo>
                    <a:pt x="776" y="4475"/>
                    <a:pt x="1347" y="3151"/>
                    <a:pt x="2192" y="2192"/>
                  </a:cubicBezTo>
                  <a:cubicBezTo>
                    <a:pt x="3150" y="1325"/>
                    <a:pt x="4474" y="754"/>
                    <a:pt x="5912" y="754"/>
                  </a:cubicBezTo>
                  <a:lnTo>
                    <a:pt x="34056" y="754"/>
                  </a:lnTo>
                  <a:cubicBezTo>
                    <a:pt x="35471" y="754"/>
                    <a:pt x="36818" y="1325"/>
                    <a:pt x="37753" y="2192"/>
                  </a:cubicBezTo>
                  <a:cubicBezTo>
                    <a:pt x="38621" y="3151"/>
                    <a:pt x="39191" y="4475"/>
                    <a:pt x="39191" y="5890"/>
                  </a:cubicBezTo>
                  <a:lnTo>
                    <a:pt x="39191" y="10660"/>
                  </a:lnTo>
                  <a:cubicBezTo>
                    <a:pt x="39191" y="12737"/>
                    <a:pt x="40903" y="14358"/>
                    <a:pt x="42889" y="14358"/>
                  </a:cubicBezTo>
                  <a:lnTo>
                    <a:pt x="45742" y="14358"/>
                  </a:lnTo>
                  <a:lnTo>
                    <a:pt x="45742" y="13605"/>
                  </a:lnTo>
                  <a:lnTo>
                    <a:pt x="42889" y="13605"/>
                  </a:lnTo>
                  <a:cubicBezTo>
                    <a:pt x="42136" y="13605"/>
                    <a:pt x="41383" y="13308"/>
                    <a:pt x="40812" y="12737"/>
                  </a:cubicBezTo>
                  <a:cubicBezTo>
                    <a:pt x="40333" y="12281"/>
                    <a:pt x="39945" y="11505"/>
                    <a:pt x="39945" y="10660"/>
                  </a:cubicBezTo>
                  <a:lnTo>
                    <a:pt x="39945" y="5890"/>
                  </a:lnTo>
                  <a:cubicBezTo>
                    <a:pt x="39945" y="2580"/>
                    <a:pt x="37388" y="1"/>
                    <a:pt x="34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4616342" y="3867061"/>
              <a:ext cx="1385992" cy="871185"/>
            </a:xfrm>
            <a:custGeom>
              <a:avLst/>
              <a:gdLst/>
              <a:ahLst/>
              <a:cxnLst/>
              <a:rect l="l" t="t" r="r" b="b"/>
              <a:pathLst>
                <a:path w="39945" h="25108" extrusionOk="0">
                  <a:moveTo>
                    <a:pt x="0" y="0"/>
                  </a:moveTo>
                  <a:lnTo>
                    <a:pt x="0" y="19219"/>
                  </a:lnTo>
                  <a:cubicBezTo>
                    <a:pt x="0" y="22460"/>
                    <a:pt x="2580" y="25108"/>
                    <a:pt x="5912" y="25108"/>
                  </a:cubicBezTo>
                  <a:lnTo>
                    <a:pt x="34056" y="25108"/>
                  </a:lnTo>
                  <a:cubicBezTo>
                    <a:pt x="37388" y="25108"/>
                    <a:pt x="39945" y="22460"/>
                    <a:pt x="39945" y="19219"/>
                  </a:cubicBezTo>
                  <a:lnTo>
                    <a:pt x="39945" y="0"/>
                  </a:lnTo>
                  <a:lnTo>
                    <a:pt x="39191" y="0"/>
                  </a:lnTo>
                  <a:lnTo>
                    <a:pt x="39191" y="19219"/>
                  </a:lnTo>
                  <a:cubicBezTo>
                    <a:pt x="39191" y="20634"/>
                    <a:pt x="38621" y="21890"/>
                    <a:pt x="37753" y="22825"/>
                  </a:cubicBezTo>
                  <a:cubicBezTo>
                    <a:pt x="36818" y="23784"/>
                    <a:pt x="35471" y="24355"/>
                    <a:pt x="34056" y="24355"/>
                  </a:cubicBezTo>
                  <a:lnTo>
                    <a:pt x="5912" y="24355"/>
                  </a:lnTo>
                  <a:cubicBezTo>
                    <a:pt x="4474" y="24355"/>
                    <a:pt x="3150" y="23784"/>
                    <a:pt x="2192" y="22825"/>
                  </a:cubicBezTo>
                  <a:cubicBezTo>
                    <a:pt x="1347" y="21890"/>
                    <a:pt x="776" y="20634"/>
                    <a:pt x="776" y="19219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6154346" y="2956308"/>
              <a:ext cx="95834" cy="95834"/>
            </a:xfrm>
            <a:custGeom>
              <a:avLst/>
              <a:gdLst/>
              <a:ahLst/>
              <a:cxnLst/>
              <a:rect l="l" t="t" r="r" b="b"/>
              <a:pathLst>
                <a:path w="2762" h="2762" extrusionOk="0">
                  <a:moveTo>
                    <a:pt x="1415" y="0"/>
                  </a:moveTo>
                  <a:cubicBezTo>
                    <a:pt x="662" y="0"/>
                    <a:pt x="0" y="571"/>
                    <a:pt x="0" y="1347"/>
                  </a:cubicBezTo>
                  <a:cubicBezTo>
                    <a:pt x="0" y="2100"/>
                    <a:pt x="662" y="2762"/>
                    <a:pt x="1415" y="2762"/>
                  </a:cubicBezTo>
                  <a:cubicBezTo>
                    <a:pt x="2191" y="2762"/>
                    <a:pt x="2762" y="2100"/>
                    <a:pt x="2762" y="1347"/>
                  </a:cubicBezTo>
                  <a:cubicBezTo>
                    <a:pt x="2762" y="571"/>
                    <a:pt x="2191" y="0"/>
                    <a:pt x="1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4890342" y="4675632"/>
              <a:ext cx="837979" cy="92712"/>
            </a:xfrm>
            <a:custGeom>
              <a:avLst/>
              <a:gdLst/>
              <a:ahLst/>
              <a:cxnLst/>
              <a:rect l="l" t="t" r="r" b="b"/>
              <a:pathLst>
                <a:path w="24151" h="2672" extrusionOk="0">
                  <a:moveTo>
                    <a:pt x="1325" y="1"/>
                  </a:moveTo>
                  <a:cubicBezTo>
                    <a:pt x="572" y="1"/>
                    <a:pt x="1" y="571"/>
                    <a:pt x="1" y="1325"/>
                  </a:cubicBezTo>
                  <a:cubicBezTo>
                    <a:pt x="1" y="2101"/>
                    <a:pt x="572" y="2671"/>
                    <a:pt x="1325" y="2671"/>
                  </a:cubicBezTo>
                  <a:lnTo>
                    <a:pt x="22826" y="2671"/>
                  </a:lnTo>
                  <a:cubicBezTo>
                    <a:pt x="23579" y="2671"/>
                    <a:pt x="24150" y="2101"/>
                    <a:pt x="24150" y="1325"/>
                  </a:cubicBezTo>
                  <a:cubicBezTo>
                    <a:pt x="24150" y="571"/>
                    <a:pt x="23579" y="1"/>
                    <a:pt x="2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4890342" y="2477945"/>
              <a:ext cx="837979" cy="92712"/>
            </a:xfrm>
            <a:custGeom>
              <a:avLst/>
              <a:gdLst/>
              <a:ahLst/>
              <a:cxnLst/>
              <a:rect l="l" t="t" r="r" b="b"/>
              <a:pathLst>
                <a:path w="24151" h="2672" extrusionOk="0">
                  <a:moveTo>
                    <a:pt x="1325" y="1"/>
                  </a:moveTo>
                  <a:cubicBezTo>
                    <a:pt x="572" y="1"/>
                    <a:pt x="1" y="571"/>
                    <a:pt x="1" y="1324"/>
                  </a:cubicBezTo>
                  <a:cubicBezTo>
                    <a:pt x="1" y="2100"/>
                    <a:pt x="572" y="2671"/>
                    <a:pt x="1325" y="2671"/>
                  </a:cubicBezTo>
                  <a:lnTo>
                    <a:pt x="22826" y="2671"/>
                  </a:lnTo>
                  <a:cubicBezTo>
                    <a:pt x="23579" y="2671"/>
                    <a:pt x="24150" y="2100"/>
                    <a:pt x="24150" y="1324"/>
                  </a:cubicBezTo>
                  <a:cubicBezTo>
                    <a:pt x="24150" y="571"/>
                    <a:pt x="23579" y="1"/>
                    <a:pt x="2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 txBox="1"/>
            <p:nvPr/>
          </p:nvSpPr>
          <p:spPr>
            <a:xfrm>
              <a:off x="4629534" y="330926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562" name="Google Shape;1562;p37"/>
            <p:cNvGrpSpPr/>
            <p:nvPr/>
          </p:nvGrpSpPr>
          <p:grpSpPr>
            <a:xfrm>
              <a:off x="5185757" y="2810920"/>
              <a:ext cx="247150" cy="267726"/>
              <a:chOff x="3481444" y="2421701"/>
              <a:chExt cx="247150" cy="267726"/>
            </a:xfrm>
          </p:grpSpPr>
          <p:sp>
            <p:nvSpPr>
              <p:cNvPr id="1563" name="Google Shape;1563;p37"/>
              <p:cNvSpPr/>
              <p:nvPr/>
            </p:nvSpPr>
            <p:spPr>
              <a:xfrm>
                <a:off x="3481444" y="2421701"/>
                <a:ext cx="247150" cy="267726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7716" extrusionOk="0">
                    <a:moveTo>
                      <a:pt x="6666" y="480"/>
                    </a:moveTo>
                    <a:lnTo>
                      <a:pt x="6666" y="3904"/>
                    </a:lnTo>
                    <a:cubicBezTo>
                      <a:pt x="6666" y="4863"/>
                      <a:pt x="6278" y="5616"/>
                      <a:pt x="5707" y="6278"/>
                    </a:cubicBezTo>
                    <a:cubicBezTo>
                      <a:pt x="5136" y="6849"/>
                      <a:pt x="4383" y="7237"/>
                      <a:pt x="3607" y="7237"/>
                    </a:cubicBezTo>
                    <a:cubicBezTo>
                      <a:pt x="2763" y="7237"/>
                      <a:pt x="1986" y="6849"/>
                      <a:pt x="1416" y="6278"/>
                    </a:cubicBezTo>
                    <a:cubicBezTo>
                      <a:pt x="845" y="5616"/>
                      <a:pt x="480" y="4863"/>
                      <a:pt x="480" y="3904"/>
                    </a:cubicBezTo>
                    <a:lnTo>
                      <a:pt x="480" y="480"/>
                    </a:lnTo>
                    <a:lnTo>
                      <a:pt x="1416" y="480"/>
                    </a:lnTo>
                    <a:lnTo>
                      <a:pt x="1416" y="3813"/>
                    </a:lnTo>
                    <a:cubicBezTo>
                      <a:pt x="1416" y="4475"/>
                      <a:pt x="1621" y="5045"/>
                      <a:pt x="1986" y="5433"/>
                    </a:cubicBezTo>
                    <a:cubicBezTo>
                      <a:pt x="2466" y="5799"/>
                      <a:pt x="2945" y="6095"/>
                      <a:pt x="3607" y="6095"/>
                    </a:cubicBezTo>
                    <a:cubicBezTo>
                      <a:pt x="4178" y="6095"/>
                      <a:pt x="4748" y="5799"/>
                      <a:pt x="5136" y="5433"/>
                    </a:cubicBezTo>
                    <a:cubicBezTo>
                      <a:pt x="5524" y="5045"/>
                      <a:pt x="5707" y="4475"/>
                      <a:pt x="5707" y="3813"/>
                    </a:cubicBezTo>
                    <a:lnTo>
                      <a:pt x="5707" y="480"/>
                    </a:lnTo>
                    <a:close/>
                    <a:moveTo>
                      <a:pt x="92" y="1"/>
                    </a:moveTo>
                    <a:cubicBezTo>
                      <a:pt x="1" y="92"/>
                      <a:pt x="1" y="92"/>
                      <a:pt x="1" y="206"/>
                    </a:cubicBezTo>
                    <a:lnTo>
                      <a:pt x="1" y="3904"/>
                    </a:lnTo>
                    <a:cubicBezTo>
                      <a:pt x="1" y="4954"/>
                      <a:pt x="389" y="5913"/>
                      <a:pt x="1051" y="6575"/>
                    </a:cubicBezTo>
                    <a:cubicBezTo>
                      <a:pt x="1713" y="7237"/>
                      <a:pt x="2557" y="7716"/>
                      <a:pt x="3607" y="7716"/>
                    </a:cubicBezTo>
                    <a:cubicBezTo>
                      <a:pt x="4566" y="7716"/>
                      <a:pt x="5410" y="7237"/>
                      <a:pt x="6095" y="6575"/>
                    </a:cubicBezTo>
                    <a:cubicBezTo>
                      <a:pt x="6757" y="5913"/>
                      <a:pt x="7122" y="4954"/>
                      <a:pt x="7122" y="3904"/>
                    </a:cubicBezTo>
                    <a:lnTo>
                      <a:pt x="7122" y="206"/>
                    </a:lnTo>
                    <a:cubicBezTo>
                      <a:pt x="7122" y="92"/>
                      <a:pt x="7122" y="92"/>
                      <a:pt x="7031" y="1"/>
                    </a:cubicBezTo>
                    <a:lnTo>
                      <a:pt x="5524" y="1"/>
                    </a:lnTo>
                    <a:cubicBezTo>
                      <a:pt x="5319" y="1"/>
                      <a:pt x="5228" y="92"/>
                      <a:pt x="5228" y="298"/>
                    </a:cubicBezTo>
                    <a:lnTo>
                      <a:pt x="5228" y="3813"/>
                    </a:lnTo>
                    <a:cubicBezTo>
                      <a:pt x="5228" y="4292"/>
                      <a:pt x="5045" y="4771"/>
                      <a:pt x="4748" y="5045"/>
                    </a:cubicBezTo>
                    <a:cubicBezTo>
                      <a:pt x="4474" y="5433"/>
                      <a:pt x="3995" y="5616"/>
                      <a:pt x="3607" y="5616"/>
                    </a:cubicBezTo>
                    <a:cubicBezTo>
                      <a:pt x="3128" y="5616"/>
                      <a:pt x="2671" y="5433"/>
                      <a:pt x="2374" y="5045"/>
                    </a:cubicBezTo>
                    <a:cubicBezTo>
                      <a:pt x="2101" y="4771"/>
                      <a:pt x="1895" y="4292"/>
                      <a:pt x="1895" y="3813"/>
                    </a:cubicBezTo>
                    <a:lnTo>
                      <a:pt x="1895" y="298"/>
                    </a:lnTo>
                    <a:cubicBezTo>
                      <a:pt x="1895" y="92"/>
                      <a:pt x="1804" y="1"/>
                      <a:pt x="1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7"/>
              <p:cNvSpPr/>
              <p:nvPr/>
            </p:nvSpPr>
            <p:spPr>
              <a:xfrm>
                <a:off x="3481444" y="2471595"/>
                <a:ext cx="65786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572" extrusionOk="0">
                    <a:moveTo>
                      <a:pt x="275" y="1"/>
                    </a:moveTo>
                    <a:cubicBezTo>
                      <a:pt x="92" y="1"/>
                      <a:pt x="1" y="184"/>
                      <a:pt x="1" y="275"/>
                    </a:cubicBezTo>
                    <a:cubicBezTo>
                      <a:pt x="1" y="480"/>
                      <a:pt x="92" y="572"/>
                      <a:pt x="275" y="572"/>
                    </a:cubicBezTo>
                    <a:lnTo>
                      <a:pt x="1621" y="572"/>
                    </a:lnTo>
                    <a:cubicBezTo>
                      <a:pt x="1804" y="572"/>
                      <a:pt x="1895" y="480"/>
                      <a:pt x="1895" y="275"/>
                    </a:cubicBezTo>
                    <a:cubicBezTo>
                      <a:pt x="1895" y="184"/>
                      <a:pt x="1804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7"/>
              <p:cNvSpPr/>
              <p:nvPr/>
            </p:nvSpPr>
            <p:spPr>
              <a:xfrm>
                <a:off x="3662804" y="2471595"/>
                <a:ext cx="65786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572" extrusionOk="0">
                    <a:moveTo>
                      <a:pt x="297" y="1"/>
                    </a:moveTo>
                    <a:cubicBezTo>
                      <a:pt x="92" y="1"/>
                      <a:pt x="1" y="184"/>
                      <a:pt x="1" y="275"/>
                    </a:cubicBezTo>
                    <a:cubicBezTo>
                      <a:pt x="1" y="480"/>
                      <a:pt x="92" y="572"/>
                      <a:pt x="297" y="572"/>
                    </a:cubicBezTo>
                    <a:lnTo>
                      <a:pt x="1621" y="572"/>
                    </a:lnTo>
                    <a:cubicBezTo>
                      <a:pt x="1804" y="572"/>
                      <a:pt x="1895" y="480"/>
                      <a:pt x="1895" y="275"/>
                    </a:cubicBezTo>
                    <a:cubicBezTo>
                      <a:pt x="1895" y="184"/>
                      <a:pt x="1804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7"/>
              <p:cNvSpPr/>
              <p:nvPr/>
            </p:nvSpPr>
            <p:spPr>
              <a:xfrm>
                <a:off x="3583626" y="2482976"/>
                <a:ext cx="42782" cy="8768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527" extrusionOk="0">
                    <a:moveTo>
                      <a:pt x="574" y="1"/>
                    </a:moveTo>
                    <a:cubicBezTo>
                      <a:pt x="539" y="1"/>
                      <a:pt x="506" y="12"/>
                      <a:pt x="479" y="38"/>
                    </a:cubicBezTo>
                    <a:cubicBezTo>
                      <a:pt x="388" y="38"/>
                      <a:pt x="297" y="244"/>
                      <a:pt x="388" y="335"/>
                    </a:cubicBezTo>
                    <a:lnTo>
                      <a:pt x="571" y="997"/>
                    </a:lnTo>
                    <a:lnTo>
                      <a:pt x="183" y="1294"/>
                    </a:lnTo>
                    <a:cubicBezTo>
                      <a:pt x="91" y="1385"/>
                      <a:pt x="0" y="1567"/>
                      <a:pt x="91" y="1659"/>
                    </a:cubicBezTo>
                    <a:lnTo>
                      <a:pt x="479" y="2435"/>
                    </a:lnTo>
                    <a:cubicBezTo>
                      <a:pt x="571" y="2526"/>
                      <a:pt x="662" y="2526"/>
                      <a:pt x="753" y="2526"/>
                    </a:cubicBezTo>
                    <a:cubicBezTo>
                      <a:pt x="959" y="2435"/>
                      <a:pt x="959" y="2321"/>
                      <a:pt x="959" y="2138"/>
                    </a:cubicBezTo>
                    <a:lnTo>
                      <a:pt x="662" y="1567"/>
                    </a:lnTo>
                    <a:lnTo>
                      <a:pt x="1050" y="1294"/>
                    </a:lnTo>
                    <a:cubicBezTo>
                      <a:pt x="1141" y="1179"/>
                      <a:pt x="1233" y="1088"/>
                      <a:pt x="1141" y="997"/>
                    </a:cubicBezTo>
                    <a:lnTo>
                      <a:pt x="753" y="152"/>
                    </a:lnTo>
                    <a:cubicBezTo>
                      <a:pt x="753" y="71"/>
                      <a:pt x="660" y="1"/>
                      <a:pt x="5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7" name="Google Shape;1567;p3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568" name="Google Shape;1568;p37"/>
          <p:cNvGrpSpPr/>
          <p:nvPr/>
        </p:nvGrpSpPr>
        <p:grpSpPr>
          <a:xfrm>
            <a:off x="6338864" y="1290000"/>
            <a:ext cx="1637031" cy="3098970"/>
            <a:chOff x="6338864" y="1290000"/>
            <a:chExt cx="1637031" cy="3098970"/>
          </a:xfrm>
        </p:grpSpPr>
        <p:sp>
          <p:nvSpPr>
            <p:cNvPr id="1569" name="Google Shape;1569;p37"/>
            <p:cNvSpPr/>
            <p:nvPr/>
          </p:nvSpPr>
          <p:spPr>
            <a:xfrm>
              <a:off x="6768098" y="1290000"/>
              <a:ext cx="560746" cy="560746"/>
            </a:xfrm>
            <a:custGeom>
              <a:avLst/>
              <a:gdLst/>
              <a:ahLst/>
              <a:cxnLst/>
              <a:rect l="l" t="t" r="r" b="b"/>
              <a:pathLst>
                <a:path w="16161" h="16161" extrusionOk="0">
                  <a:moveTo>
                    <a:pt x="11893" y="754"/>
                  </a:moveTo>
                  <a:cubicBezTo>
                    <a:pt x="12829" y="754"/>
                    <a:pt x="13696" y="1142"/>
                    <a:pt x="14358" y="1804"/>
                  </a:cubicBezTo>
                  <a:cubicBezTo>
                    <a:pt x="14928" y="2466"/>
                    <a:pt x="15408" y="3333"/>
                    <a:pt x="15408" y="4292"/>
                  </a:cubicBezTo>
                  <a:lnTo>
                    <a:pt x="15408" y="11893"/>
                  </a:lnTo>
                  <a:cubicBezTo>
                    <a:pt x="15408" y="12851"/>
                    <a:pt x="14928" y="13696"/>
                    <a:pt x="14358" y="14358"/>
                  </a:cubicBezTo>
                  <a:cubicBezTo>
                    <a:pt x="13696" y="15020"/>
                    <a:pt x="12829" y="15408"/>
                    <a:pt x="11893" y="15408"/>
                  </a:cubicBezTo>
                  <a:lnTo>
                    <a:pt x="4269" y="15408"/>
                  </a:lnTo>
                  <a:cubicBezTo>
                    <a:pt x="3333" y="15408"/>
                    <a:pt x="2466" y="15020"/>
                    <a:pt x="1804" y="14358"/>
                  </a:cubicBezTo>
                  <a:cubicBezTo>
                    <a:pt x="1142" y="13696"/>
                    <a:pt x="754" y="12851"/>
                    <a:pt x="754" y="11893"/>
                  </a:cubicBezTo>
                  <a:lnTo>
                    <a:pt x="754" y="4292"/>
                  </a:lnTo>
                  <a:cubicBezTo>
                    <a:pt x="754" y="3333"/>
                    <a:pt x="1142" y="2466"/>
                    <a:pt x="1804" y="1804"/>
                  </a:cubicBezTo>
                  <a:cubicBezTo>
                    <a:pt x="2466" y="1142"/>
                    <a:pt x="3333" y="754"/>
                    <a:pt x="4269" y="754"/>
                  </a:cubicBezTo>
                  <a:close/>
                  <a:moveTo>
                    <a:pt x="4269" y="1"/>
                  </a:moveTo>
                  <a:cubicBezTo>
                    <a:pt x="1895" y="1"/>
                    <a:pt x="1" y="1895"/>
                    <a:pt x="1" y="4292"/>
                  </a:cubicBezTo>
                  <a:lnTo>
                    <a:pt x="1" y="11893"/>
                  </a:lnTo>
                  <a:cubicBezTo>
                    <a:pt x="1" y="14266"/>
                    <a:pt x="1895" y="16161"/>
                    <a:pt x="4269" y="16161"/>
                  </a:cubicBezTo>
                  <a:lnTo>
                    <a:pt x="11893" y="16161"/>
                  </a:lnTo>
                  <a:cubicBezTo>
                    <a:pt x="14175" y="16161"/>
                    <a:pt x="16161" y="14266"/>
                    <a:pt x="16161" y="11893"/>
                  </a:cubicBezTo>
                  <a:lnTo>
                    <a:pt x="16161" y="4292"/>
                  </a:lnTo>
                  <a:cubicBezTo>
                    <a:pt x="16161" y="1895"/>
                    <a:pt x="14175" y="1"/>
                    <a:pt x="1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6944309" y="1466606"/>
              <a:ext cx="208324" cy="213077"/>
            </a:xfrm>
            <a:custGeom>
              <a:avLst/>
              <a:gdLst/>
              <a:ahLst/>
              <a:cxnLst/>
              <a:rect l="l" t="t" r="r" b="b"/>
              <a:pathLst>
                <a:path w="6004" h="6141" extrusionOk="0">
                  <a:moveTo>
                    <a:pt x="2648" y="1439"/>
                  </a:moveTo>
                  <a:cubicBezTo>
                    <a:pt x="3105" y="1439"/>
                    <a:pt x="3447" y="1576"/>
                    <a:pt x="3721" y="1895"/>
                  </a:cubicBezTo>
                  <a:cubicBezTo>
                    <a:pt x="3995" y="2192"/>
                    <a:pt x="4132" y="2580"/>
                    <a:pt x="4132" y="3082"/>
                  </a:cubicBezTo>
                  <a:cubicBezTo>
                    <a:pt x="4132" y="3561"/>
                    <a:pt x="4018" y="3972"/>
                    <a:pt x="3744" y="4269"/>
                  </a:cubicBezTo>
                  <a:cubicBezTo>
                    <a:pt x="3493" y="4566"/>
                    <a:pt x="3150" y="4703"/>
                    <a:pt x="2739" y="4703"/>
                  </a:cubicBezTo>
                  <a:lnTo>
                    <a:pt x="1826" y="4703"/>
                  </a:lnTo>
                  <a:lnTo>
                    <a:pt x="1826" y="1439"/>
                  </a:lnTo>
                  <a:close/>
                  <a:moveTo>
                    <a:pt x="0" y="1"/>
                  </a:moveTo>
                  <a:lnTo>
                    <a:pt x="0" y="6141"/>
                  </a:lnTo>
                  <a:lnTo>
                    <a:pt x="2625" y="6141"/>
                  </a:lnTo>
                  <a:cubicBezTo>
                    <a:pt x="3287" y="6141"/>
                    <a:pt x="3881" y="6004"/>
                    <a:pt x="4383" y="5753"/>
                  </a:cubicBezTo>
                  <a:cubicBezTo>
                    <a:pt x="4908" y="5502"/>
                    <a:pt x="5296" y="5136"/>
                    <a:pt x="5570" y="4680"/>
                  </a:cubicBezTo>
                  <a:cubicBezTo>
                    <a:pt x="5844" y="4201"/>
                    <a:pt x="6003" y="3676"/>
                    <a:pt x="6003" y="3059"/>
                  </a:cubicBezTo>
                  <a:cubicBezTo>
                    <a:pt x="6003" y="2443"/>
                    <a:pt x="5866" y="1918"/>
                    <a:pt x="5570" y="1462"/>
                  </a:cubicBezTo>
                  <a:cubicBezTo>
                    <a:pt x="5296" y="982"/>
                    <a:pt x="4908" y="640"/>
                    <a:pt x="4406" y="389"/>
                  </a:cubicBezTo>
                  <a:cubicBezTo>
                    <a:pt x="3926" y="115"/>
                    <a:pt x="3356" y="1"/>
                    <a:pt x="2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6338864" y="2135037"/>
              <a:ext cx="1385992" cy="484724"/>
            </a:xfrm>
            <a:custGeom>
              <a:avLst/>
              <a:gdLst/>
              <a:ahLst/>
              <a:cxnLst/>
              <a:rect l="l" t="t" r="r" b="b"/>
              <a:pathLst>
                <a:path w="39945" h="13970" extrusionOk="0">
                  <a:moveTo>
                    <a:pt x="5912" y="0"/>
                  </a:moveTo>
                  <a:cubicBezTo>
                    <a:pt x="2580" y="0"/>
                    <a:pt x="0" y="2557"/>
                    <a:pt x="0" y="5889"/>
                  </a:cubicBezTo>
                  <a:lnTo>
                    <a:pt x="0" y="13969"/>
                  </a:lnTo>
                  <a:lnTo>
                    <a:pt x="776" y="13969"/>
                  </a:lnTo>
                  <a:lnTo>
                    <a:pt x="776" y="5889"/>
                  </a:lnTo>
                  <a:cubicBezTo>
                    <a:pt x="776" y="4474"/>
                    <a:pt x="1347" y="3127"/>
                    <a:pt x="2192" y="2191"/>
                  </a:cubicBezTo>
                  <a:cubicBezTo>
                    <a:pt x="3150" y="1324"/>
                    <a:pt x="4474" y="753"/>
                    <a:pt x="5912" y="753"/>
                  </a:cubicBezTo>
                  <a:lnTo>
                    <a:pt x="34056" y="753"/>
                  </a:lnTo>
                  <a:cubicBezTo>
                    <a:pt x="35471" y="753"/>
                    <a:pt x="36818" y="1324"/>
                    <a:pt x="37753" y="2191"/>
                  </a:cubicBezTo>
                  <a:cubicBezTo>
                    <a:pt x="38621" y="3127"/>
                    <a:pt x="39191" y="4474"/>
                    <a:pt x="39191" y="5889"/>
                  </a:cubicBezTo>
                  <a:lnTo>
                    <a:pt x="39191" y="13969"/>
                  </a:lnTo>
                  <a:lnTo>
                    <a:pt x="39945" y="13969"/>
                  </a:lnTo>
                  <a:lnTo>
                    <a:pt x="39945" y="5889"/>
                  </a:lnTo>
                  <a:cubicBezTo>
                    <a:pt x="39945" y="2557"/>
                    <a:pt x="37388" y="0"/>
                    <a:pt x="34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6338864" y="3471068"/>
              <a:ext cx="1587168" cy="884682"/>
            </a:xfrm>
            <a:custGeom>
              <a:avLst/>
              <a:gdLst/>
              <a:ahLst/>
              <a:cxnLst/>
              <a:rect l="l" t="t" r="r" b="b"/>
              <a:pathLst>
                <a:path w="45743" h="25497" extrusionOk="0">
                  <a:moveTo>
                    <a:pt x="42889" y="0"/>
                  </a:moveTo>
                  <a:cubicBezTo>
                    <a:pt x="40903" y="0"/>
                    <a:pt x="39191" y="1712"/>
                    <a:pt x="39191" y="3721"/>
                  </a:cubicBezTo>
                  <a:lnTo>
                    <a:pt x="39191" y="19607"/>
                  </a:lnTo>
                  <a:cubicBezTo>
                    <a:pt x="39191" y="21023"/>
                    <a:pt x="38621" y="22255"/>
                    <a:pt x="37753" y="23214"/>
                  </a:cubicBezTo>
                  <a:cubicBezTo>
                    <a:pt x="36818" y="24172"/>
                    <a:pt x="35471" y="24743"/>
                    <a:pt x="34056" y="24743"/>
                  </a:cubicBezTo>
                  <a:lnTo>
                    <a:pt x="5912" y="24743"/>
                  </a:lnTo>
                  <a:cubicBezTo>
                    <a:pt x="4474" y="24743"/>
                    <a:pt x="3150" y="24172"/>
                    <a:pt x="2192" y="23214"/>
                  </a:cubicBezTo>
                  <a:cubicBezTo>
                    <a:pt x="1347" y="22255"/>
                    <a:pt x="776" y="21023"/>
                    <a:pt x="776" y="19607"/>
                  </a:cubicBezTo>
                  <a:lnTo>
                    <a:pt x="776" y="388"/>
                  </a:lnTo>
                  <a:lnTo>
                    <a:pt x="0" y="388"/>
                  </a:lnTo>
                  <a:lnTo>
                    <a:pt x="0" y="19607"/>
                  </a:lnTo>
                  <a:cubicBezTo>
                    <a:pt x="0" y="22826"/>
                    <a:pt x="2580" y="25496"/>
                    <a:pt x="5912" y="25496"/>
                  </a:cubicBezTo>
                  <a:lnTo>
                    <a:pt x="34056" y="25496"/>
                  </a:lnTo>
                  <a:cubicBezTo>
                    <a:pt x="37388" y="25496"/>
                    <a:pt x="39945" y="22826"/>
                    <a:pt x="39945" y="19607"/>
                  </a:cubicBezTo>
                  <a:lnTo>
                    <a:pt x="39945" y="3721"/>
                  </a:lnTo>
                  <a:cubicBezTo>
                    <a:pt x="39945" y="2854"/>
                    <a:pt x="40333" y="2192"/>
                    <a:pt x="40812" y="1621"/>
                  </a:cubicBezTo>
                  <a:cubicBezTo>
                    <a:pt x="41383" y="1142"/>
                    <a:pt x="42136" y="777"/>
                    <a:pt x="42889" y="777"/>
                  </a:cubicBezTo>
                  <a:lnTo>
                    <a:pt x="45742" y="777"/>
                  </a:lnTo>
                  <a:lnTo>
                    <a:pt x="45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7880026" y="3438591"/>
              <a:ext cx="95869" cy="95071"/>
            </a:xfrm>
            <a:custGeom>
              <a:avLst/>
              <a:gdLst/>
              <a:ahLst/>
              <a:cxnLst/>
              <a:rect l="l" t="t" r="r" b="b"/>
              <a:pathLst>
                <a:path w="2763" h="2740" extrusionOk="0">
                  <a:moveTo>
                    <a:pt x="1324" y="1"/>
                  </a:moveTo>
                  <a:cubicBezTo>
                    <a:pt x="571" y="1"/>
                    <a:pt x="0" y="571"/>
                    <a:pt x="0" y="1324"/>
                  </a:cubicBezTo>
                  <a:cubicBezTo>
                    <a:pt x="0" y="2078"/>
                    <a:pt x="571" y="2740"/>
                    <a:pt x="1324" y="2740"/>
                  </a:cubicBezTo>
                  <a:cubicBezTo>
                    <a:pt x="2100" y="2740"/>
                    <a:pt x="2762" y="2078"/>
                    <a:pt x="2762" y="1324"/>
                  </a:cubicBezTo>
                  <a:cubicBezTo>
                    <a:pt x="2762" y="571"/>
                    <a:pt x="2100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6603392" y="4296293"/>
              <a:ext cx="837945" cy="92677"/>
            </a:xfrm>
            <a:custGeom>
              <a:avLst/>
              <a:gdLst/>
              <a:ahLst/>
              <a:cxnLst/>
              <a:rect l="l" t="t" r="r" b="b"/>
              <a:pathLst>
                <a:path w="24150" h="2671" extrusionOk="0">
                  <a:moveTo>
                    <a:pt x="1324" y="0"/>
                  </a:moveTo>
                  <a:cubicBezTo>
                    <a:pt x="662" y="0"/>
                    <a:pt x="0" y="571"/>
                    <a:pt x="0" y="1324"/>
                  </a:cubicBezTo>
                  <a:cubicBezTo>
                    <a:pt x="0" y="2100"/>
                    <a:pt x="662" y="2671"/>
                    <a:pt x="1324" y="2671"/>
                  </a:cubicBezTo>
                  <a:lnTo>
                    <a:pt x="22825" y="2671"/>
                  </a:lnTo>
                  <a:cubicBezTo>
                    <a:pt x="23579" y="2671"/>
                    <a:pt x="24149" y="2100"/>
                    <a:pt x="24149" y="1324"/>
                  </a:cubicBezTo>
                  <a:cubicBezTo>
                    <a:pt x="24149" y="571"/>
                    <a:pt x="23579" y="0"/>
                    <a:pt x="22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6603392" y="2098606"/>
              <a:ext cx="837945" cy="95869"/>
            </a:xfrm>
            <a:custGeom>
              <a:avLst/>
              <a:gdLst/>
              <a:ahLst/>
              <a:cxnLst/>
              <a:rect l="l" t="t" r="r" b="b"/>
              <a:pathLst>
                <a:path w="24150" h="2763" extrusionOk="0">
                  <a:moveTo>
                    <a:pt x="1324" y="0"/>
                  </a:moveTo>
                  <a:cubicBezTo>
                    <a:pt x="662" y="0"/>
                    <a:pt x="0" y="662"/>
                    <a:pt x="0" y="1415"/>
                  </a:cubicBezTo>
                  <a:cubicBezTo>
                    <a:pt x="0" y="2100"/>
                    <a:pt x="662" y="2762"/>
                    <a:pt x="1324" y="2762"/>
                  </a:cubicBezTo>
                  <a:lnTo>
                    <a:pt x="22825" y="2762"/>
                  </a:lnTo>
                  <a:cubicBezTo>
                    <a:pt x="23579" y="2762"/>
                    <a:pt x="24149" y="2100"/>
                    <a:pt x="24149" y="1415"/>
                  </a:cubicBezTo>
                  <a:cubicBezTo>
                    <a:pt x="24149" y="662"/>
                    <a:pt x="23579" y="0"/>
                    <a:pt x="22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 txBox="1"/>
            <p:nvPr/>
          </p:nvSpPr>
          <p:spPr>
            <a:xfrm>
              <a:off x="6363950" y="2933338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577" name="Google Shape;1577;p37"/>
            <p:cNvGrpSpPr/>
            <p:nvPr/>
          </p:nvGrpSpPr>
          <p:grpSpPr>
            <a:xfrm>
              <a:off x="6910292" y="2414169"/>
              <a:ext cx="224145" cy="287537"/>
              <a:chOff x="6910292" y="2414169"/>
              <a:chExt cx="224145" cy="287537"/>
            </a:xfrm>
          </p:grpSpPr>
          <p:sp>
            <p:nvSpPr>
              <p:cNvPr id="1578" name="Google Shape;1578;p37"/>
              <p:cNvSpPr/>
              <p:nvPr/>
            </p:nvSpPr>
            <p:spPr>
              <a:xfrm>
                <a:off x="6956196" y="2420519"/>
                <a:ext cx="168734" cy="23445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6757" extrusionOk="0">
                    <a:moveTo>
                      <a:pt x="1" y="0"/>
                    </a:moveTo>
                    <a:lnTo>
                      <a:pt x="1" y="6757"/>
                    </a:lnTo>
                    <a:lnTo>
                      <a:pt x="4863" y="6757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7"/>
              <p:cNvSpPr/>
              <p:nvPr/>
            </p:nvSpPr>
            <p:spPr>
              <a:xfrm>
                <a:off x="6946689" y="2414169"/>
                <a:ext cx="187748" cy="247914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7145" extrusionOk="0">
                    <a:moveTo>
                      <a:pt x="4931" y="480"/>
                    </a:moveTo>
                    <a:lnTo>
                      <a:pt x="4931" y="6666"/>
                    </a:lnTo>
                    <a:lnTo>
                      <a:pt x="572" y="6666"/>
                    </a:lnTo>
                    <a:lnTo>
                      <a:pt x="572" y="480"/>
                    </a:lnTo>
                    <a:close/>
                    <a:moveTo>
                      <a:pt x="92" y="1"/>
                    </a:moveTo>
                    <a:cubicBezTo>
                      <a:pt x="92" y="92"/>
                      <a:pt x="1" y="92"/>
                      <a:pt x="1" y="183"/>
                    </a:cubicBezTo>
                    <a:lnTo>
                      <a:pt x="1" y="6940"/>
                    </a:lnTo>
                    <a:lnTo>
                      <a:pt x="92" y="7031"/>
                    </a:lnTo>
                    <a:cubicBezTo>
                      <a:pt x="184" y="7145"/>
                      <a:pt x="184" y="7145"/>
                      <a:pt x="275" y="7145"/>
                    </a:cubicBezTo>
                    <a:lnTo>
                      <a:pt x="5137" y="7145"/>
                    </a:lnTo>
                    <a:cubicBezTo>
                      <a:pt x="5228" y="7145"/>
                      <a:pt x="5319" y="7145"/>
                      <a:pt x="5319" y="7031"/>
                    </a:cubicBezTo>
                    <a:lnTo>
                      <a:pt x="5411" y="6940"/>
                    </a:lnTo>
                    <a:lnTo>
                      <a:pt x="5411" y="183"/>
                    </a:lnTo>
                    <a:cubicBezTo>
                      <a:pt x="5411" y="92"/>
                      <a:pt x="5319" y="92"/>
                      <a:pt x="5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7"/>
              <p:cNvSpPr/>
              <p:nvPr/>
            </p:nvSpPr>
            <p:spPr>
              <a:xfrm>
                <a:off x="6916607" y="2460107"/>
                <a:ext cx="168734" cy="231294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6666" extrusionOk="0">
                    <a:moveTo>
                      <a:pt x="1" y="1"/>
                    </a:moveTo>
                    <a:lnTo>
                      <a:pt x="1" y="6666"/>
                    </a:lnTo>
                    <a:lnTo>
                      <a:pt x="4862" y="6666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7"/>
              <p:cNvSpPr/>
              <p:nvPr/>
            </p:nvSpPr>
            <p:spPr>
              <a:xfrm>
                <a:off x="6956196" y="2519508"/>
                <a:ext cx="85599" cy="3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" extrusionOk="0">
                    <a:moveTo>
                      <a:pt x="1" y="0"/>
                    </a:move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7"/>
              <p:cNvSpPr/>
              <p:nvPr/>
            </p:nvSpPr>
            <p:spPr>
              <a:xfrm>
                <a:off x="6956196" y="2559097"/>
                <a:ext cx="85599" cy="3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" extrusionOk="0">
                    <a:moveTo>
                      <a:pt x="1" y="1"/>
                    </a:moveTo>
                    <a:lnTo>
                      <a:pt x="24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7"/>
              <p:cNvSpPr/>
              <p:nvPr/>
            </p:nvSpPr>
            <p:spPr>
              <a:xfrm>
                <a:off x="6956196" y="2602676"/>
                <a:ext cx="85599" cy="3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" extrusionOk="0">
                    <a:moveTo>
                      <a:pt x="1" y="0"/>
                    </a:move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7"/>
              <p:cNvSpPr/>
              <p:nvPr/>
            </p:nvSpPr>
            <p:spPr>
              <a:xfrm>
                <a:off x="6956196" y="2642265"/>
                <a:ext cx="85599" cy="3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" extrusionOk="0">
                    <a:moveTo>
                      <a:pt x="1" y="0"/>
                    </a:move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7"/>
              <p:cNvSpPr/>
              <p:nvPr/>
            </p:nvSpPr>
            <p:spPr>
              <a:xfrm>
                <a:off x="6910292" y="2450601"/>
                <a:ext cx="184556" cy="251106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7237" extrusionOk="0">
                    <a:moveTo>
                      <a:pt x="4839" y="571"/>
                    </a:moveTo>
                    <a:lnTo>
                      <a:pt x="4839" y="6757"/>
                    </a:lnTo>
                    <a:lnTo>
                      <a:pt x="479" y="6757"/>
                    </a:lnTo>
                    <a:lnTo>
                      <a:pt x="479" y="571"/>
                    </a:lnTo>
                    <a:close/>
                    <a:moveTo>
                      <a:pt x="183" y="1"/>
                    </a:moveTo>
                    <a:cubicBezTo>
                      <a:pt x="91" y="1"/>
                      <a:pt x="91" y="92"/>
                      <a:pt x="0" y="92"/>
                    </a:cubicBezTo>
                    <a:lnTo>
                      <a:pt x="0" y="275"/>
                    </a:lnTo>
                    <a:lnTo>
                      <a:pt x="0" y="6940"/>
                    </a:lnTo>
                    <a:lnTo>
                      <a:pt x="0" y="7122"/>
                    </a:lnTo>
                    <a:cubicBezTo>
                      <a:pt x="91" y="7236"/>
                      <a:pt x="91" y="7236"/>
                      <a:pt x="183" y="7236"/>
                    </a:cubicBezTo>
                    <a:lnTo>
                      <a:pt x="5044" y="7236"/>
                    </a:lnTo>
                    <a:cubicBezTo>
                      <a:pt x="5136" y="7236"/>
                      <a:pt x="5227" y="7236"/>
                      <a:pt x="5227" y="7122"/>
                    </a:cubicBezTo>
                    <a:cubicBezTo>
                      <a:pt x="5318" y="7122"/>
                      <a:pt x="5318" y="7031"/>
                      <a:pt x="5318" y="6940"/>
                    </a:cubicBezTo>
                    <a:lnTo>
                      <a:pt x="5318" y="275"/>
                    </a:lnTo>
                    <a:cubicBezTo>
                      <a:pt x="5318" y="183"/>
                      <a:pt x="5318" y="183"/>
                      <a:pt x="5227" y="92"/>
                    </a:cubicBezTo>
                    <a:cubicBezTo>
                      <a:pt x="5227" y="92"/>
                      <a:pt x="5136" y="1"/>
                      <a:pt x="50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7"/>
              <p:cNvSpPr/>
              <p:nvPr/>
            </p:nvSpPr>
            <p:spPr>
              <a:xfrm>
                <a:off x="6946689" y="2510001"/>
                <a:ext cx="102219" cy="16655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480" extrusionOk="0">
                    <a:moveTo>
                      <a:pt x="275" y="1"/>
                    </a:moveTo>
                    <a:cubicBezTo>
                      <a:pt x="184" y="1"/>
                      <a:pt x="1" y="92"/>
                      <a:pt x="1" y="274"/>
                    </a:cubicBezTo>
                    <a:cubicBezTo>
                      <a:pt x="1" y="389"/>
                      <a:pt x="184" y="480"/>
                      <a:pt x="275" y="480"/>
                    </a:cubicBezTo>
                    <a:lnTo>
                      <a:pt x="2740" y="480"/>
                    </a:lnTo>
                    <a:cubicBezTo>
                      <a:pt x="2854" y="480"/>
                      <a:pt x="2945" y="389"/>
                      <a:pt x="2945" y="274"/>
                    </a:cubicBezTo>
                    <a:cubicBezTo>
                      <a:pt x="2945" y="92"/>
                      <a:pt x="2854" y="1"/>
                      <a:pt x="27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7"/>
              <p:cNvSpPr/>
              <p:nvPr/>
            </p:nvSpPr>
            <p:spPr>
              <a:xfrm>
                <a:off x="6946689" y="2552782"/>
                <a:ext cx="102219" cy="16655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480" extrusionOk="0">
                    <a:moveTo>
                      <a:pt x="275" y="0"/>
                    </a:moveTo>
                    <a:cubicBezTo>
                      <a:pt x="184" y="0"/>
                      <a:pt x="1" y="91"/>
                      <a:pt x="1" y="183"/>
                    </a:cubicBezTo>
                    <a:cubicBezTo>
                      <a:pt x="1" y="388"/>
                      <a:pt x="184" y="479"/>
                      <a:pt x="275" y="479"/>
                    </a:cubicBezTo>
                    <a:lnTo>
                      <a:pt x="2740" y="479"/>
                    </a:lnTo>
                    <a:cubicBezTo>
                      <a:pt x="2854" y="479"/>
                      <a:pt x="2945" y="388"/>
                      <a:pt x="2945" y="183"/>
                    </a:cubicBezTo>
                    <a:cubicBezTo>
                      <a:pt x="2945" y="91"/>
                      <a:pt x="2854" y="0"/>
                      <a:pt x="2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7"/>
              <p:cNvSpPr/>
              <p:nvPr/>
            </p:nvSpPr>
            <p:spPr>
              <a:xfrm>
                <a:off x="6946689" y="2592371"/>
                <a:ext cx="102219" cy="16655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480" extrusionOk="0">
                    <a:moveTo>
                      <a:pt x="275" y="0"/>
                    </a:moveTo>
                    <a:cubicBezTo>
                      <a:pt x="184" y="0"/>
                      <a:pt x="1" y="92"/>
                      <a:pt x="1" y="297"/>
                    </a:cubicBezTo>
                    <a:cubicBezTo>
                      <a:pt x="1" y="388"/>
                      <a:pt x="184" y="480"/>
                      <a:pt x="275" y="480"/>
                    </a:cubicBezTo>
                    <a:lnTo>
                      <a:pt x="2740" y="480"/>
                    </a:lnTo>
                    <a:cubicBezTo>
                      <a:pt x="2854" y="480"/>
                      <a:pt x="2945" y="388"/>
                      <a:pt x="2945" y="297"/>
                    </a:cubicBezTo>
                    <a:cubicBezTo>
                      <a:pt x="2945" y="92"/>
                      <a:pt x="2854" y="0"/>
                      <a:pt x="2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7"/>
              <p:cNvSpPr/>
              <p:nvPr/>
            </p:nvSpPr>
            <p:spPr>
              <a:xfrm>
                <a:off x="6946689" y="2635117"/>
                <a:ext cx="102219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481" extrusionOk="0">
                    <a:moveTo>
                      <a:pt x="275" y="1"/>
                    </a:moveTo>
                    <a:cubicBezTo>
                      <a:pt x="184" y="1"/>
                      <a:pt x="1" y="92"/>
                      <a:pt x="1" y="206"/>
                    </a:cubicBezTo>
                    <a:cubicBezTo>
                      <a:pt x="1" y="389"/>
                      <a:pt x="184" y="480"/>
                      <a:pt x="275" y="480"/>
                    </a:cubicBezTo>
                    <a:lnTo>
                      <a:pt x="2740" y="480"/>
                    </a:lnTo>
                    <a:cubicBezTo>
                      <a:pt x="2854" y="480"/>
                      <a:pt x="2945" y="389"/>
                      <a:pt x="2945" y="206"/>
                    </a:cubicBezTo>
                    <a:cubicBezTo>
                      <a:pt x="2945" y="92"/>
                      <a:pt x="2854" y="1"/>
                      <a:pt x="27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595" name="Google Shape;1595;p38"/>
          <p:cNvGrpSpPr/>
          <p:nvPr/>
        </p:nvGrpSpPr>
        <p:grpSpPr>
          <a:xfrm>
            <a:off x="458825" y="2475408"/>
            <a:ext cx="8235868" cy="515426"/>
            <a:chOff x="458825" y="2475408"/>
            <a:chExt cx="8235868" cy="515426"/>
          </a:xfrm>
        </p:grpSpPr>
        <p:sp>
          <p:nvSpPr>
            <p:cNvPr id="1596" name="Google Shape;1596;p38"/>
            <p:cNvSpPr/>
            <p:nvPr/>
          </p:nvSpPr>
          <p:spPr>
            <a:xfrm>
              <a:off x="1903496" y="2475408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2418846" y="2475408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2934196" y="2475408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3448236" y="2475408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3963586" y="2475408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4478936" y="2475408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4994286" y="2475408"/>
              <a:ext cx="515364" cy="515426"/>
            </a:xfrm>
            <a:custGeom>
              <a:avLst/>
              <a:gdLst/>
              <a:ahLst/>
              <a:cxnLst/>
              <a:rect l="l" t="t" r="r" b="b"/>
              <a:pathLst>
                <a:path w="8265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5509574" y="2475408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3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024923" y="2475408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 txBox="1"/>
            <p:nvPr/>
          </p:nvSpPr>
          <p:spPr>
            <a:xfrm>
              <a:off x="458825" y="2606419"/>
              <a:ext cx="13935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Assumptions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6" name="Google Shape;1606;p38"/>
            <p:cNvSpPr txBox="1"/>
            <p:nvPr/>
          </p:nvSpPr>
          <p:spPr>
            <a:xfrm>
              <a:off x="6663693" y="2550044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07" name="Google Shape;1607;p38"/>
          <p:cNvGrpSpPr/>
          <p:nvPr/>
        </p:nvGrpSpPr>
        <p:grpSpPr>
          <a:xfrm>
            <a:off x="458825" y="3506103"/>
            <a:ext cx="8235868" cy="515426"/>
            <a:chOff x="458825" y="3506103"/>
            <a:chExt cx="8235868" cy="515426"/>
          </a:xfrm>
        </p:grpSpPr>
        <p:sp>
          <p:nvSpPr>
            <p:cNvPr id="1608" name="Google Shape;1608;p38"/>
            <p:cNvSpPr/>
            <p:nvPr/>
          </p:nvSpPr>
          <p:spPr>
            <a:xfrm>
              <a:off x="1903496" y="3506103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2418846" y="3506103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2934196" y="3506103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3448236" y="3506103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3963586" y="3506103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1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478936" y="3506103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994286" y="3506103"/>
              <a:ext cx="515364" cy="515426"/>
            </a:xfrm>
            <a:custGeom>
              <a:avLst/>
              <a:gdLst/>
              <a:ahLst/>
              <a:cxnLst/>
              <a:rect l="l" t="t" r="r" b="b"/>
              <a:pathLst>
                <a:path w="8265" h="8266" extrusionOk="0">
                  <a:moveTo>
                    <a:pt x="0" y="1"/>
                  </a:moveTo>
                  <a:lnTo>
                    <a:pt x="0" y="8265"/>
                  </a:lnTo>
                  <a:lnTo>
                    <a:pt x="8265" y="826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5509574" y="3506103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6024923" y="3506103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5"/>
                  </a:lnTo>
                  <a:lnTo>
                    <a:pt x="8266" y="826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 txBox="1"/>
            <p:nvPr/>
          </p:nvSpPr>
          <p:spPr>
            <a:xfrm>
              <a:off x="458825" y="3637319"/>
              <a:ext cx="13935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Dependencies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8" name="Google Shape;1618;p38"/>
            <p:cNvSpPr txBox="1"/>
            <p:nvPr/>
          </p:nvSpPr>
          <p:spPr>
            <a:xfrm>
              <a:off x="6663693" y="3580469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19" name="Google Shape;1619;p38"/>
          <p:cNvGrpSpPr/>
          <p:nvPr/>
        </p:nvGrpSpPr>
        <p:grpSpPr>
          <a:xfrm>
            <a:off x="458825" y="1961370"/>
            <a:ext cx="8235868" cy="514117"/>
            <a:chOff x="458825" y="1961370"/>
            <a:chExt cx="8235868" cy="514117"/>
          </a:xfrm>
        </p:grpSpPr>
        <p:sp>
          <p:nvSpPr>
            <p:cNvPr id="1620" name="Google Shape;1620;p38"/>
            <p:cNvSpPr/>
            <p:nvPr/>
          </p:nvSpPr>
          <p:spPr>
            <a:xfrm>
              <a:off x="1903496" y="1961370"/>
              <a:ext cx="515426" cy="514117"/>
            </a:xfrm>
            <a:custGeom>
              <a:avLst/>
              <a:gdLst/>
              <a:ahLst/>
              <a:cxnLst/>
              <a:rect l="l" t="t" r="r" b="b"/>
              <a:pathLst>
                <a:path w="8266" h="8245" extrusionOk="0">
                  <a:moveTo>
                    <a:pt x="1" y="1"/>
                  </a:moveTo>
                  <a:lnTo>
                    <a:pt x="1" y="8245"/>
                  </a:lnTo>
                  <a:lnTo>
                    <a:pt x="8266" y="824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2418846" y="1961370"/>
              <a:ext cx="515426" cy="514117"/>
            </a:xfrm>
            <a:custGeom>
              <a:avLst/>
              <a:gdLst/>
              <a:ahLst/>
              <a:cxnLst/>
              <a:rect l="l" t="t" r="r" b="b"/>
              <a:pathLst>
                <a:path w="8266" h="8245" extrusionOk="0">
                  <a:moveTo>
                    <a:pt x="1" y="1"/>
                  </a:moveTo>
                  <a:lnTo>
                    <a:pt x="1" y="8245"/>
                  </a:lnTo>
                  <a:lnTo>
                    <a:pt x="8266" y="824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2934196" y="1961370"/>
              <a:ext cx="515426" cy="514117"/>
            </a:xfrm>
            <a:custGeom>
              <a:avLst/>
              <a:gdLst/>
              <a:ahLst/>
              <a:cxnLst/>
              <a:rect l="l" t="t" r="r" b="b"/>
              <a:pathLst>
                <a:path w="8266" h="8245" extrusionOk="0">
                  <a:moveTo>
                    <a:pt x="1" y="1"/>
                  </a:moveTo>
                  <a:lnTo>
                    <a:pt x="1" y="8245"/>
                  </a:lnTo>
                  <a:lnTo>
                    <a:pt x="8265" y="824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3448236" y="1961370"/>
              <a:ext cx="515426" cy="514117"/>
            </a:xfrm>
            <a:custGeom>
              <a:avLst/>
              <a:gdLst/>
              <a:ahLst/>
              <a:cxnLst/>
              <a:rect l="l" t="t" r="r" b="b"/>
              <a:pathLst>
                <a:path w="8266" h="8245" extrusionOk="0">
                  <a:moveTo>
                    <a:pt x="1" y="1"/>
                  </a:moveTo>
                  <a:lnTo>
                    <a:pt x="1" y="8245"/>
                  </a:lnTo>
                  <a:lnTo>
                    <a:pt x="8265" y="824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3963586" y="1961370"/>
              <a:ext cx="515426" cy="514117"/>
            </a:xfrm>
            <a:custGeom>
              <a:avLst/>
              <a:gdLst/>
              <a:ahLst/>
              <a:cxnLst/>
              <a:rect l="l" t="t" r="r" b="b"/>
              <a:pathLst>
                <a:path w="8266" h="8245" extrusionOk="0">
                  <a:moveTo>
                    <a:pt x="0" y="1"/>
                  </a:moveTo>
                  <a:lnTo>
                    <a:pt x="0" y="8245"/>
                  </a:lnTo>
                  <a:lnTo>
                    <a:pt x="8265" y="824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478936" y="1961370"/>
              <a:ext cx="515426" cy="514117"/>
            </a:xfrm>
            <a:custGeom>
              <a:avLst/>
              <a:gdLst/>
              <a:ahLst/>
              <a:cxnLst/>
              <a:rect l="l" t="t" r="r" b="b"/>
              <a:pathLst>
                <a:path w="8266" h="8245" extrusionOk="0">
                  <a:moveTo>
                    <a:pt x="0" y="1"/>
                  </a:moveTo>
                  <a:lnTo>
                    <a:pt x="0" y="8245"/>
                  </a:lnTo>
                  <a:lnTo>
                    <a:pt x="8265" y="824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994286" y="1961370"/>
              <a:ext cx="515364" cy="514117"/>
            </a:xfrm>
            <a:custGeom>
              <a:avLst/>
              <a:gdLst/>
              <a:ahLst/>
              <a:cxnLst/>
              <a:rect l="l" t="t" r="r" b="b"/>
              <a:pathLst>
                <a:path w="8265" h="8245" extrusionOk="0">
                  <a:moveTo>
                    <a:pt x="0" y="1"/>
                  </a:moveTo>
                  <a:lnTo>
                    <a:pt x="0" y="8245"/>
                  </a:lnTo>
                  <a:lnTo>
                    <a:pt x="8265" y="8245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4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509574" y="1961370"/>
              <a:ext cx="515426" cy="514117"/>
            </a:xfrm>
            <a:custGeom>
              <a:avLst/>
              <a:gdLst/>
              <a:ahLst/>
              <a:cxnLst/>
              <a:rect l="l" t="t" r="r" b="b"/>
              <a:pathLst>
                <a:path w="8266" h="8245" extrusionOk="0">
                  <a:moveTo>
                    <a:pt x="1" y="1"/>
                  </a:moveTo>
                  <a:lnTo>
                    <a:pt x="1" y="8245"/>
                  </a:lnTo>
                  <a:lnTo>
                    <a:pt x="8266" y="824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6028524" y="1961370"/>
              <a:ext cx="515426" cy="514117"/>
            </a:xfrm>
            <a:custGeom>
              <a:avLst/>
              <a:gdLst/>
              <a:ahLst/>
              <a:cxnLst/>
              <a:rect l="l" t="t" r="r" b="b"/>
              <a:pathLst>
                <a:path w="8266" h="8245" extrusionOk="0">
                  <a:moveTo>
                    <a:pt x="1" y="1"/>
                  </a:moveTo>
                  <a:lnTo>
                    <a:pt x="1" y="8245"/>
                  </a:lnTo>
                  <a:lnTo>
                    <a:pt x="8266" y="8245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 txBox="1"/>
            <p:nvPr/>
          </p:nvSpPr>
          <p:spPr>
            <a:xfrm>
              <a:off x="458825" y="2091725"/>
              <a:ext cx="13935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0" name="Google Shape;1630;p38"/>
            <p:cNvSpPr txBox="1"/>
            <p:nvPr/>
          </p:nvSpPr>
          <p:spPr>
            <a:xfrm>
              <a:off x="6663693" y="2034831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name, but it's terribly hot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31" name="Google Shape;1631;p38"/>
          <p:cNvGrpSpPr/>
          <p:nvPr/>
        </p:nvGrpSpPr>
        <p:grpSpPr>
          <a:xfrm>
            <a:off x="458825" y="2990755"/>
            <a:ext cx="8235868" cy="515426"/>
            <a:chOff x="458825" y="2990755"/>
            <a:chExt cx="8235868" cy="515426"/>
          </a:xfrm>
        </p:grpSpPr>
        <p:sp>
          <p:nvSpPr>
            <p:cNvPr id="1632" name="Google Shape;1632;p38"/>
            <p:cNvSpPr/>
            <p:nvPr/>
          </p:nvSpPr>
          <p:spPr>
            <a:xfrm>
              <a:off x="1903496" y="2990755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2418846" y="2990755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2934196" y="2990755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3448236" y="2990755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3963586" y="2990755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4478936" y="2990755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chemeClr val="accent2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4994286" y="2990755"/>
              <a:ext cx="515364" cy="515426"/>
            </a:xfrm>
            <a:custGeom>
              <a:avLst/>
              <a:gdLst/>
              <a:ahLst/>
              <a:cxnLst/>
              <a:rect l="l" t="t" r="r" b="b"/>
              <a:pathLst>
                <a:path w="8265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8265" y="8266"/>
                  </a:lnTo>
                  <a:lnTo>
                    <a:pt x="8265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5509574" y="2990755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6024923" y="2990755"/>
              <a:ext cx="515426" cy="515426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1" y="1"/>
                  </a:moveTo>
                  <a:lnTo>
                    <a:pt x="1" y="8266"/>
                  </a:lnTo>
                  <a:lnTo>
                    <a:pt x="8266" y="8266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rgbClr val="E7E7E7"/>
            </a:solidFill>
            <a:ln w="13075" cap="flat" cmpd="sng">
              <a:solidFill>
                <a:srgbClr val="FFFFFF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 txBox="1"/>
            <p:nvPr/>
          </p:nvSpPr>
          <p:spPr>
            <a:xfrm>
              <a:off x="458825" y="3121784"/>
              <a:ext cx="13935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Issues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2" name="Google Shape;1642;p38"/>
            <p:cNvSpPr txBox="1"/>
            <p:nvPr/>
          </p:nvSpPr>
          <p:spPr>
            <a:xfrm>
              <a:off x="6663693" y="3065256"/>
              <a:ext cx="20310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the only planet with rings of all of them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43" name="Google Shape;1643;p38"/>
          <p:cNvGrpSpPr/>
          <p:nvPr/>
        </p:nvGrpSpPr>
        <p:grpSpPr>
          <a:xfrm>
            <a:off x="1905200" y="1438925"/>
            <a:ext cx="4638750" cy="514200"/>
            <a:chOff x="1905200" y="1438925"/>
            <a:chExt cx="4638750" cy="514200"/>
          </a:xfrm>
        </p:grpSpPr>
        <p:sp>
          <p:nvSpPr>
            <p:cNvPr id="1644" name="Google Shape;1644;p38"/>
            <p:cNvSpPr/>
            <p:nvPr/>
          </p:nvSpPr>
          <p:spPr>
            <a:xfrm>
              <a:off x="1905200" y="1438925"/>
              <a:ext cx="1533600" cy="514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Medium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3460763" y="1438925"/>
              <a:ext cx="1533600" cy="51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High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5010350" y="1438925"/>
              <a:ext cx="1533600" cy="514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Critical</a:t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652" name="Google Shape;1652;p39"/>
          <p:cNvGrpSpPr/>
          <p:nvPr/>
        </p:nvGrpSpPr>
        <p:grpSpPr>
          <a:xfrm>
            <a:off x="4606175" y="2989975"/>
            <a:ext cx="4049550" cy="1310502"/>
            <a:chOff x="4606175" y="2989975"/>
            <a:chExt cx="4049550" cy="1310502"/>
          </a:xfrm>
        </p:grpSpPr>
        <p:sp>
          <p:nvSpPr>
            <p:cNvPr id="1653" name="Google Shape;1653;p39"/>
            <p:cNvSpPr/>
            <p:nvPr/>
          </p:nvSpPr>
          <p:spPr>
            <a:xfrm>
              <a:off x="4606175" y="2989975"/>
              <a:ext cx="1168500" cy="1043325"/>
            </a:xfrm>
            <a:custGeom>
              <a:avLst/>
              <a:gdLst/>
              <a:ahLst/>
              <a:cxnLst/>
              <a:rect l="l" t="t" r="r" b="b"/>
              <a:pathLst>
                <a:path w="46740" h="41733" extrusionOk="0">
                  <a:moveTo>
                    <a:pt x="29850" y="0"/>
                  </a:moveTo>
                  <a:cubicBezTo>
                    <a:pt x="29850" y="16510"/>
                    <a:pt x="16510" y="29850"/>
                    <a:pt x="1" y="29850"/>
                  </a:cubicBezTo>
                  <a:lnTo>
                    <a:pt x="1" y="41733"/>
                  </a:lnTo>
                  <a:lnTo>
                    <a:pt x="18887" y="41733"/>
                  </a:lnTo>
                  <a:cubicBezTo>
                    <a:pt x="22055" y="41733"/>
                    <a:pt x="25097" y="39990"/>
                    <a:pt x="26682" y="37106"/>
                  </a:cubicBezTo>
                  <a:lnTo>
                    <a:pt x="27189" y="36188"/>
                  </a:lnTo>
                  <a:lnTo>
                    <a:pt x="45567" y="4500"/>
                  </a:lnTo>
                  <a:cubicBezTo>
                    <a:pt x="46360" y="3042"/>
                    <a:pt x="46740" y="1585"/>
                    <a:pt x="467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4615700" y="2999500"/>
              <a:ext cx="746275" cy="746275"/>
            </a:xfrm>
            <a:custGeom>
              <a:avLst/>
              <a:gdLst/>
              <a:ahLst/>
              <a:cxnLst/>
              <a:rect l="l" t="t" r="r" b="b"/>
              <a:pathLst>
                <a:path w="29851" h="29851" extrusionOk="0">
                  <a:moveTo>
                    <a:pt x="1" y="0"/>
                  </a:moveTo>
                  <a:lnTo>
                    <a:pt x="1" y="29850"/>
                  </a:lnTo>
                  <a:cubicBezTo>
                    <a:pt x="16510" y="29850"/>
                    <a:pt x="29850" y="16510"/>
                    <a:pt x="29850" y="0"/>
                  </a:cubicBezTo>
                  <a:close/>
                </a:path>
              </a:pathLst>
            </a:custGeom>
            <a:solidFill>
              <a:srgbClr val="F3B2C9"/>
            </a:solidFill>
            <a:ln w="9525" cap="flat" cmpd="sng">
              <a:solidFill>
                <a:srgbClr val="F3B2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5251337" y="3487953"/>
              <a:ext cx="447130" cy="451701"/>
            </a:xfrm>
            <a:custGeom>
              <a:avLst/>
              <a:gdLst/>
              <a:ahLst/>
              <a:cxnLst/>
              <a:rect l="l" t="t" r="r" b="b"/>
              <a:pathLst>
                <a:path w="12422" h="12549" extrusionOk="0">
                  <a:moveTo>
                    <a:pt x="6211" y="0"/>
                  </a:moveTo>
                  <a:cubicBezTo>
                    <a:pt x="2789" y="0"/>
                    <a:pt x="1" y="2915"/>
                    <a:pt x="1" y="6338"/>
                  </a:cubicBezTo>
                  <a:cubicBezTo>
                    <a:pt x="1" y="9792"/>
                    <a:pt x="2789" y="12549"/>
                    <a:pt x="6211" y="12549"/>
                  </a:cubicBezTo>
                  <a:cubicBezTo>
                    <a:pt x="9633" y="12549"/>
                    <a:pt x="12422" y="9792"/>
                    <a:pt x="12422" y="6338"/>
                  </a:cubicBezTo>
                  <a:cubicBezTo>
                    <a:pt x="12422" y="2915"/>
                    <a:pt x="9633" y="0"/>
                    <a:pt x="6211" y="0"/>
                  </a:cubicBezTo>
                  <a:close/>
                </a:path>
              </a:pathLst>
            </a:custGeom>
            <a:solidFill>
              <a:srgbClr val="F3B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9"/>
            <p:cNvSpPr txBox="1"/>
            <p:nvPr/>
          </p:nvSpPr>
          <p:spPr>
            <a:xfrm>
              <a:off x="4722756" y="3013777"/>
              <a:ext cx="310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57" name="Google Shape;1657;p39"/>
            <p:cNvGrpSpPr/>
            <p:nvPr/>
          </p:nvGrpSpPr>
          <p:grpSpPr>
            <a:xfrm>
              <a:off x="6771125" y="3188628"/>
              <a:ext cx="1884600" cy="1111849"/>
              <a:chOff x="6237725" y="3155925"/>
              <a:chExt cx="1884600" cy="1111849"/>
            </a:xfrm>
          </p:grpSpPr>
          <p:sp>
            <p:nvSpPr>
              <p:cNvPr id="1658" name="Google Shape;1658;p39"/>
              <p:cNvSpPr txBox="1"/>
              <p:nvPr/>
            </p:nvSpPr>
            <p:spPr>
              <a:xfrm>
                <a:off x="6237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59" name="Google Shape;1659;p39"/>
              <p:cNvSpPr txBox="1"/>
              <p:nvPr/>
            </p:nvSpPr>
            <p:spPr>
              <a:xfrm>
                <a:off x="6237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660" name="Google Shape;1660;p39"/>
            <p:cNvGrpSpPr/>
            <p:nvPr/>
          </p:nvGrpSpPr>
          <p:grpSpPr>
            <a:xfrm>
              <a:off x="5337757" y="3648020"/>
              <a:ext cx="274290" cy="131565"/>
              <a:chOff x="2704233" y="1918844"/>
              <a:chExt cx="394548" cy="189248"/>
            </a:xfrm>
          </p:grpSpPr>
          <p:sp>
            <p:nvSpPr>
              <p:cNvPr id="1661" name="Google Shape;1661;p39"/>
              <p:cNvSpPr/>
              <p:nvPr/>
            </p:nvSpPr>
            <p:spPr>
              <a:xfrm>
                <a:off x="2725273" y="1921051"/>
                <a:ext cx="80804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8472" extrusionOk="0">
                    <a:moveTo>
                      <a:pt x="1780" y="1"/>
                    </a:moveTo>
                    <a:cubicBezTo>
                      <a:pt x="827" y="1"/>
                      <a:pt x="0" y="1880"/>
                      <a:pt x="101" y="4186"/>
                    </a:cubicBezTo>
                    <a:cubicBezTo>
                      <a:pt x="101" y="6592"/>
                      <a:pt x="827" y="8472"/>
                      <a:pt x="1880" y="8472"/>
                    </a:cubicBezTo>
                    <a:cubicBezTo>
                      <a:pt x="2807" y="8472"/>
                      <a:pt x="3659" y="6592"/>
                      <a:pt x="3659" y="4186"/>
                    </a:cubicBezTo>
                    <a:cubicBezTo>
                      <a:pt x="3559" y="1880"/>
                      <a:pt x="2807" y="1"/>
                      <a:pt x="17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2750729" y="1921051"/>
                <a:ext cx="78022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8472" extrusionOk="0">
                    <a:moveTo>
                      <a:pt x="1780" y="1"/>
                    </a:moveTo>
                    <a:cubicBezTo>
                      <a:pt x="827" y="1"/>
                      <a:pt x="0" y="1880"/>
                      <a:pt x="0" y="4186"/>
                    </a:cubicBezTo>
                    <a:cubicBezTo>
                      <a:pt x="0" y="6592"/>
                      <a:pt x="827" y="8472"/>
                      <a:pt x="1780" y="8472"/>
                    </a:cubicBezTo>
                    <a:cubicBezTo>
                      <a:pt x="2807" y="8472"/>
                      <a:pt x="3534" y="6592"/>
                      <a:pt x="3534" y="4186"/>
                    </a:cubicBezTo>
                    <a:cubicBezTo>
                      <a:pt x="3534" y="1880"/>
                      <a:pt x="2707" y="1"/>
                      <a:pt x="17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2764549" y="1921051"/>
                <a:ext cx="25477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472" extrusionOk="0">
                    <a:moveTo>
                      <a:pt x="1" y="1"/>
                    </a:moveTo>
                    <a:lnTo>
                      <a:pt x="101" y="8472"/>
                    </a:lnTo>
                    <a:lnTo>
                      <a:pt x="1154" y="8472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2704233" y="1985805"/>
                <a:ext cx="46517" cy="57556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607" extrusionOk="0">
                    <a:moveTo>
                      <a:pt x="1054" y="0"/>
                    </a:moveTo>
                    <a:cubicBezTo>
                      <a:pt x="527" y="0"/>
                      <a:pt x="1" y="526"/>
                      <a:pt x="1" y="1253"/>
                    </a:cubicBezTo>
                    <a:cubicBezTo>
                      <a:pt x="1" y="1980"/>
                      <a:pt x="527" y="2607"/>
                      <a:pt x="1054" y="2607"/>
                    </a:cubicBezTo>
                    <a:cubicBezTo>
                      <a:pt x="1680" y="2607"/>
                      <a:pt x="2106" y="1980"/>
                      <a:pt x="2106" y="1253"/>
                    </a:cubicBezTo>
                    <a:cubicBezTo>
                      <a:pt x="2106" y="526"/>
                      <a:pt x="1680" y="0"/>
                      <a:pt x="10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2720836" y="1985805"/>
                <a:ext cx="45943" cy="57556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607" extrusionOk="0">
                    <a:moveTo>
                      <a:pt x="1028" y="0"/>
                    </a:moveTo>
                    <a:cubicBezTo>
                      <a:pt x="402" y="0"/>
                      <a:pt x="1" y="526"/>
                      <a:pt x="1" y="1253"/>
                    </a:cubicBezTo>
                    <a:cubicBezTo>
                      <a:pt x="1" y="1980"/>
                      <a:pt x="402" y="2607"/>
                      <a:pt x="1028" y="2607"/>
                    </a:cubicBezTo>
                    <a:cubicBezTo>
                      <a:pt x="1555" y="2607"/>
                      <a:pt x="2081" y="1980"/>
                      <a:pt x="2081" y="1253"/>
                    </a:cubicBezTo>
                    <a:cubicBezTo>
                      <a:pt x="2081" y="526"/>
                      <a:pt x="1555" y="0"/>
                      <a:pt x="10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2727481" y="1985805"/>
                <a:ext cx="16072" cy="575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2607" extrusionOk="0">
                    <a:moveTo>
                      <a:pt x="1" y="0"/>
                    </a:moveTo>
                    <a:lnTo>
                      <a:pt x="1" y="2607"/>
                    </a:lnTo>
                    <a:lnTo>
                      <a:pt x="727" y="2607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2978702" y="1918844"/>
                <a:ext cx="80804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8472" extrusionOk="0">
                    <a:moveTo>
                      <a:pt x="1779" y="1"/>
                    </a:moveTo>
                    <a:cubicBezTo>
                      <a:pt x="852" y="101"/>
                      <a:pt x="0" y="1980"/>
                      <a:pt x="0" y="4286"/>
                    </a:cubicBezTo>
                    <a:cubicBezTo>
                      <a:pt x="100" y="6592"/>
                      <a:pt x="852" y="8472"/>
                      <a:pt x="1880" y="8472"/>
                    </a:cubicBezTo>
                    <a:cubicBezTo>
                      <a:pt x="2832" y="8472"/>
                      <a:pt x="3659" y="6592"/>
                      <a:pt x="3559" y="4286"/>
                    </a:cubicBezTo>
                    <a:cubicBezTo>
                      <a:pt x="3559" y="1880"/>
                      <a:pt x="2832" y="1"/>
                      <a:pt x="17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3004135" y="1918844"/>
                <a:ext cx="78596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8472" extrusionOk="0">
                    <a:moveTo>
                      <a:pt x="1780" y="1"/>
                    </a:moveTo>
                    <a:cubicBezTo>
                      <a:pt x="828" y="1"/>
                      <a:pt x="1" y="1980"/>
                      <a:pt x="1" y="4286"/>
                    </a:cubicBezTo>
                    <a:cubicBezTo>
                      <a:pt x="1" y="6592"/>
                      <a:pt x="828" y="8472"/>
                      <a:pt x="1780" y="8472"/>
                    </a:cubicBezTo>
                    <a:cubicBezTo>
                      <a:pt x="2833" y="8472"/>
                      <a:pt x="3560" y="6592"/>
                      <a:pt x="3560" y="4286"/>
                    </a:cubicBezTo>
                    <a:cubicBezTo>
                      <a:pt x="3560" y="1880"/>
                      <a:pt x="2708" y="1"/>
                      <a:pt x="17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3017978" y="1918844"/>
                <a:ext cx="25477" cy="18704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472" extrusionOk="0">
                    <a:moveTo>
                      <a:pt x="0" y="1"/>
                    </a:moveTo>
                    <a:lnTo>
                      <a:pt x="101" y="8472"/>
                    </a:lnTo>
                    <a:lnTo>
                      <a:pt x="1153" y="8472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3038995" y="1983575"/>
                <a:ext cx="45965" cy="59786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708" extrusionOk="0">
                    <a:moveTo>
                      <a:pt x="1028" y="1"/>
                    </a:moveTo>
                    <a:cubicBezTo>
                      <a:pt x="402" y="1"/>
                      <a:pt x="1" y="627"/>
                      <a:pt x="1" y="1354"/>
                    </a:cubicBezTo>
                    <a:cubicBezTo>
                      <a:pt x="1" y="2081"/>
                      <a:pt x="502" y="2708"/>
                      <a:pt x="1028" y="2708"/>
                    </a:cubicBezTo>
                    <a:cubicBezTo>
                      <a:pt x="1655" y="2708"/>
                      <a:pt x="2081" y="2081"/>
                      <a:pt x="2081" y="1354"/>
                    </a:cubicBezTo>
                    <a:cubicBezTo>
                      <a:pt x="2081" y="627"/>
                      <a:pt x="1655" y="1"/>
                      <a:pt x="10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3052838" y="1983575"/>
                <a:ext cx="45943" cy="59786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708" extrusionOk="0">
                    <a:moveTo>
                      <a:pt x="1028" y="1"/>
                    </a:moveTo>
                    <a:cubicBezTo>
                      <a:pt x="502" y="1"/>
                      <a:pt x="0" y="627"/>
                      <a:pt x="0" y="1354"/>
                    </a:cubicBezTo>
                    <a:cubicBezTo>
                      <a:pt x="0" y="2081"/>
                      <a:pt x="502" y="2708"/>
                      <a:pt x="1028" y="2708"/>
                    </a:cubicBezTo>
                    <a:cubicBezTo>
                      <a:pt x="1655" y="2708"/>
                      <a:pt x="2081" y="2081"/>
                      <a:pt x="2081" y="1354"/>
                    </a:cubicBezTo>
                    <a:cubicBezTo>
                      <a:pt x="2081" y="627"/>
                      <a:pt x="1655" y="1"/>
                      <a:pt x="10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3061691" y="1983575"/>
                <a:ext cx="13865" cy="5978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708" extrusionOk="0">
                    <a:moveTo>
                      <a:pt x="0" y="1"/>
                    </a:moveTo>
                    <a:lnTo>
                      <a:pt x="0" y="2708"/>
                    </a:lnTo>
                    <a:lnTo>
                      <a:pt x="627" y="2708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2785295" y="1998680"/>
                <a:ext cx="235192" cy="32123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1455" extrusionOk="0">
                    <a:moveTo>
                      <a:pt x="1" y="0"/>
                    </a:moveTo>
                    <a:lnTo>
                      <a:pt x="1" y="1454"/>
                    </a:lnTo>
                    <a:lnTo>
                      <a:pt x="10652" y="1354"/>
                    </a:lnTo>
                    <a:lnTo>
                      <a:pt x="106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4" name="Google Shape;1674;p39"/>
          <p:cNvGrpSpPr/>
          <p:nvPr/>
        </p:nvGrpSpPr>
        <p:grpSpPr>
          <a:xfrm>
            <a:off x="4606175" y="1678473"/>
            <a:ext cx="4049550" cy="1311527"/>
            <a:chOff x="4606175" y="1678473"/>
            <a:chExt cx="4049550" cy="1311527"/>
          </a:xfrm>
        </p:grpSpPr>
        <p:sp>
          <p:nvSpPr>
            <p:cNvPr id="1675" name="Google Shape;1675;p39"/>
            <p:cNvSpPr/>
            <p:nvPr/>
          </p:nvSpPr>
          <p:spPr>
            <a:xfrm>
              <a:off x="4606175" y="1946650"/>
              <a:ext cx="1168500" cy="1043350"/>
            </a:xfrm>
            <a:custGeom>
              <a:avLst/>
              <a:gdLst/>
              <a:ahLst/>
              <a:cxnLst/>
              <a:rect l="l" t="t" r="r" b="b"/>
              <a:pathLst>
                <a:path w="46740" h="41734" extrusionOk="0">
                  <a:moveTo>
                    <a:pt x="1" y="1"/>
                  </a:moveTo>
                  <a:lnTo>
                    <a:pt x="1" y="11884"/>
                  </a:lnTo>
                  <a:cubicBezTo>
                    <a:pt x="16510" y="11884"/>
                    <a:pt x="29850" y="25224"/>
                    <a:pt x="29850" y="41733"/>
                  </a:cubicBezTo>
                  <a:lnTo>
                    <a:pt x="46740" y="41733"/>
                  </a:lnTo>
                  <a:cubicBezTo>
                    <a:pt x="46740" y="40149"/>
                    <a:pt x="46360" y="38565"/>
                    <a:pt x="45567" y="37234"/>
                  </a:cubicBezTo>
                  <a:lnTo>
                    <a:pt x="27189" y="5546"/>
                  </a:lnTo>
                  <a:lnTo>
                    <a:pt x="26682" y="4500"/>
                  </a:lnTo>
                  <a:cubicBezTo>
                    <a:pt x="25097" y="1712"/>
                    <a:pt x="22055" y="1"/>
                    <a:pt x="1888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4615700" y="2243725"/>
              <a:ext cx="746275" cy="746275"/>
            </a:xfrm>
            <a:custGeom>
              <a:avLst/>
              <a:gdLst/>
              <a:ahLst/>
              <a:cxnLst/>
              <a:rect l="l" t="t" r="r" b="b"/>
              <a:pathLst>
                <a:path w="29851" h="29851" extrusionOk="0">
                  <a:moveTo>
                    <a:pt x="1" y="1"/>
                  </a:moveTo>
                  <a:lnTo>
                    <a:pt x="1" y="29850"/>
                  </a:lnTo>
                  <a:lnTo>
                    <a:pt x="29850" y="29850"/>
                  </a:lnTo>
                  <a:cubicBezTo>
                    <a:pt x="29850" y="13341"/>
                    <a:pt x="16510" y="1"/>
                    <a:pt x="1" y="1"/>
                  </a:cubicBezTo>
                  <a:close/>
                </a:path>
              </a:pathLst>
            </a:custGeom>
            <a:solidFill>
              <a:srgbClr val="A1DEE6"/>
            </a:solidFill>
            <a:ln w="9525" cap="flat" cmpd="sng">
              <a:solidFill>
                <a:srgbClr val="A1DE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5251337" y="2029930"/>
              <a:ext cx="447130" cy="445978"/>
            </a:xfrm>
            <a:custGeom>
              <a:avLst/>
              <a:gdLst/>
              <a:ahLst/>
              <a:cxnLst/>
              <a:rect l="l" t="t" r="r" b="b"/>
              <a:pathLst>
                <a:path w="12422" h="12390" extrusionOk="0">
                  <a:moveTo>
                    <a:pt x="6211" y="0"/>
                  </a:moveTo>
                  <a:cubicBezTo>
                    <a:pt x="2789" y="0"/>
                    <a:pt x="1" y="2757"/>
                    <a:pt x="1" y="6211"/>
                  </a:cubicBezTo>
                  <a:cubicBezTo>
                    <a:pt x="1" y="9633"/>
                    <a:pt x="2789" y="12390"/>
                    <a:pt x="6211" y="12390"/>
                  </a:cubicBezTo>
                  <a:cubicBezTo>
                    <a:pt x="9633" y="12390"/>
                    <a:pt x="12422" y="9633"/>
                    <a:pt x="12422" y="6211"/>
                  </a:cubicBezTo>
                  <a:cubicBezTo>
                    <a:pt x="12422" y="2757"/>
                    <a:pt x="9633" y="0"/>
                    <a:pt x="6211" y="0"/>
                  </a:cubicBezTo>
                  <a:close/>
                </a:path>
              </a:pathLst>
            </a:custGeom>
            <a:solidFill>
              <a:srgbClr val="A1D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 txBox="1"/>
            <p:nvPr/>
          </p:nvSpPr>
          <p:spPr>
            <a:xfrm>
              <a:off x="4710081" y="2503903"/>
              <a:ext cx="343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79" name="Google Shape;1679;p39"/>
            <p:cNvGrpSpPr/>
            <p:nvPr/>
          </p:nvGrpSpPr>
          <p:grpSpPr>
            <a:xfrm>
              <a:off x="6771125" y="1678473"/>
              <a:ext cx="1884600" cy="1111849"/>
              <a:chOff x="6237725" y="1240813"/>
              <a:chExt cx="1884600" cy="1111849"/>
            </a:xfrm>
          </p:grpSpPr>
          <p:sp>
            <p:nvSpPr>
              <p:cNvPr id="1680" name="Google Shape;1680;p39"/>
              <p:cNvSpPr txBox="1"/>
              <p:nvPr/>
            </p:nvSpPr>
            <p:spPr>
              <a:xfrm>
                <a:off x="6237725" y="12408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1" name="Google Shape;1681;p39"/>
              <p:cNvSpPr txBox="1"/>
              <p:nvPr/>
            </p:nvSpPr>
            <p:spPr>
              <a:xfrm>
                <a:off x="6237725" y="15876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682" name="Google Shape;1682;p39"/>
            <p:cNvGrpSpPr/>
            <p:nvPr/>
          </p:nvGrpSpPr>
          <p:grpSpPr>
            <a:xfrm>
              <a:off x="5355513" y="2147478"/>
              <a:ext cx="238778" cy="210882"/>
              <a:chOff x="4942986" y="1847467"/>
              <a:chExt cx="355271" cy="313766"/>
            </a:xfrm>
          </p:grpSpPr>
          <p:sp>
            <p:nvSpPr>
              <p:cNvPr id="1683" name="Google Shape;1683;p39"/>
              <p:cNvSpPr/>
              <p:nvPr/>
            </p:nvSpPr>
            <p:spPr>
              <a:xfrm>
                <a:off x="4982284" y="2062149"/>
                <a:ext cx="41528" cy="99084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4488" extrusionOk="0">
                    <a:moveTo>
                      <a:pt x="1880" y="1"/>
                    </a:moveTo>
                    <a:lnTo>
                      <a:pt x="0" y="1129"/>
                    </a:lnTo>
                    <a:lnTo>
                      <a:pt x="0" y="4487"/>
                    </a:lnTo>
                    <a:lnTo>
                      <a:pt x="1880" y="4487"/>
                    </a:lnTo>
                    <a:lnTo>
                      <a:pt x="18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5049224" y="2020665"/>
                <a:ext cx="43736" cy="140567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367" extrusionOk="0">
                    <a:moveTo>
                      <a:pt x="1981" y="0"/>
                    </a:moveTo>
                    <a:lnTo>
                      <a:pt x="1" y="1128"/>
                    </a:lnTo>
                    <a:lnTo>
                      <a:pt x="1" y="6366"/>
                    </a:lnTo>
                    <a:lnTo>
                      <a:pt x="1981" y="6366"/>
                    </a:lnTo>
                    <a:lnTo>
                      <a:pt x="19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5118393" y="1981367"/>
                <a:ext cx="43736" cy="17986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147" extrusionOk="0">
                    <a:moveTo>
                      <a:pt x="1981" y="1"/>
                    </a:moveTo>
                    <a:lnTo>
                      <a:pt x="1" y="1153"/>
                    </a:lnTo>
                    <a:lnTo>
                      <a:pt x="1" y="8146"/>
                    </a:lnTo>
                    <a:lnTo>
                      <a:pt x="1981" y="8146"/>
                    </a:lnTo>
                    <a:lnTo>
                      <a:pt x="19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5187562" y="1939862"/>
                <a:ext cx="41528" cy="22137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0027" extrusionOk="0">
                    <a:moveTo>
                      <a:pt x="1880" y="1"/>
                    </a:moveTo>
                    <a:lnTo>
                      <a:pt x="1" y="1154"/>
                    </a:lnTo>
                    <a:lnTo>
                      <a:pt x="1" y="10026"/>
                    </a:lnTo>
                    <a:lnTo>
                      <a:pt x="1880" y="10026"/>
                    </a:lnTo>
                    <a:lnTo>
                      <a:pt x="18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4942986" y="1847467"/>
                <a:ext cx="355271" cy="237399"/>
              </a:xfrm>
              <a:custGeom>
                <a:avLst/>
                <a:gdLst/>
                <a:ahLst/>
                <a:cxnLst/>
                <a:rect l="l" t="t" r="r" b="b"/>
                <a:pathLst>
                  <a:path w="16092" h="10753" extrusionOk="0">
                    <a:moveTo>
                      <a:pt x="13159" y="0"/>
                    </a:moveTo>
                    <a:lnTo>
                      <a:pt x="11605" y="953"/>
                    </a:lnTo>
                    <a:lnTo>
                      <a:pt x="13485" y="1454"/>
                    </a:lnTo>
                    <a:lnTo>
                      <a:pt x="1" y="9399"/>
                    </a:lnTo>
                    <a:lnTo>
                      <a:pt x="728" y="10752"/>
                    </a:lnTo>
                    <a:lnTo>
                      <a:pt x="14212" y="2833"/>
                    </a:lnTo>
                    <a:lnTo>
                      <a:pt x="13785" y="4587"/>
                    </a:lnTo>
                    <a:lnTo>
                      <a:pt x="13785" y="4587"/>
                    </a:lnTo>
                    <a:lnTo>
                      <a:pt x="15264" y="3660"/>
                    </a:lnTo>
                    <a:lnTo>
                      <a:pt x="16091" y="827"/>
                    </a:lnTo>
                    <a:lnTo>
                      <a:pt x="131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8" name="Google Shape;1688;p39"/>
          <p:cNvGrpSpPr/>
          <p:nvPr/>
        </p:nvGrpSpPr>
        <p:grpSpPr>
          <a:xfrm>
            <a:off x="488325" y="2989975"/>
            <a:ext cx="4117875" cy="1310502"/>
            <a:chOff x="488325" y="2989975"/>
            <a:chExt cx="4117875" cy="1310502"/>
          </a:xfrm>
        </p:grpSpPr>
        <p:sp>
          <p:nvSpPr>
            <p:cNvPr id="1689" name="Google Shape;1689;p39"/>
            <p:cNvSpPr/>
            <p:nvPr/>
          </p:nvSpPr>
          <p:spPr>
            <a:xfrm>
              <a:off x="3437725" y="2989975"/>
              <a:ext cx="1168475" cy="1043325"/>
            </a:xfrm>
            <a:custGeom>
              <a:avLst/>
              <a:gdLst/>
              <a:ahLst/>
              <a:cxnLst/>
              <a:rect l="l" t="t" r="r" b="b"/>
              <a:pathLst>
                <a:path w="46739" h="41733" extrusionOk="0">
                  <a:moveTo>
                    <a:pt x="0" y="0"/>
                  </a:moveTo>
                  <a:cubicBezTo>
                    <a:pt x="0" y="1585"/>
                    <a:pt x="412" y="3042"/>
                    <a:pt x="1204" y="4500"/>
                  </a:cubicBezTo>
                  <a:lnTo>
                    <a:pt x="19551" y="36188"/>
                  </a:lnTo>
                  <a:lnTo>
                    <a:pt x="20058" y="37106"/>
                  </a:lnTo>
                  <a:cubicBezTo>
                    <a:pt x="21642" y="39990"/>
                    <a:pt x="24684" y="41733"/>
                    <a:pt x="27853" y="41733"/>
                  </a:cubicBezTo>
                  <a:lnTo>
                    <a:pt x="46739" y="41733"/>
                  </a:lnTo>
                  <a:lnTo>
                    <a:pt x="46739" y="29850"/>
                  </a:lnTo>
                  <a:cubicBezTo>
                    <a:pt x="30230" y="29850"/>
                    <a:pt x="16889" y="16510"/>
                    <a:pt x="168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3859950" y="2999500"/>
              <a:ext cx="746250" cy="746275"/>
            </a:xfrm>
            <a:custGeom>
              <a:avLst/>
              <a:gdLst/>
              <a:ahLst/>
              <a:cxnLst/>
              <a:rect l="l" t="t" r="r" b="b"/>
              <a:pathLst>
                <a:path w="29850" h="29851" extrusionOk="0">
                  <a:moveTo>
                    <a:pt x="0" y="0"/>
                  </a:moveTo>
                  <a:cubicBezTo>
                    <a:pt x="0" y="16510"/>
                    <a:pt x="13341" y="29850"/>
                    <a:pt x="29850" y="29850"/>
                  </a:cubicBezTo>
                  <a:lnTo>
                    <a:pt x="29850" y="0"/>
                  </a:lnTo>
                  <a:close/>
                </a:path>
              </a:pathLst>
            </a:custGeom>
            <a:solidFill>
              <a:srgbClr val="CD90BE"/>
            </a:solidFill>
            <a:ln w="9525" cap="flat" cmpd="sng">
              <a:solidFill>
                <a:srgbClr val="CD90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3534204" y="3487953"/>
              <a:ext cx="447166" cy="451701"/>
            </a:xfrm>
            <a:custGeom>
              <a:avLst/>
              <a:gdLst/>
              <a:ahLst/>
              <a:cxnLst/>
              <a:rect l="l" t="t" r="r" b="b"/>
              <a:pathLst>
                <a:path w="12423" h="12549" extrusionOk="0">
                  <a:moveTo>
                    <a:pt x="6212" y="0"/>
                  </a:moveTo>
                  <a:cubicBezTo>
                    <a:pt x="2789" y="0"/>
                    <a:pt x="1" y="2915"/>
                    <a:pt x="1" y="6338"/>
                  </a:cubicBezTo>
                  <a:cubicBezTo>
                    <a:pt x="1" y="9792"/>
                    <a:pt x="2789" y="12549"/>
                    <a:pt x="6212" y="12549"/>
                  </a:cubicBezTo>
                  <a:cubicBezTo>
                    <a:pt x="9634" y="12549"/>
                    <a:pt x="12422" y="9792"/>
                    <a:pt x="12422" y="6338"/>
                  </a:cubicBezTo>
                  <a:cubicBezTo>
                    <a:pt x="12422" y="2915"/>
                    <a:pt x="9634" y="0"/>
                    <a:pt x="6212" y="0"/>
                  </a:cubicBezTo>
                  <a:close/>
                </a:path>
              </a:pathLst>
            </a:custGeom>
            <a:solidFill>
              <a:srgbClr val="CD9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 txBox="1"/>
            <p:nvPr/>
          </p:nvSpPr>
          <p:spPr>
            <a:xfrm>
              <a:off x="4189356" y="3013777"/>
              <a:ext cx="310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93" name="Google Shape;1693;p39"/>
            <p:cNvGrpSpPr/>
            <p:nvPr/>
          </p:nvGrpSpPr>
          <p:grpSpPr>
            <a:xfrm>
              <a:off x="488325" y="3188628"/>
              <a:ext cx="1884600" cy="1111849"/>
              <a:chOff x="1021725" y="3155925"/>
              <a:chExt cx="1884600" cy="1111849"/>
            </a:xfrm>
          </p:grpSpPr>
          <p:sp>
            <p:nvSpPr>
              <p:cNvPr id="1694" name="Google Shape;1694;p39"/>
              <p:cNvSpPr txBox="1"/>
              <p:nvPr/>
            </p:nvSpPr>
            <p:spPr>
              <a:xfrm>
                <a:off x="1021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95" name="Google Shape;1695;p39"/>
              <p:cNvSpPr txBox="1"/>
              <p:nvPr/>
            </p:nvSpPr>
            <p:spPr>
              <a:xfrm>
                <a:off x="1021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696" name="Google Shape;1696;p39"/>
            <p:cNvGrpSpPr/>
            <p:nvPr/>
          </p:nvGrpSpPr>
          <p:grpSpPr>
            <a:xfrm>
              <a:off x="3586179" y="3625849"/>
              <a:ext cx="343217" cy="175909"/>
              <a:chOff x="3774377" y="3530570"/>
              <a:chExt cx="474777" cy="243338"/>
            </a:xfrm>
          </p:grpSpPr>
          <p:sp>
            <p:nvSpPr>
              <p:cNvPr id="1697" name="Google Shape;1697;p39"/>
              <p:cNvSpPr/>
              <p:nvPr/>
            </p:nvSpPr>
            <p:spPr>
              <a:xfrm>
                <a:off x="3930983" y="3669018"/>
                <a:ext cx="69191" cy="3653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655" extrusionOk="0">
                    <a:moveTo>
                      <a:pt x="2933" y="0"/>
                    </a:moveTo>
                    <a:lnTo>
                      <a:pt x="2006" y="201"/>
                    </a:lnTo>
                    <a:lnTo>
                      <a:pt x="853" y="401"/>
                    </a:lnTo>
                    <a:lnTo>
                      <a:pt x="1" y="526"/>
                    </a:lnTo>
                    <a:lnTo>
                      <a:pt x="226" y="1654"/>
                    </a:lnTo>
                    <a:lnTo>
                      <a:pt x="1053" y="1454"/>
                    </a:lnTo>
                    <a:lnTo>
                      <a:pt x="2206" y="1253"/>
                    </a:lnTo>
                    <a:lnTo>
                      <a:pt x="3133" y="1028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9"/>
              <p:cNvSpPr/>
              <p:nvPr/>
            </p:nvSpPr>
            <p:spPr>
              <a:xfrm>
                <a:off x="3774377" y="3635283"/>
                <a:ext cx="209736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6279" extrusionOk="0">
                    <a:moveTo>
                      <a:pt x="6767" y="1"/>
                    </a:moveTo>
                    <a:cubicBezTo>
                      <a:pt x="6601" y="1"/>
                      <a:pt x="6433" y="17"/>
                      <a:pt x="6266" y="49"/>
                    </a:cubicBezTo>
                    <a:lnTo>
                      <a:pt x="2507" y="801"/>
                    </a:lnTo>
                    <a:cubicBezTo>
                      <a:pt x="928" y="1102"/>
                      <a:pt x="0" y="2556"/>
                      <a:pt x="301" y="4034"/>
                    </a:cubicBezTo>
                    <a:cubicBezTo>
                      <a:pt x="584" y="5383"/>
                      <a:pt x="1716" y="6279"/>
                      <a:pt x="2961" y="6279"/>
                    </a:cubicBezTo>
                    <a:cubicBezTo>
                      <a:pt x="3150" y="6279"/>
                      <a:pt x="3342" y="6258"/>
                      <a:pt x="3534" y="6215"/>
                    </a:cubicBezTo>
                    <a:lnTo>
                      <a:pt x="7294" y="5488"/>
                    </a:lnTo>
                    <a:cubicBezTo>
                      <a:pt x="8446" y="5288"/>
                      <a:pt x="9173" y="4435"/>
                      <a:pt x="9499" y="3408"/>
                    </a:cubicBezTo>
                    <a:lnTo>
                      <a:pt x="9499" y="3408"/>
                    </a:lnTo>
                    <a:lnTo>
                      <a:pt x="8146" y="3608"/>
                    </a:lnTo>
                    <a:cubicBezTo>
                      <a:pt x="7920" y="4034"/>
                      <a:pt x="7519" y="4235"/>
                      <a:pt x="7093" y="4335"/>
                    </a:cubicBezTo>
                    <a:lnTo>
                      <a:pt x="3334" y="5187"/>
                    </a:lnTo>
                    <a:cubicBezTo>
                      <a:pt x="3259" y="5195"/>
                      <a:pt x="3184" y="5199"/>
                      <a:pt x="3110" y="5199"/>
                    </a:cubicBezTo>
                    <a:cubicBezTo>
                      <a:pt x="2272" y="5199"/>
                      <a:pt x="1538" y="4684"/>
                      <a:pt x="1354" y="3809"/>
                    </a:cubicBezTo>
                    <a:cubicBezTo>
                      <a:pt x="1253" y="2982"/>
                      <a:pt x="1780" y="2054"/>
                      <a:pt x="2707" y="1929"/>
                    </a:cubicBezTo>
                    <a:lnTo>
                      <a:pt x="6467" y="1102"/>
                    </a:lnTo>
                    <a:cubicBezTo>
                      <a:pt x="6893" y="1102"/>
                      <a:pt x="7419" y="1202"/>
                      <a:pt x="7720" y="1428"/>
                    </a:cubicBezTo>
                    <a:lnTo>
                      <a:pt x="8973" y="1202"/>
                    </a:lnTo>
                    <a:cubicBezTo>
                      <a:pt x="8448" y="426"/>
                      <a:pt x="7625" y="1"/>
                      <a:pt x="6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9"/>
              <p:cNvSpPr/>
              <p:nvPr/>
            </p:nvSpPr>
            <p:spPr>
              <a:xfrm>
                <a:off x="4025575" y="3625304"/>
                <a:ext cx="71399" cy="50359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2281" extrusionOk="0">
                    <a:moveTo>
                      <a:pt x="2708" y="0"/>
                    </a:moveTo>
                    <a:lnTo>
                      <a:pt x="1881" y="401"/>
                    </a:lnTo>
                    <a:lnTo>
                      <a:pt x="1555" y="501"/>
                    </a:lnTo>
                    <a:lnTo>
                      <a:pt x="1" y="1354"/>
                    </a:lnTo>
                    <a:lnTo>
                      <a:pt x="527" y="2281"/>
                    </a:lnTo>
                    <a:lnTo>
                      <a:pt x="1354" y="1880"/>
                    </a:lnTo>
                    <a:lnTo>
                      <a:pt x="1881" y="1654"/>
                    </a:lnTo>
                    <a:lnTo>
                      <a:pt x="3234" y="927"/>
                    </a:lnTo>
                    <a:lnTo>
                      <a:pt x="2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9"/>
              <p:cNvSpPr/>
              <p:nvPr/>
            </p:nvSpPr>
            <p:spPr>
              <a:xfrm>
                <a:off x="4041626" y="3530570"/>
                <a:ext cx="207529" cy="159488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7224" extrusionOk="0">
                    <a:moveTo>
                      <a:pt x="6229" y="0"/>
                    </a:moveTo>
                    <a:cubicBezTo>
                      <a:pt x="5819" y="0"/>
                      <a:pt x="5403" y="97"/>
                      <a:pt x="5013" y="306"/>
                    </a:cubicBezTo>
                    <a:lnTo>
                      <a:pt x="1580" y="1985"/>
                    </a:lnTo>
                    <a:cubicBezTo>
                      <a:pt x="627" y="2512"/>
                      <a:pt x="1" y="3539"/>
                      <a:pt x="101" y="4592"/>
                    </a:cubicBezTo>
                    <a:lnTo>
                      <a:pt x="1254" y="3965"/>
                    </a:lnTo>
                    <a:cubicBezTo>
                      <a:pt x="1354" y="3539"/>
                      <a:pt x="1680" y="3239"/>
                      <a:pt x="2081" y="3038"/>
                    </a:cubicBezTo>
                    <a:lnTo>
                      <a:pt x="5540" y="1259"/>
                    </a:lnTo>
                    <a:cubicBezTo>
                      <a:pt x="5640" y="1259"/>
                      <a:pt x="5740" y="1158"/>
                      <a:pt x="5966" y="1158"/>
                    </a:cubicBezTo>
                    <a:cubicBezTo>
                      <a:pt x="6053" y="1141"/>
                      <a:pt x="6145" y="1132"/>
                      <a:pt x="6239" y="1132"/>
                    </a:cubicBezTo>
                    <a:cubicBezTo>
                      <a:pt x="6813" y="1132"/>
                      <a:pt x="7461" y="1461"/>
                      <a:pt x="7720" y="2086"/>
                    </a:cubicBezTo>
                    <a:cubicBezTo>
                      <a:pt x="7946" y="2411"/>
                      <a:pt x="7946" y="2913"/>
                      <a:pt x="7845" y="3339"/>
                    </a:cubicBezTo>
                    <a:cubicBezTo>
                      <a:pt x="7620" y="3765"/>
                      <a:pt x="7319" y="4066"/>
                      <a:pt x="6993" y="4291"/>
                    </a:cubicBezTo>
                    <a:lnTo>
                      <a:pt x="3560" y="5945"/>
                    </a:lnTo>
                    <a:cubicBezTo>
                      <a:pt x="3315" y="6075"/>
                      <a:pt x="3038" y="6130"/>
                      <a:pt x="2771" y="6130"/>
                    </a:cubicBezTo>
                    <a:cubicBezTo>
                      <a:pt x="2572" y="6130"/>
                      <a:pt x="2377" y="6099"/>
                      <a:pt x="2206" y="6046"/>
                    </a:cubicBezTo>
                    <a:lnTo>
                      <a:pt x="1053" y="6572"/>
                    </a:lnTo>
                    <a:cubicBezTo>
                      <a:pt x="1576" y="7011"/>
                      <a:pt x="2239" y="7223"/>
                      <a:pt x="2924" y="7223"/>
                    </a:cubicBezTo>
                    <a:cubicBezTo>
                      <a:pt x="3060" y="7223"/>
                      <a:pt x="3197" y="7215"/>
                      <a:pt x="3334" y="7198"/>
                    </a:cubicBezTo>
                    <a:cubicBezTo>
                      <a:pt x="3560" y="7098"/>
                      <a:pt x="3860" y="7098"/>
                      <a:pt x="4086" y="6898"/>
                    </a:cubicBezTo>
                    <a:lnTo>
                      <a:pt x="7419" y="5218"/>
                    </a:lnTo>
                    <a:cubicBezTo>
                      <a:pt x="8773" y="4592"/>
                      <a:pt x="9399" y="2913"/>
                      <a:pt x="8672" y="1559"/>
                    </a:cubicBezTo>
                    <a:cubicBezTo>
                      <a:pt x="8226" y="595"/>
                      <a:pt x="7246" y="0"/>
                      <a:pt x="62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1" name="Google Shape;1701;p39"/>
          <p:cNvGrpSpPr/>
          <p:nvPr/>
        </p:nvGrpSpPr>
        <p:grpSpPr>
          <a:xfrm>
            <a:off x="488325" y="1678473"/>
            <a:ext cx="4117875" cy="1311527"/>
            <a:chOff x="488325" y="1678473"/>
            <a:chExt cx="4117875" cy="1311527"/>
          </a:xfrm>
        </p:grpSpPr>
        <p:sp>
          <p:nvSpPr>
            <p:cNvPr id="1702" name="Google Shape;1702;p39"/>
            <p:cNvSpPr/>
            <p:nvPr/>
          </p:nvSpPr>
          <p:spPr>
            <a:xfrm>
              <a:off x="3437725" y="1946650"/>
              <a:ext cx="1168475" cy="1043350"/>
            </a:xfrm>
            <a:custGeom>
              <a:avLst/>
              <a:gdLst/>
              <a:ahLst/>
              <a:cxnLst/>
              <a:rect l="l" t="t" r="r" b="b"/>
              <a:pathLst>
                <a:path w="46739" h="41734" extrusionOk="0">
                  <a:moveTo>
                    <a:pt x="27853" y="1"/>
                  </a:moveTo>
                  <a:cubicBezTo>
                    <a:pt x="24684" y="1"/>
                    <a:pt x="21642" y="1712"/>
                    <a:pt x="20058" y="4500"/>
                  </a:cubicBezTo>
                  <a:lnTo>
                    <a:pt x="19551" y="5546"/>
                  </a:lnTo>
                  <a:lnTo>
                    <a:pt x="1204" y="37234"/>
                  </a:lnTo>
                  <a:cubicBezTo>
                    <a:pt x="412" y="38565"/>
                    <a:pt x="0" y="40149"/>
                    <a:pt x="0" y="41733"/>
                  </a:cubicBezTo>
                  <a:lnTo>
                    <a:pt x="16889" y="41733"/>
                  </a:lnTo>
                  <a:cubicBezTo>
                    <a:pt x="16889" y="25224"/>
                    <a:pt x="30230" y="11884"/>
                    <a:pt x="46739" y="11884"/>
                  </a:cubicBezTo>
                  <a:lnTo>
                    <a:pt x="467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3859950" y="2243725"/>
              <a:ext cx="746250" cy="746275"/>
            </a:xfrm>
            <a:custGeom>
              <a:avLst/>
              <a:gdLst/>
              <a:ahLst/>
              <a:cxnLst/>
              <a:rect l="l" t="t" r="r" b="b"/>
              <a:pathLst>
                <a:path w="29850" h="29851" extrusionOk="0">
                  <a:moveTo>
                    <a:pt x="29850" y="1"/>
                  </a:moveTo>
                  <a:cubicBezTo>
                    <a:pt x="13341" y="1"/>
                    <a:pt x="0" y="13341"/>
                    <a:pt x="0" y="29850"/>
                  </a:cubicBezTo>
                  <a:lnTo>
                    <a:pt x="29850" y="29850"/>
                  </a:lnTo>
                  <a:lnTo>
                    <a:pt x="29850" y="1"/>
                  </a:lnTo>
                  <a:close/>
                </a:path>
              </a:pathLst>
            </a:custGeom>
            <a:solidFill>
              <a:srgbClr val="A3AFFC"/>
            </a:solidFill>
            <a:ln w="9525" cap="flat" cmpd="sng">
              <a:solidFill>
                <a:srgbClr val="A3AF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3534204" y="2029930"/>
              <a:ext cx="447166" cy="445978"/>
            </a:xfrm>
            <a:custGeom>
              <a:avLst/>
              <a:gdLst/>
              <a:ahLst/>
              <a:cxnLst/>
              <a:rect l="l" t="t" r="r" b="b"/>
              <a:pathLst>
                <a:path w="12423" h="12390" extrusionOk="0">
                  <a:moveTo>
                    <a:pt x="6212" y="0"/>
                  </a:moveTo>
                  <a:cubicBezTo>
                    <a:pt x="2789" y="0"/>
                    <a:pt x="1" y="2757"/>
                    <a:pt x="1" y="6211"/>
                  </a:cubicBezTo>
                  <a:cubicBezTo>
                    <a:pt x="1" y="9633"/>
                    <a:pt x="2789" y="12390"/>
                    <a:pt x="6212" y="12390"/>
                  </a:cubicBezTo>
                  <a:cubicBezTo>
                    <a:pt x="9634" y="12390"/>
                    <a:pt x="12422" y="9633"/>
                    <a:pt x="12422" y="6211"/>
                  </a:cubicBezTo>
                  <a:cubicBezTo>
                    <a:pt x="12422" y="2757"/>
                    <a:pt x="9634" y="0"/>
                    <a:pt x="6212" y="0"/>
                  </a:cubicBezTo>
                  <a:close/>
                </a:path>
              </a:pathLst>
            </a:custGeom>
            <a:solidFill>
              <a:srgbClr val="A3A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 txBox="1"/>
            <p:nvPr/>
          </p:nvSpPr>
          <p:spPr>
            <a:xfrm>
              <a:off x="4160784" y="2503903"/>
              <a:ext cx="343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06" name="Google Shape;1706;p39"/>
            <p:cNvGrpSpPr/>
            <p:nvPr/>
          </p:nvGrpSpPr>
          <p:grpSpPr>
            <a:xfrm>
              <a:off x="488325" y="1678473"/>
              <a:ext cx="1884600" cy="1111849"/>
              <a:chOff x="1021725" y="1240825"/>
              <a:chExt cx="1884600" cy="1111849"/>
            </a:xfrm>
          </p:grpSpPr>
          <p:sp>
            <p:nvSpPr>
              <p:cNvPr id="1707" name="Google Shape;1707;p39"/>
              <p:cNvSpPr txBox="1"/>
              <p:nvPr/>
            </p:nvSpPr>
            <p:spPr>
              <a:xfrm>
                <a:off x="1021725" y="15876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08" name="Google Shape;1708;p39"/>
              <p:cNvSpPr txBox="1"/>
              <p:nvPr/>
            </p:nvSpPr>
            <p:spPr>
              <a:xfrm>
                <a:off x="1021725" y="12408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709" name="Google Shape;1709;p39"/>
            <p:cNvSpPr/>
            <p:nvPr/>
          </p:nvSpPr>
          <p:spPr>
            <a:xfrm>
              <a:off x="3620632" y="2147470"/>
              <a:ext cx="274310" cy="210898"/>
            </a:xfrm>
            <a:custGeom>
              <a:avLst/>
              <a:gdLst/>
              <a:ahLst/>
              <a:cxnLst/>
              <a:rect l="l" t="t" r="r" b="b"/>
              <a:pathLst>
                <a:path w="18798" h="14450" extrusionOk="0">
                  <a:moveTo>
                    <a:pt x="10753" y="3297"/>
                  </a:moveTo>
                  <a:lnTo>
                    <a:pt x="10452" y="9863"/>
                  </a:lnTo>
                  <a:lnTo>
                    <a:pt x="8347" y="9863"/>
                  </a:lnTo>
                  <a:lnTo>
                    <a:pt x="8046" y="3297"/>
                  </a:lnTo>
                  <a:close/>
                  <a:moveTo>
                    <a:pt x="10352" y="11016"/>
                  </a:moveTo>
                  <a:lnTo>
                    <a:pt x="10226" y="12796"/>
                  </a:lnTo>
                  <a:lnTo>
                    <a:pt x="8572" y="12796"/>
                  </a:lnTo>
                  <a:lnTo>
                    <a:pt x="8472" y="11016"/>
                  </a:lnTo>
                  <a:close/>
                  <a:moveTo>
                    <a:pt x="9437" y="1"/>
                  </a:moveTo>
                  <a:cubicBezTo>
                    <a:pt x="8879" y="1"/>
                    <a:pt x="8309" y="264"/>
                    <a:pt x="7946" y="790"/>
                  </a:cubicBezTo>
                  <a:lnTo>
                    <a:pt x="828" y="11743"/>
                  </a:lnTo>
                  <a:cubicBezTo>
                    <a:pt x="1" y="12896"/>
                    <a:pt x="828" y="14450"/>
                    <a:pt x="2306" y="14450"/>
                  </a:cubicBezTo>
                  <a:lnTo>
                    <a:pt x="16492" y="14450"/>
                  </a:lnTo>
                  <a:cubicBezTo>
                    <a:pt x="17971" y="14450"/>
                    <a:pt x="18798" y="12896"/>
                    <a:pt x="18071" y="11743"/>
                  </a:cubicBezTo>
                  <a:lnTo>
                    <a:pt x="10853" y="790"/>
                  </a:lnTo>
                  <a:cubicBezTo>
                    <a:pt x="10540" y="264"/>
                    <a:pt x="9994" y="1"/>
                    <a:pt x="9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39"/>
          <p:cNvGrpSpPr/>
          <p:nvPr/>
        </p:nvGrpSpPr>
        <p:grpSpPr>
          <a:xfrm>
            <a:off x="453925" y="1493475"/>
            <a:ext cx="8248800" cy="3009900"/>
            <a:chOff x="453925" y="1493475"/>
            <a:chExt cx="8248800" cy="3009900"/>
          </a:xfrm>
        </p:grpSpPr>
        <p:cxnSp>
          <p:nvCxnSpPr>
            <p:cNvPr id="1711" name="Google Shape;1711;p39"/>
            <p:cNvCxnSpPr/>
            <p:nvPr/>
          </p:nvCxnSpPr>
          <p:spPr>
            <a:xfrm>
              <a:off x="453925" y="2998425"/>
              <a:ext cx="824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2" name="Google Shape;1712;p39"/>
            <p:cNvCxnSpPr/>
            <p:nvPr/>
          </p:nvCxnSpPr>
          <p:spPr>
            <a:xfrm>
              <a:off x="4616350" y="1493475"/>
              <a:ext cx="0" cy="300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7" name="Google Shape;1717;p40"/>
          <p:cNvGrpSpPr/>
          <p:nvPr/>
        </p:nvGrpSpPr>
        <p:grpSpPr>
          <a:xfrm>
            <a:off x="457200" y="1388375"/>
            <a:ext cx="8225706" cy="3250800"/>
            <a:chOff x="457200" y="1388375"/>
            <a:chExt cx="8225706" cy="3250800"/>
          </a:xfrm>
        </p:grpSpPr>
        <p:sp>
          <p:nvSpPr>
            <p:cNvPr id="1718" name="Google Shape;1718;p40"/>
            <p:cNvSpPr/>
            <p:nvPr/>
          </p:nvSpPr>
          <p:spPr>
            <a:xfrm>
              <a:off x="1042785" y="1388375"/>
              <a:ext cx="1539662" cy="1738195"/>
            </a:xfrm>
            <a:custGeom>
              <a:avLst/>
              <a:gdLst/>
              <a:ahLst/>
              <a:cxnLst/>
              <a:rect l="l" t="t" r="r" b="b"/>
              <a:pathLst>
                <a:path w="43255" h="48836" extrusionOk="0">
                  <a:moveTo>
                    <a:pt x="21673" y="0"/>
                  </a:moveTo>
                  <a:cubicBezTo>
                    <a:pt x="21051" y="0"/>
                    <a:pt x="20429" y="166"/>
                    <a:pt x="19859" y="497"/>
                  </a:cubicBezTo>
                  <a:lnTo>
                    <a:pt x="1804" y="10860"/>
                  </a:lnTo>
                  <a:cubicBezTo>
                    <a:pt x="754" y="11522"/>
                    <a:pt x="1" y="12754"/>
                    <a:pt x="1" y="13987"/>
                  </a:cubicBezTo>
                  <a:lnTo>
                    <a:pt x="1" y="34826"/>
                  </a:lnTo>
                  <a:cubicBezTo>
                    <a:pt x="1" y="36150"/>
                    <a:pt x="754" y="37291"/>
                    <a:pt x="1804" y="37953"/>
                  </a:cubicBezTo>
                  <a:lnTo>
                    <a:pt x="19859" y="48339"/>
                  </a:lnTo>
                  <a:cubicBezTo>
                    <a:pt x="20429" y="48670"/>
                    <a:pt x="21051" y="48835"/>
                    <a:pt x="21673" y="48835"/>
                  </a:cubicBezTo>
                  <a:cubicBezTo>
                    <a:pt x="22295" y="48835"/>
                    <a:pt x="22917" y="48670"/>
                    <a:pt x="23488" y="48339"/>
                  </a:cubicBezTo>
                  <a:lnTo>
                    <a:pt x="41451" y="37953"/>
                  </a:lnTo>
                  <a:cubicBezTo>
                    <a:pt x="42593" y="37291"/>
                    <a:pt x="43254" y="36150"/>
                    <a:pt x="43254" y="34826"/>
                  </a:cubicBezTo>
                  <a:lnTo>
                    <a:pt x="43254" y="13987"/>
                  </a:lnTo>
                  <a:cubicBezTo>
                    <a:pt x="43254" y="12754"/>
                    <a:pt x="42593" y="11522"/>
                    <a:pt x="41451" y="10860"/>
                  </a:cubicBezTo>
                  <a:lnTo>
                    <a:pt x="23488" y="497"/>
                  </a:lnTo>
                  <a:cubicBezTo>
                    <a:pt x="22917" y="166"/>
                    <a:pt x="22295" y="0"/>
                    <a:pt x="2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2884000" y="1388375"/>
              <a:ext cx="1537206" cy="1738195"/>
            </a:xfrm>
            <a:custGeom>
              <a:avLst/>
              <a:gdLst/>
              <a:ahLst/>
              <a:cxnLst/>
              <a:rect l="l" t="t" r="r" b="b"/>
              <a:pathLst>
                <a:path w="43186" h="48836" extrusionOk="0">
                  <a:moveTo>
                    <a:pt x="21593" y="0"/>
                  </a:moveTo>
                  <a:cubicBezTo>
                    <a:pt x="20977" y="0"/>
                    <a:pt x="20361" y="166"/>
                    <a:pt x="19790" y="497"/>
                  </a:cubicBezTo>
                  <a:lnTo>
                    <a:pt x="1804" y="10860"/>
                  </a:lnTo>
                  <a:cubicBezTo>
                    <a:pt x="662" y="11522"/>
                    <a:pt x="0" y="12754"/>
                    <a:pt x="0" y="13987"/>
                  </a:cubicBezTo>
                  <a:lnTo>
                    <a:pt x="0" y="34826"/>
                  </a:lnTo>
                  <a:cubicBezTo>
                    <a:pt x="0" y="36150"/>
                    <a:pt x="662" y="37291"/>
                    <a:pt x="1804" y="37953"/>
                  </a:cubicBezTo>
                  <a:lnTo>
                    <a:pt x="19790" y="48339"/>
                  </a:lnTo>
                  <a:cubicBezTo>
                    <a:pt x="20361" y="48670"/>
                    <a:pt x="20977" y="48835"/>
                    <a:pt x="21593" y="48835"/>
                  </a:cubicBezTo>
                  <a:cubicBezTo>
                    <a:pt x="22209" y="48835"/>
                    <a:pt x="22826" y="48670"/>
                    <a:pt x="23396" y="48339"/>
                  </a:cubicBezTo>
                  <a:lnTo>
                    <a:pt x="41474" y="37953"/>
                  </a:lnTo>
                  <a:cubicBezTo>
                    <a:pt x="42501" y="37291"/>
                    <a:pt x="43186" y="36150"/>
                    <a:pt x="43186" y="34826"/>
                  </a:cubicBezTo>
                  <a:lnTo>
                    <a:pt x="43186" y="13987"/>
                  </a:lnTo>
                  <a:cubicBezTo>
                    <a:pt x="43186" y="12754"/>
                    <a:pt x="42501" y="11522"/>
                    <a:pt x="41474" y="10860"/>
                  </a:cubicBezTo>
                  <a:lnTo>
                    <a:pt x="23396" y="497"/>
                  </a:lnTo>
                  <a:cubicBezTo>
                    <a:pt x="22826" y="166"/>
                    <a:pt x="22209" y="0"/>
                    <a:pt x="21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722759" y="1388375"/>
              <a:ext cx="1540480" cy="1738195"/>
            </a:xfrm>
            <a:custGeom>
              <a:avLst/>
              <a:gdLst/>
              <a:ahLst/>
              <a:cxnLst/>
              <a:rect l="l" t="t" r="r" b="b"/>
              <a:pathLst>
                <a:path w="43278" h="48836" extrusionOk="0">
                  <a:moveTo>
                    <a:pt x="21685" y="0"/>
                  </a:moveTo>
                  <a:cubicBezTo>
                    <a:pt x="21068" y="0"/>
                    <a:pt x="20452" y="166"/>
                    <a:pt x="19881" y="497"/>
                  </a:cubicBezTo>
                  <a:lnTo>
                    <a:pt x="1804" y="10860"/>
                  </a:lnTo>
                  <a:cubicBezTo>
                    <a:pt x="754" y="11522"/>
                    <a:pt x="1" y="12754"/>
                    <a:pt x="1" y="13987"/>
                  </a:cubicBezTo>
                  <a:lnTo>
                    <a:pt x="1" y="34826"/>
                  </a:lnTo>
                  <a:cubicBezTo>
                    <a:pt x="1" y="36150"/>
                    <a:pt x="754" y="37291"/>
                    <a:pt x="1804" y="37953"/>
                  </a:cubicBezTo>
                  <a:lnTo>
                    <a:pt x="19881" y="48339"/>
                  </a:lnTo>
                  <a:cubicBezTo>
                    <a:pt x="20452" y="48670"/>
                    <a:pt x="21068" y="48835"/>
                    <a:pt x="21685" y="48835"/>
                  </a:cubicBezTo>
                  <a:cubicBezTo>
                    <a:pt x="22301" y="48835"/>
                    <a:pt x="22917" y="48670"/>
                    <a:pt x="23488" y="48339"/>
                  </a:cubicBezTo>
                  <a:lnTo>
                    <a:pt x="41451" y="37953"/>
                  </a:lnTo>
                  <a:cubicBezTo>
                    <a:pt x="42593" y="37291"/>
                    <a:pt x="43277" y="36150"/>
                    <a:pt x="43277" y="34826"/>
                  </a:cubicBezTo>
                  <a:lnTo>
                    <a:pt x="43277" y="13987"/>
                  </a:lnTo>
                  <a:cubicBezTo>
                    <a:pt x="43277" y="12754"/>
                    <a:pt x="42593" y="11522"/>
                    <a:pt x="41451" y="10860"/>
                  </a:cubicBezTo>
                  <a:lnTo>
                    <a:pt x="23488" y="497"/>
                  </a:lnTo>
                  <a:cubicBezTo>
                    <a:pt x="22917" y="166"/>
                    <a:pt x="22301" y="0"/>
                    <a:pt x="21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6564792" y="1388375"/>
              <a:ext cx="1536423" cy="1738195"/>
            </a:xfrm>
            <a:custGeom>
              <a:avLst/>
              <a:gdLst/>
              <a:ahLst/>
              <a:cxnLst/>
              <a:rect l="l" t="t" r="r" b="b"/>
              <a:pathLst>
                <a:path w="43164" h="48836" extrusionOk="0">
                  <a:moveTo>
                    <a:pt x="21582" y="0"/>
                  </a:moveTo>
                  <a:cubicBezTo>
                    <a:pt x="20960" y="0"/>
                    <a:pt x="20338" y="166"/>
                    <a:pt x="19767" y="497"/>
                  </a:cubicBezTo>
                  <a:lnTo>
                    <a:pt x="1712" y="10860"/>
                  </a:lnTo>
                  <a:cubicBezTo>
                    <a:pt x="662" y="11522"/>
                    <a:pt x="1" y="12754"/>
                    <a:pt x="1" y="13987"/>
                  </a:cubicBezTo>
                  <a:lnTo>
                    <a:pt x="1" y="34826"/>
                  </a:lnTo>
                  <a:cubicBezTo>
                    <a:pt x="1" y="36150"/>
                    <a:pt x="662" y="37291"/>
                    <a:pt x="1712" y="37953"/>
                  </a:cubicBezTo>
                  <a:lnTo>
                    <a:pt x="19767" y="48339"/>
                  </a:lnTo>
                  <a:cubicBezTo>
                    <a:pt x="20338" y="48670"/>
                    <a:pt x="20960" y="48835"/>
                    <a:pt x="21582" y="48835"/>
                  </a:cubicBezTo>
                  <a:cubicBezTo>
                    <a:pt x="22204" y="48835"/>
                    <a:pt x="22826" y="48670"/>
                    <a:pt x="23396" y="48339"/>
                  </a:cubicBezTo>
                  <a:lnTo>
                    <a:pt x="41451" y="37953"/>
                  </a:lnTo>
                  <a:cubicBezTo>
                    <a:pt x="42501" y="37291"/>
                    <a:pt x="43163" y="36150"/>
                    <a:pt x="43163" y="34826"/>
                  </a:cubicBezTo>
                  <a:lnTo>
                    <a:pt x="43163" y="13987"/>
                  </a:lnTo>
                  <a:cubicBezTo>
                    <a:pt x="43163" y="12754"/>
                    <a:pt x="42501" y="11522"/>
                    <a:pt x="41451" y="10860"/>
                  </a:cubicBezTo>
                  <a:lnTo>
                    <a:pt x="23396" y="497"/>
                  </a:lnTo>
                  <a:cubicBezTo>
                    <a:pt x="22826" y="166"/>
                    <a:pt x="22204" y="0"/>
                    <a:pt x="21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57200" y="2252200"/>
              <a:ext cx="8225706" cy="2386975"/>
            </a:xfrm>
            <a:custGeom>
              <a:avLst/>
              <a:gdLst/>
              <a:ahLst/>
              <a:cxnLst/>
              <a:rect l="l" t="t" r="r" b="b"/>
              <a:pathLst>
                <a:path w="285021" h="95479" extrusionOk="0">
                  <a:moveTo>
                    <a:pt x="1" y="1"/>
                  </a:moveTo>
                  <a:lnTo>
                    <a:pt x="1" y="95479"/>
                  </a:lnTo>
                  <a:lnTo>
                    <a:pt x="285020" y="95479"/>
                  </a:lnTo>
                  <a:lnTo>
                    <a:pt x="285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1800773" y="3023574"/>
              <a:ext cx="23599" cy="24381"/>
            </a:xfrm>
            <a:custGeom>
              <a:avLst/>
              <a:gdLst/>
              <a:ahLst/>
              <a:cxnLst/>
              <a:rect l="l" t="t" r="r" b="b"/>
              <a:pathLst>
                <a:path w="663" h="685" extrusionOk="0">
                  <a:moveTo>
                    <a:pt x="389" y="0"/>
                  </a:moveTo>
                  <a:cubicBezTo>
                    <a:pt x="274" y="0"/>
                    <a:pt x="183" y="0"/>
                    <a:pt x="92" y="114"/>
                  </a:cubicBezTo>
                  <a:cubicBezTo>
                    <a:pt x="1" y="114"/>
                    <a:pt x="1" y="205"/>
                    <a:pt x="1" y="297"/>
                  </a:cubicBezTo>
                  <a:cubicBezTo>
                    <a:pt x="1" y="388"/>
                    <a:pt x="1" y="479"/>
                    <a:pt x="92" y="571"/>
                  </a:cubicBezTo>
                  <a:cubicBezTo>
                    <a:pt x="183" y="685"/>
                    <a:pt x="274" y="685"/>
                    <a:pt x="389" y="685"/>
                  </a:cubicBezTo>
                  <a:cubicBezTo>
                    <a:pt x="480" y="685"/>
                    <a:pt x="571" y="685"/>
                    <a:pt x="571" y="571"/>
                  </a:cubicBezTo>
                  <a:cubicBezTo>
                    <a:pt x="662" y="479"/>
                    <a:pt x="662" y="388"/>
                    <a:pt x="662" y="297"/>
                  </a:cubicBezTo>
                  <a:cubicBezTo>
                    <a:pt x="662" y="205"/>
                    <a:pt x="662" y="114"/>
                    <a:pt x="571" y="114"/>
                  </a:cubicBezTo>
                  <a:cubicBezTo>
                    <a:pt x="571" y="0"/>
                    <a:pt x="480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1800773" y="3060911"/>
              <a:ext cx="23599" cy="399739"/>
            </a:xfrm>
            <a:custGeom>
              <a:avLst/>
              <a:gdLst/>
              <a:ahLst/>
              <a:cxnLst/>
              <a:rect l="l" t="t" r="r" b="b"/>
              <a:pathLst>
                <a:path w="663" h="11231" extrusionOk="0">
                  <a:moveTo>
                    <a:pt x="389" y="1"/>
                  </a:moveTo>
                  <a:cubicBezTo>
                    <a:pt x="183" y="1"/>
                    <a:pt x="1" y="92"/>
                    <a:pt x="1" y="298"/>
                  </a:cubicBezTo>
                  <a:cubicBezTo>
                    <a:pt x="1" y="480"/>
                    <a:pt x="183" y="663"/>
                    <a:pt x="389" y="663"/>
                  </a:cubicBezTo>
                  <a:cubicBezTo>
                    <a:pt x="571" y="663"/>
                    <a:pt x="662" y="480"/>
                    <a:pt x="662" y="298"/>
                  </a:cubicBezTo>
                  <a:cubicBezTo>
                    <a:pt x="662" y="92"/>
                    <a:pt x="571" y="1"/>
                    <a:pt x="389" y="1"/>
                  </a:cubicBezTo>
                  <a:close/>
                  <a:moveTo>
                    <a:pt x="389" y="1051"/>
                  </a:moveTo>
                  <a:cubicBezTo>
                    <a:pt x="183" y="1051"/>
                    <a:pt x="1" y="1234"/>
                    <a:pt x="1" y="1439"/>
                  </a:cubicBezTo>
                  <a:cubicBezTo>
                    <a:pt x="1" y="1622"/>
                    <a:pt x="183" y="1713"/>
                    <a:pt x="389" y="1713"/>
                  </a:cubicBezTo>
                  <a:cubicBezTo>
                    <a:pt x="571" y="1713"/>
                    <a:pt x="662" y="1622"/>
                    <a:pt x="662" y="1439"/>
                  </a:cubicBezTo>
                  <a:cubicBezTo>
                    <a:pt x="662" y="1234"/>
                    <a:pt x="571" y="1051"/>
                    <a:pt x="389" y="1051"/>
                  </a:cubicBezTo>
                  <a:close/>
                  <a:moveTo>
                    <a:pt x="389" y="2101"/>
                  </a:moveTo>
                  <a:cubicBezTo>
                    <a:pt x="183" y="2101"/>
                    <a:pt x="1" y="2284"/>
                    <a:pt x="1" y="2489"/>
                  </a:cubicBezTo>
                  <a:cubicBezTo>
                    <a:pt x="1" y="2672"/>
                    <a:pt x="183" y="2763"/>
                    <a:pt x="389" y="2763"/>
                  </a:cubicBezTo>
                  <a:cubicBezTo>
                    <a:pt x="571" y="2763"/>
                    <a:pt x="662" y="2672"/>
                    <a:pt x="662" y="2489"/>
                  </a:cubicBezTo>
                  <a:cubicBezTo>
                    <a:pt x="662" y="2284"/>
                    <a:pt x="571" y="2101"/>
                    <a:pt x="389" y="2101"/>
                  </a:cubicBezTo>
                  <a:close/>
                  <a:moveTo>
                    <a:pt x="389" y="3151"/>
                  </a:moveTo>
                  <a:cubicBezTo>
                    <a:pt x="183" y="3151"/>
                    <a:pt x="1" y="3333"/>
                    <a:pt x="1" y="3516"/>
                  </a:cubicBezTo>
                  <a:cubicBezTo>
                    <a:pt x="1" y="3721"/>
                    <a:pt x="183" y="3813"/>
                    <a:pt x="389" y="3813"/>
                  </a:cubicBezTo>
                  <a:cubicBezTo>
                    <a:pt x="571" y="3813"/>
                    <a:pt x="662" y="3721"/>
                    <a:pt x="662" y="3516"/>
                  </a:cubicBezTo>
                  <a:cubicBezTo>
                    <a:pt x="662" y="3333"/>
                    <a:pt x="571" y="3151"/>
                    <a:pt x="389" y="3151"/>
                  </a:cubicBezTo>
                  <a:close/>
                  <a:moveTo>
                    <a:pt x="389" y="4201"/>
                  </a:moveTo>
                  <a:cubicBezTo>
                    <a:pt x="183" y="4201"/>
                    <a:pt x="1" y="4383"/>
                    <a:pt x="1" y="4566"/>
                  </a:cubicBezTo>
                  <a:cubicBezTo>
                    <a:pt x="1" y="4771"/>
                    <a:pt x="183" y="4954"/>
                    <a:pt x="389" y="4954"/>
                  </a:cubicBezTo>
                  <a:cubicBezTo>
                    <a:pt x="571" y="4954"/>
                    <a:pt x="662" y="4771"/>
                    <a:pt x="662" y="4566"/>
                  </a:cubicBezTo>
                  <a:cubicBezTo>
                    <a:pt x="662" y="4383"/>
                    <a:pt x="571" y="4201"/>
                    <a:pt x="389" y="4201"/>
                  </a:cubicBezTo>
                  <a:close/>
                  <a:moveTo>
                    <a:pt x="389" y="5228"/>
                  </a:moveTo>
                  <a:cubicBezTo>
                    <a:pt x="183" y="5228"/>
                    <a:pt x="1" y="5433"/>
                    <a:pt x="1" y="5616"/>
                  </a:cubicBezTo>
                  <a:cubicBezTo>
                    <a:pt x="1" y="5799"/>
                    <a:pt x="183" y="6004"/>
                    <a:pt x="389" y="6004"/>
                  </a:cubicBezTo>
                  <a:cubicBezTo>
                    <a:pt x="571" y="6004"/>
                    <a:pt x="662" y="5799"/>
                    <a:pt x="662" y="5616"/>
                  </a:cubicBezTo>
                  <a:cubicBezTo>
                    <a:pt x="662" y="5433"/>
                    <a:pt x="571" y="5228"/>
                    <a:pt x="389" y="5228"/>
                  </a:cubicBezTo>
                  <a:close/>
                  <a:moveTo>
                    <a:pt x="389" y="6278"/>
                  </a:moveTo>
                  <a:cubicBezTo>
                    <a:pt x="183" y="6278"/>
                    <a:pt x="1" y="6483"/>
                    <a:pt x="1" y="6666"/>
                  </a:cubicBezTo>
                  <a:cubicBezTo>
                    <a:pt x="1" y="6849"/>
                    <a:pt x="183" y="7054"/>
                    <a:pt x="389" y="7054"/>
                  </a:cubicBezTo>
                  <a:cubicBezTo>
                    <a:pt x="571" y="7054"/>
                    <a:pt x="662" y="6849"/>
                    <a:pt x="662" y="6666"/>
                  </a:cubicBezTo>
                  <a:cubicBezTo>
                    <a:pt x="662" y="6483"/>
                    <a:pt x="571" y="6278"/>
                    <a:pt x="389" y="6278"/>
                  </a:cubicBezTo>
                  <a:close/>
                  <a:moveTo>
                    <a:pt x="389" y="7328"/>
                  </a:moveTo>
                  <a:cubicBezTo>
                    <a:pt x="183" y="7328"/>
                    <a:pt x="1" y="7510"/>
                    <a:pt x="1" y="7716"/>
                  </a:cubicBezTo>
                  <a:cubicBezTo>
                    <a:pt x="1" y="7899"/>
                    <a:pt x="183" y="8081"/>
                    <a:pt x="389" y="8081"/>
                  </a:cubicBezTo>
                  <a:cubicBezTo>
                    <a:pt x="571" y="8081"/>
                    <a:pt x="662" y="7899"/>
                    <a:pt x="662" y="7716"/>
                  </a:cubicBezTo>
                  <a:cubicBezTo>
                    <a:pt x="662" y="7510"/>
                    <a:pt x="571" y="7328"/>
                    <a:pt x="389" y="7328"/>
                  </a:cubicBezTo>
                  <a:close/>
                  <a:moveTo>
                    <a:pt x="389" y="8469"/>
                  </a:moveTo>
                  <a:cubicBezTo>
                    <a:pt x="183" y="8469"/>
                    <a:pt x="1" y="8560"/>
                    <a:pt x="1" y="8766"/>
                  </a:cubicBezTo>
                  <a:cubicBezTo>
                    <a:pt x="1" y="8948"/>
                    <a:pt x="183" y="9131"/>
                    <a:pt x="389" y="9131"/>
                  </a:cubicBezTo>
                  <a:cubicBezTo>
                    <a:pt x="571" y="9131"/>
                    <a:pt x="662" y="8948"/>
                    <a:pt x="662" y="8766"/>
                  </a:cubicBezTo>
                  <a:cubicBezTo>
                    <a:pt x="662" y="8560"/>
                    <a:pt x="571" y="8469"/>
                    <a:pt x="389" y="8469"/>
                  </a:cubicBezTo>
                  <a:close/>
                  <a:moveTo>
                    <a:pt x="389" y="9519"/>
                  </a:moveTo>
                  <a:cubicBezTo>
                    <a:pt x="183" y="9519"/>
                    <a:pt x="1" y="9610"/>
                    <a:pt x="1" y="9793"/>
                  </a:cubicBezTo>
                  <a:cubicBezTo>
                    <a:pt x="1" y="9998"/>
                    <a:pt x="183" y="10181"/>
                    <a:pt x="389" y="10181"/>
                  </a:cubicBezTo>
                  <a:cubicBezTo>
                    <a:pt x="571" y="10181"/>
                    <a:pt x="662" y="9998"/>
                    <a:pt x="662" y="9793"/>
                  </a:cubicBezTo>
                  <a:cubicBezTo>
                    <a:pt x="662" y="9610"/>
                    <a:pt x="571" y="9519"/>
                    <a:pt x="389" y="9519"/>
                  </a:cubicBezTo>
                  <a:close/>
                  <a:moveTo>
                    <a:pt x="389" y="10569"/>
                  </a:moveTo>
                  <a:cubicBezTo>
                    <a:pt x="183" y="10569"/>
                    <a:pt x="1" y="10660"/>
                    <a:pt x="1" y="10843"/>
                  </a:cubicBezTo>
                  <a:cubicBezTo>
                    <a:pt x="1" y="11048"/>
                    <a:pt x="183" y="11231"/>
                    <a:pt x="389" y="11231"/>
                  </a:cubicBezTo>
                  <a:cubicBezTo>
                    <a:pt x="571" y="11231"/>
                    <a:pt x="662" y="11048"/>
                    <a:pt x="662" y="10843"/>
                  </a:cubicBezTo>
                  <a:cubicBezTo>
                    <a:pt x="662" y="10660"/>
                    <a:pt x="571" y="10569"/>
                    <a:pt x="389" y="105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1275955" y="1957680"/>
              <a:ext cx="1076535" cy="1075463"/>
            </a:xfrm>
            <a:custGeom>
              <a:avLst/>
              <a:gdLst/>
              <a:ahLst/>
              <a:cxnLst/>
              <a:rect l="l" t="t" r="r" b="b"/>
              <a:pathLst>
                <a:path w="30244" h="30216" extrusionOk="0">
                  <a:moveTo>
                    <a:pt x="15131" y="0"/>
                  </a:moveTo>
                  <a:cubicBezTo>
                    <a:pt x="12537" y="0"/>
                    <a:pt x="9941" y="662"/>
                    <a:pt x="7601" y="1986"/>
                  </a:cubicBezTo>
                  <a:cubicBezTo>
                    <a:pt x="2854" y="4748"/>
                    <a:pt x="0" y="9701"/>
                    <a:pt x="0" y="15111"/>
                  </a:cubicBezTo>
                  <a:cubicBezTo>
                    <a:pt x="0" y="20543"/>
                    <a:pt x="2854" y="25496"/>
                    <a:pt x="7601" y="28144"/>
                  </a:cubicBezTo>
                  <a:cubicBezTo>
                    <a:pt x="9941" y="29525"/>
                    <a:pt x="12537" y="30215"/>
                    <a:pt x="15131" y="30215"/>
                  </a:cubicBezTo>
                  <a:cubicBezTo>
                    <a:pt x="17724" y="30215"/>
                    <a:pt x="20315" y="29525"/>
                    <a:pt x="22643" y="28144"/>
                  </a:cubicBezTo>
                  <a:cubicBezTo>
                    <a:pt x="27299" y="25496"/>
                    <a:pt x="30244" y="20543"/>
                    <a:pt x="30244" y="15111"/>
                  </a:cubicBezTo>
                  <a:cubicBezTo>
                    <a:pt x="30244" y="9701"/>
                    <a:pt x="27299" y="4748"/>
                    <a:pt x="22643" y="1986"/>
                  </a:cubicBezTo>
                  <a:cubicBezTo>
                    <a:pt x="20315" y="662"/>
                    <a:pt x="17724" y="0"/>
                    <a:pt x="151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6" name="Google Shape;1726;p40"/>
            <p:cNvGrpSpPr/>
            <p:nvPr/>
          </p:nvGrpSpPr>
          <p:grpSpPr>
            <a:xfrm>
              <a:off x="1643151" y="2329266"/>
              <a:ext cx="338829" cy="332292"/>
              <a:chOff x="3346328" y="2329766"/>
              <a:chExt cx="338829" cy="332292"/>
            </a:xfrm>
          </p:grpSpPr>
          <p:sp>
            <p:nvSpPr>
              <p:cNvPr id="1727" name="Google Shape;1727;p40"/>
              <p:cNvSpPr/>
              <p:nvPr/>
            </p:nvSpPr>
            <p:spPr>
              <a:xfrm>
                <a:off x="3566506" y="2431312"/>
                <a:ext cx="13846" cy="1060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98" extrusionOk="0">
                    <a:moveTo>
                      <a:pt x="183" y="0"/>
                    </a:moveTo>
                    <a:cubicBezTo>
                      <a:pt x="92" y="0"/>
                      <a:pt x="0" y="0"/>
                      <a:pt x="0" y="92"/>
                    </a:cubicBezTo>
                    <a:cubicBezTo>
                      <a:pt x="0" y="297"/>
                      <a:pt x="92" y="297"/>
                      <a:pt x="183" y="297"/>
                    </a:cubicBezTo>
                    <a:cubicBezTo>
                      <a:pt x="297" y="297"/>
                      <a:pt x="388" y="297"/>
                      <a:pt x="388" y="92"/>
                    </a:cubicBezTo>
                    <a:cubicBezTo>
                      <a:pt x="388" y="0"/>
                      <a:pt x="297" y="0"/>
                      <a:pt x="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3447875" y="2546668"/>
                <a:ext cx="13846" cy="1384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274"/>
                      <a:pt x="92" y="389"/>
                      <a:pt x="206" y="389"/>
                    </a:cubicBezTo>
                    <a:cubicBezTo>
                      <a:pt x="298" y="389"/>
                      <a:pt x="389" y="274"/>
                      <a:pt x="389" y="183"/>
                    </a:cubicBezTo>
                    <a:cubicBezTo>
                      <a:pt x="389" y="92"/>
                      <a:pt x="298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3346328" y="2329766"/>
                <a:ext cx="338829" cy="332292"/>
              </a:xfrm>
              <a:custGeom>
                <a:avLst/>
                <a:gdLst/>
                <a:ahLst/>
                <a:cxnLst/>
                <a:rect l="l" t="t" r="r" b="b"/>
                <a:pathLst>
                  <a:path w="9519" h="9336" extrusionOk="0">
                    <a:moveTo>
                      <a:pt x="777" y="388"/>
                    </a:moveTo>
                    <a:lnTo>
                      <a:pt x="1918" y="1050"/>
                    </a:lnTo>
                    <a:lnTo>
                      <a:pt x="1918" y="1438"/>
                    </a:lnTo>
                    <a:lnTo>
                      <a:pt x="1918" y="1621"/>
                    </a:lnTo>
                    <a:lnTo>
                      <a:pt x="4201" y="3903"/>
                    </a:lnTo>
                    <a:lnTo>
                      <a:pt x="3995" y="4086"/>
                    </a:lnTo>
                    <a:lnTo>
                      <a:pt x="1713" y="1803"/>
                    </a:lnTo>
                    <a:lnTo>
                      <a:pt x="1142" y="1803"/>
                    </a:lnTo>
                    <a:lnTo>
                      <a:pt x="480" y="662"/>
                    </a:lnTo>
                    <a:lnTo>
                      <a:pt x="777" y="388"/>
                    </a:lnTo>
                    <a:close/>
                    <a:moveTo>
                      <a:pt x="5798" y="4953"/>
                    </a:moveTo>
                    <a:lnTo>
                      <a:pt x="6095" y="5136"/>
                    </a:lnTo>
                    <a:lnTo>
                      <a:pt x="5228" y="6003"/>
                    </a:lnTo>
                    <a:lnTo>
                      <a:pt x="4954" y="5707"/>
                    </a:lnTo>
                    <a:lnTo>
                      <a:pt x="5798" y="4953"/>
                    </a:lnTo>
                    <a:close/>
                    <a:moveTo>
                      <a:pt x="7716" y="388"/>
                    </a:moveTo>
                    <a:lnTo>
                      <a:pt x="7236" y="959"/>
                    </a:lnTo>
                    <a:cubicBezTo>
                      <a:pt x="7145" y="959"/>
                      <a:pt x="7145" y="1050"/>
                      <a:pt x="7145" y="1050"/>
                    </a:cubicBezTo>
                    <a:lnTo>
                      <a:pt x="7145" y="1621"/>
                    </a:lnTo>
                    <a:lnTo>
                      <a:pt x="7236" y="1712"/>
                    </a:lnTo>
                    <a:lnTo>
                      <a:pt x="7716" y="2191"/>
                    </a:lnTo>
                    <a:cubicBezTo>
                      <a:pt x="7716" y="2283"/>
                      <a:pt x="7807" y="2283"/>
                      <a:pt x="7807" y="2283"/>
                    </a:cubicBezTo>
                    <a:lnTo>
                      <a:pt x="8378" y="2283"/>
                    </a:lnTo>
                    <a:cubicBezTo>
                      <a:pt x="8378" y="2283"/>
                      <a:pt x="8469" y="2283"/>
                      <a:pt x="8469" y="2191"/>
                    </a:cubicBezTo>
                    <a:lnTo>
                      <a:pt x="9040" y="1621"/>
                    </a:lnTo>
                    <a:lnTo>
                      <a:pt x="9040" y="1803"/>
                    </a:lnTo>
                    <a:cubicBezTo>
                      <a:pt x="9040" y="2579"/>
                      <a:pt x="8378" y="3241"/>
                      <a:pt x="7624" y="3241"/>
                    </a:cubicBezTo>
                    <a:cubicBezTo>
                      <a:pt x="7419" y="3241"/>
                      <a:pt x="7236" y="3241"/>
                      <a:pt x="7145" y="3150"/>
                    </a:cubicBezTo>
                    <a:cubicBezTo>
                      <a:pt x="7054" y="3150"/>
                      <a:pt x="6940" y="3150"/>
                      <a:pt x="6940" y="3241"/>
                    </a:cubicBezTo>
                    <a:cubicBezTo>
                      <a:pt x="6004" y="4200"/>
                      <a:pt x="4087" y="6095"/>
                      <a:pt x="3333" y="6848"/>
                    </a:cubicBezTo>
                    <a:cubicBezTo>
                      <a:pt x="3242" y="6848"/>
                      <a:pt x="3242" y="6939"/>
                      <a:pt x="3242" y="7053"/>
                    </a:cubicBezTo>
                    <a:cubicBezTo>
                      <a:pt x="3425" y="7510"/>
                      <a:pt x="3333" y="7989"/>
                      <a:pt x="3059" y="8377"/>
                    </a:cubicBezTo>
                    <a:cubicBezTo>
                      <a:pt x="2763" y="8765"/>
                      <a:pt x="2375" y="8948"/>
                      <a:pt x="1918" y="8948"/>
                    </a:cubicBezTo>
                    <a:lnTo>
                      <a:pt x="1713" y="8948"/>
                    </a:lnTo>
                    <a:lnTo>
                      <a:pt x="2283" y="8377"/>
                    </a:lnTo>
                    <a:cubicBezTo>
                      <a:pt x="2375" y="8377"/>
                      <a:pt x="2375" y="8286"/>
                      <a:pt x="2375" y="8286"/>
                    </a:cubicBezTo>
                    <a:lnTo>
                      <a:pt x="2375" y="7715"/>
                    </a:lnTo>
                    <a:cubicBezTo>
                      <a:pt x="2375" y="7715"/>
                      <a:pt x="2375" y="7624"/>
                      <a:pt x="2283" y="7624"/>
                    </a:cubicBezTo>
                    <a:lnTo>
                      <a:pt x="1804" y="7053"/>
                    </a:lnTo>
                    <a:lnTo>
                      <a:pt x="1051" y="7053"/>
                    </a:lnTo>
                    <a:lnTo>
                      <a:pt x="480" y="7715"/>
                    </a:lnTo>
                    <a:cubicBezTo>
                      <a:pt x="480" y="7624"/>
                      <a:pt x="389" y="7510"/>
                      <a:pt x="389" y="7510"/>
                    </a:cubicBezTo>
                    <a:cubicBezTo>
                      <a:pt x="389" y="7053"/>
                      <a:pt x="663" y="6574"/>
                      <a:pt x="1051" y="6277"/>
                    </a:cubicBezTo>
                    <a:cubicBezTo>
                      <a:pt x="1297" y="6104"/>
                      <a:pt x="1579" y="6040"/>
                      <a:pt x="1870" y="6040"/>
                    </a:cubicBezTo>
                    <a:cubicBezTo>
                      <a:pt x="2037" y="6040"/>
                      <a:pt x="2208" y="6061"/>
                      <a:pt x="2375" y="6095"/>
                    </a:cubicBezTo>
                    <a:cubicBezTo>
                      <a:pt x="2375" y="6125"/>
                      <a:pt x="2387" y="6135"/>
                      <a:pt x="2408" y="6135"/>
                    </a:cubicBezTo>
                    <a:cubicBezTo>
                      <a:pt x="2448" y="6135"/>
                      <a:pt x="2519" y="6095"/>
                      <a:pt x="2580" y="6095"/>
                    </a:cubicBezTo>
                    <a:lnTo>
                      <a:pt x="6186" y="2488"/>
                    </a:lnTo>
                    <a:lnTo>
                      <a:pt x="6186" y="2283"/>
                    </a:lnTo>
                    <a:cubicBezTo>
                      <a:pt x="6095" y="1803"/>
                      <a:pt x="6095" y="1347"/>
                      <a:pt x="6369" y="959"/>
                    </a:cubicBezTo>
                    <a:cubicBezTo>
                      <a:pt x="6666" y="571"/>
                      <a:pt x="7145" y="388"/>
                      <a:pt x="7624" y="388"/>
                    </a:cubicBezTo>
                    <a:close/>
                    <a:moveTo>
                      <a:pt x="6278" y="5433"/>
                    </a:moveTo>
                    <a:lnTo>
                      <a:pt x="8857" y="7715"/>
                    </a:lnTo>
                    <a:cubicBezTo>
                      <a:pt x="9131" y="7989"/>
                      <a:pt x="9131" y="8468"/>
                      <a:pt x="8857" y="8765"/>
                    </a:cubicBezTo>
                    <a:cubicBezTo>
                      <a:pt x="8709" y="8902"/>
                      <a:pt x="8515" y="8971"/>
                      <a:pt x="8323" y="8971"/>
                    </a:cubicBezTo>
                    <a:cubicBezTo>
                      <a:pt x="8132" y="8971"/>
                      <a:pt x="7944" y="8902"/>
                      <a:pt x="7807" y="8765"/>
                    </a:cubicBezTo>
                    <a:lnTo>
                      <a:pt x="5524" y="6186"/>
                    </a:lnTo>
                    <a:lnTo>
                      <a:pt x="6278" y="5433"/>
                    </a:lnTo>
                    <a:close/>
                    <a:moveTo>
                      <a:pt x="663" y="0"/>
                    </a:moveTo>
                    <a:lnTo>
                      <a:pt x="92" y="571"/>
                    </a:lnTo>
                    <a:cubicBezTo>
                      <a:pt x="92" y="571"/>
                      <a:pt x="1" y="662"/>
                      <a:pt x="92" y="776"/>
                    </a:cubicBezTo>
                    <a:lnTo>
                      <a:pt x="868" y="2100"/>
                    </a:lnTo>
                    <a:cubicBezTo>
                      <a:pt x="868" y="2100"/>
                      <a:pt x="959" y="2191"/>
                      <a:pt x="1051" y="2191"/>
                    </a:cubicBezTo>
                    <a:lnTo>
                      <a:pt x="1439" y="2191"/>
                    </a:lnTo>
                    <a:lnTo>
                      <a:pt x="3721" y="4383"/>
                    </a:lnTo>
                    <a:lnTo>
                      <a:pt x="2375" y="5707"/>
                    </a:lnTo>
                    <a:cubicBezTo>
                      <a:pt x="2234" y="5684"/>
                      <a:pt x="2094" y="5673"/>
                      <a:pt x="1956" y="5673"/>
                    </a:cubicBezTo>
                    <a:cubicBezTo>
                      <a:pt x="1535" y="5673"/>
                      <a:pt x="1143" y="5780"/>
                      <a:pt x="868" y="6003"/>
                    </a:cubicBezTo>
                    <a:cubicBezTo>
                      <a:pt x="389" y="6368"/>
                      <a:pt x="92" y="6939"/>
                      <a:pt x="92" y="7510"/>
                    </a:cubicBezTo>
                    <a:cubicBezTo>
                      <a:pt x="92" y="7715"/>
                      <a:pt x="92" y="7898"/>
                      <a:pt x="206" y="8080"/>
                    </a:cubicBezTo>
                    <a:cubicBezTo>
                      <a:pt x="206" y="8195"/>
                      <a:pt x="206" y="8195"/>
                      <a:pt x="298" y="8195"/>
                    </a:cubicBezTo>
                    <a:lnTo>
                      <a:pt x="480" y="8195"/>
                    </a:lnTo>
                    <a:lnTo>
                      <a:pt x="1233" y="7418"/>
                    </a:lnTo>
                    <a:lnTo>
                      <a:pt x="1621" y="7418"/>
                    </a:lnTo>
                    <a:lnTo>
                      <a:pt x="2009" y="7806"/>
                    </a:lnTo>
                    <a:lnTo>
                      <a:pt x="2009" y="8195"/>
                    </a:lnTo>
                    <a:lnTo>
                      <a:pt x="1233" y="8948"/>
                    </a:lnTo>
                    <a:cubicBezTo>
                      <a:pt x="1233" y="8948"/>
                      <a:pt x="1142" y="9039"/>
                      <a:pt x="1142" y="9130"/>
                    </a:cubicBezTo>
                    <a:cubicBezTo>
                      <a:pt x="1233" y="9130"/>
                      <a:pt x="1233" y="9222"/>
                      <a:pt x="1347" y="9222"/>
                    </a:cubicBezTo>
                    <a:cubicBezTo>
                      <a:pt x="1530" y="9336"/>
                      <a:pt x="1713" y="9336"/>
                      <a:pt x="1918" y="9336"/>
                    </a:cubicBezTo>
                    <a:cubicBezTo>
                      <a:pt x="2489" y="9336"/>
                      <a:pt x="3059" y="9039"/>
                      <a:pt x="3333" y="8560"/>
                    </a:cubicBezTo>
                    <a:cubicBezTo>
                      <a:pt x="3721" y="8080"/>
                      <a:pt x="3813" y="7510"/>
                      <a:pt x="3630" y="7053"/>
                    </a:cubicBezTo>
                    <a:lnTo>
                      <a:pt x="4771" y="6003"/>
                    </a:lnTo>
                    <a:lnTo>
                      <a:pt x="4954" y="6186"/>
                    </a:lnTo>
                    <a:lnTo>
                      <a:pt x="4863" y="6368"/>
                    </a:lnTo>
                    <a:cubicBezTo>
                      <a:pt x="4771" y="6368"/>
                      <a:pt x="4771" y="6574"/>
                      <a:pt x="4863" y="6574"/>
                    </a:cubicBezTo>
                    <a:cubicBezTo>
                      <a:pt x="4908" y="6620"/>
                      <a:pt x="4954" y="6642"/>
                      <a:pt x="5000" y="6642"/>
                    </a:cubicBezTo>
                    <a:cubicBezTo>
                      <a:pt x="5045" y="6642"/>
                      <a:pt x="5091" y="6620"/>
                      <a:pt x="5136" y="6574"/>
                    </a:cubicBezTo>
                    <a:lnTo>
                      <a:pt x="5228" y="6483"/>
                    </a:lnTo>
                    <a:lnTo>
                      <a:pt x="7510" y="9039"/>
                    </a:lnTo>
                    <a:cubicBezTo>
                      <a:pt x="7750" y="9233"/>
                      <a:pt x="8035" y="9330"/>
                      <a:pt x="8321" y="9330"/>
                    </a:cubicBezTo>
                    <a:cubicBezTo>
                      <a:pt x="8606" y="9330"/>
                      <a:pt x="8891" y="9233"/>
                      <a:pt x="9131" y="9039"/>
                    </a:cubicBezTo>
                    <a:cubicBezTo>
                      <a:pt x="9519" y="8560"/>
                      <a:pt x="9519" y="7898"/>
                      <a:pt x="9131" y="7418"/>
                    </a:cubicBezTo>
                    <a:lnTo>
                      <a:pt x="6574" y="5136"/>
                    </a:lnTo>
                    <a:lnTo>
                      <a:pt x="6666" y="5045"/>
                    </a:lnTo>
                    <a:cubicBezTo>
                      <a:pt x="6757" y="4953"/>
                      <a:pt x="6757" y="4862"/>
                      <a:pt x="6666" y="4771"/>
                    </a:cubicBezTo>
                    <a:lnTo>
                      <a:pt x="6369" y="4771"/>
                    </a:lnTo>
                    <a:lnTo>
                      <a:pt x="6278" y="4862"/>
                    </a:lnTo>
                    <a:lnTo>
                      <a:pt x="6004" y="4657"/>
                    </a:lnTo>
                    <a:lnTo>
                      <a:pt x="7145" y="3515"/>
                    </a:lnTo>
                    <a:cubicBezTo>
                      <a:pt x="7236" y="3629"/>
                      <a:pt x="7419" y="3629"/>
                      <a:pt x="7624" y="3629"/>
                    </a:cubicBezTo>
                    <a:cubicBezTo>
                      <a:pt x="8560" y="3629"/>
                      <a:pt x="9428" y="2853"/>
                      <a:pt x="9428" y="1803"/>
                    </a:cubicBezTo>
                    <a:cubicBezTo>
                      <a:pt x="9428" y="1621"/>
                      <a:pt x="9428" y="1438"/>
                      <a:pt x="9336" y="1233"/>
                    </a:cubicBezTo>
                    <a:cubicBezTo>
                      <a:pt x="9336" y="1142"/>
                      <a:pt x="9222" y="1142"/>
                      <a:pt x="9222" y="1142"/>
                    </a:cubicBezTo>
                    <a:cubicBezTo>
                      <a:pt x="9192" y="1111"/>
                      <a:pt x="9161" y="1101"/>
                      <a:pt x="9134" y="1101"/>
                    </a:cubicBezTo>
                    <a:cubicBezTo>
                      <a:pt x="9080" y="1101"/>
                      <a:pt x="9040" y="1142"/>
                      <a:pt x="9040" y="1142"/>
                    </a:cubicBezTo>
                    <a:lnTo>
                      <a:pt x="8286" y="1918"/>
                    </a:lnTo>
                    <a:lnTo>
                      <a:pt x="7898" y="1918"/>
                    </a:lnTo>
                    <a:lnTo>
                      <a:pt x="7510" y="1530"/>
                    </a:lnTo>
                    <a:lnTo>
                      <a:pt x="7510" y="1142"/>
                    </a:lnTo>
                    <a:lnTo>
                      <a:pt x="8286" y="388"/>
                    </a:lnTo>
                    <a:lnTo>
                      <a:pt x="8286" y="206"/>
                    </a:lnTo>
                    <a:cubicBezTo>
                      <a:pt x="8286" y="92"/>
                      <a:pt x="8286" y="92"/>
                      <a:pt x="8195" y="92"/>
                    </a:cubicBezTo>
                    <a:cubicBezTo>
                      <a:pt x="7990" y="0"/>
                      <a:pt x="7807" y="0"/>
                      <a:pt x="7624" y="0"/>
                    </a:cubicBezTo>
                    <a:cubicBezTo>
                      <a:pt x="7054" y="0"/>
                      <a:pt x="6483" y="297"/>
                      <a:pt x="6095" y="776"/>
                    </a:cubicBezTo>
                    <a:cubicBezTo>
                      <a:pt x="5798" y="1142"/>
                      <a:pt x="5707" y="1712"/>
                      <a:pt x="5798" y="2283"/>
                    </a:cubicBezTo>
                    <a:lnTo>
                      <a:pt x="4475" y="3629"/>
                    </a:lnTo>
                    <a:lnTo>
                      <a:pt x="2192" y="1347"/>
                    </a:lnTo>
                    <a:lnTo>
                      <a:pt x="2192" y="959"/>
                    </a:lnTo>
                    <a:lnTo>
                      <a:pt x="2192" y="776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3468199" y="2449180"/>
                <a:ext cx="95110" cy="93466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626" extrusionOk="0">
                    <a:moveTo>
                      <a:pt x="2431" y="1"/>
                    </a:moveTo>
                    <a:cubicBezTo>
                      <a:pt x="2380" y="1"/>
                      <a:pt x="2329" y="23"/>
                      <a:pt x="2283" y="69"/>
                    </a:cubicBezTo>
                    <a:lnTo>
                      <a:pt x="1" y="2352"/>
                    </a:lnTo>
                    <a:lnTo>
                      <a:pt x="1" y="2557"/>
                    </a:lnTo>
                    <a:cubicBezTo>
                      <a:pt x="46" y="2603"/>
                      <a:pt x="98" y="2625"/>
                      <a:pt x="149" y="2625"/>
                    </a:cubicBezTo>
                    <a:cubicBezTo>
                      <a:pt x="200" y="2625"/>
                      <a:pt x="252" y="2603"/>
                      <a:pt x="297" y="2557"/>
                    </a:cubicBezTo>
                    <a:lnTo>
                      <a:pt x="2580" y="274"/>
                    </a:lnTo>
                    <a:cubicBezTo>
                      <a:pt x="2671" y="160"/>
                      <a:pt x="2671" y="69"/>
                      <a:pt x="2580" y="69"/>
                    </a:cubicBezTo>
                    <a:cubicBezTo>
                      <a:pt x="2534" y="23"/>
                      <a:pt x="2483" y="1"/>
                      <a:pt x="24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>
                <a:off x="3573020" y="2554000"/>
                <a:ext cx="71510" cy="70687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986" extrusionOk="0">
                    <a:moveTo>
                      <a:pt x="157" y="0"/>
                    </a:moveTo>
                    <a:cubicBezTo>
                      <a:pt x="108" y="0"/>
                      <a:pt x="57" y="23"/>
                      <a:pt x="0" y="68"/>
                    </a:cubicBezTo>
                    <a:lnTo>
                      <a:pt x="0" y="274"/>
                    </a:lnTo>
                    <a:lnTo>
                      <a:pt x="1712" y="1986"/>
                    </a:lnTo>
                    <a:lnTo>
                      <a:pt x="1917" y="1986"/>
                    </a:lnTo>
                    <a:cubicBezTo>
                      <a:pt x="2009" y="1895"/>
                      <a:pt x="2009" y="1780"/>
                      <a:pt x="1917" y="1689"/>
                    </a:cubicBezTo>
                    <a:lnTo>
                      <a:pt x="297" y="68"/>
                    </a:lnTo>
                    <a:cubicBezTo>
                      <a:pt x="251" y="23"/>
                      <a:pt x="205" y="0"/>
                      <a:pt x="1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2" name="Google Shape;1732;p40"/>
            <p:cNvSpPr/>
            <p:nvPr/>
          </p:nvSpPr>
          <p:spPr>
            <a:xfrm>
              <a:off x="3113931" y="1957680"/>
              <a:ext cx="1076535" cy="1075463"/>
            </a:xfrm>
            <a:custGeom>
              <a:avLst/>
              <a:gdLst/>
              <a:ahLst/>
              <a:cxnLst/>
              <a:rect l="l" t="t" r="r" b="b"/>
              <a:pathLst>
                <a:path w="30244" h="30216" extrusionOk="0">
                  <a:moveTo>
                    <a:pt x="15133" y="0"/>
                  </a:moveTo>
                  <a:cubicBezTo>
                    <a:pt x="12543" y="0"/>
                    <a:pt x="9952" y="662"/>
                    <a:pt x="7624" y="1986"/>
                  </a:cubicBezTo>
                  <a:cubicBezTo>
                    <a:pt x="2944" y="4748"/>
                    <a:pt x="0" y="9701"/>
                    <a:pt x="0" y="15111"/>
                  </a:cubicBezTo>
                  <a:cubicBezTo>
                    <a:pt x="0" y="20543"/>
                    <a:pt x="2944" y="25496"/>
                    <a:pt x="7624" y="28144"/>
                  </a:cubicBezTo>
                  <a:cubicBezTo>
                    <a:pt x="9952" y="29525"/>
                    <a:pt x="12543" y="30215"/>
                    <a:pt x="15133" y="30215"/>
                  </a:cubicBezTo>
                  <a:cubicBezTo>
                    <a:pt x="17724" y="30215"/>
                    <a:pt x="20315" y="29525"/>
                    <a:pt x="22643" y="28144"/>
                  </a:cubicBezTo>
                  <a:cubicBezTo>
                    <a:pt x="27390" y="25496"/>
                    <a:pt x="30244" y="20543"/>
                    <a:pt x="30244" y="15111"/>
                  </a:cubicBezTo>
                  <a:cubicBezTo>
                    <a:pt x="30244" y="9701"/>
                    <a:pt x="27390" y="4748"/>
                    <a:pt x="22643" y="1986"/>
                  </a:cubicBezTo>
                  <a:cubicBezTo>
                    <a:pt x="20315" y="662"/>
                    <a:pt x="17724" y="0"/>
                    <a:pt x="1513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3" name="Google Shape;1733;p40"/>
            <p:cNvGrpSpPr/>
            <p:nvPr/>
          </p:nvGrpSpPr>
          <p:grpSpPr>
            <a:xfrm>
              <a:off x="3493759" y="2312594"/>
              <a:ext cx="317705" cy="365642"/>
              <a:chOff x="1573905" y="2312682"/>
              <a:chExt cx="317705" cy="365642"/>
            </a:xfrm>
          </p:grpSpPr>
          <p:sp>
            <p:nvSpPr>
              <p:cNvPr id="1734" name="Google Shape;1734;p40"/>
              <p:cNvSpPr/>
              <p:nvPr/>
            </p:nvSpPr>
            <p:spPr>
              <a:xfrm>
                <a:off x="1627543" y="2312682"/>
                <a:ext cx="210473" cy="365642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73" extrusionOk="0">
                    <a:moveTo>
                      <a:pt x="3059" y="1918"/>
                    </a:moveTo>
                    <a:lnTo>
                      <a:pt x="3059" y="2010"/>
                    </a:lnTo>
                    <a:cubicBezTo>
                      <a:pt x="3059" y="2101"/>
                      <a:pt x="2968" y="2101"/>
                      <a:pt x="2968" y="2101"/>
                    </a:cubicBezTo>
                    <a:lnTo>
                      <a:pt x="2968" y="2192"/>
                    </a:lnTo>
                    <a:lnTo>
                      <a:pt x="2853" y="2101"/>
                    </a:lnTo>
                    <a:lnTo>
                      <a:pt x="2853" y="2010"/>
                    </a:lnTo>
                    <a:lnTo>
                      <a:pt x="2762" y="1918"/>
                    </a:lnTo>
                    <a:close/>
                    <a:moveTo>
                      <a:pt x="2488" y="2101"/>
                    </a:moveTo>
                    <a:lnTo>
                      <a:pt x="2580" y="2192"/>
                    </a:lnTo>
                    <a:lnTo>
                      <a:pt x="2580" y="2283"/>
                    </a:lnTo>
                    <a:lnTo>
                      <a:pt x="2580" y="2398"/>
                    </a:lnTo>
                    <a:lnTo>
                      <a:pt x="2580" y="2489"/>
                    </a:lnTo>
                    <a:lnTo>
                      <a:pt x="2580" y="2580"/>
                    </a:lnTo>
                    <a:lnTo>
                      <a:pt x="2488" y="2671"/>
                    </a:lnTo>
                    <a:lnTo>
                      <a:pt x="2488" y="2580"/>
                    </a:lnTo>
                    <a:lnTo>
                      <a:pt x="2488" y="2489"/>
                    </a:lnTo>
                    <a:lnTo>
                      <a:pt x="2397" y="2398"/>
                    </a:lnTo>
                    <a:lnTo>
                      <a:pt x="2488" y="2283"/>
                    </a:lnTo>
                    <a:lnTo>
                      <a:pt x="2488" y="2192"/>
                    </a:lnTo>
                    <a:lnTo>
                      <a:pt x="2488" y="2101"/>
                    </a:lnTo>
                    <a:close/>
                    <a:moveTo>
                      <a:pt x="3333" y="2101"/>
                    </a:moveTo>
                    <a:lnTo>
                      <a:pt x="3424" y="2192"/>
                    </a:lnTo>
                    <a:lnTo>
                      <a:pt x="3424" y="2283"/>
                    </a:lnTo>
                    <a:lnTo>
                      <a:pt x="3424" y="2398"/>
                    </a:lnTo>
                    <a:lnTo>
                      <a:pt x="3424" y="2489"/>
                    </a:lnTo>
                    <a:lnTo>
                      <a:pt x="3424" y="2580"/>
                    </a:lnTo>
                    <a:lnTo>
                      <a:pt x="3333" y="2671"/>
                    </a:lnTo>
                    <a:lnTo>
                      <a:pt x="3333" y="2580"/>
                    </a:lnTo>
                    <a:lnTo>
                      <a:pt x="3333" y="2489"/>
                    </a:lnTo>
                    <a:lnTo>
                      <a:pt x="3241" y="2398"/>
                    </a:lnTo>
                    <a:lnTo>
                      <a:pt x="3333" y="2283"/>
                    </a:lnTo>
                    <a:lnTo>
                      <a:pt x="3333" y="2192"/>
                    </a:lnTo>
                    <a:lnTo>
                      <a:pt x="3333" y="2101"/>
                    </a:lnTo>
                    <a:close/>
                    <a:moveTo>
                      <a:pt x="3812" y="1918"/>
                    </a:moveTo>
                    <a:cubicBezTo>
                      <a:pt x="4109" y="1918"/>
                      <a:pt x="4291" y="2101"/>
                      <a:pt x="4291" y="2398"/>
                    </a:cubicBezTo>
                    <a:cubicBezTo>
                      <a:pt x="4291" y="2671"/>
                      <a:pt x="4200" y="2968"/>
                      <a:pt x="3995" y="3059"/>
                    </a:cubicBezTo>
                    <a:lnTo>
                      <a:pt x="3333" y="3630"/>
                    </a:lnTo>
                    <a:lnTo>
                      <a:pt x="3241" y="3721"/>
                    </a:lnTo>
                    <a:lnTo>
                      <a:pt x="3241" y="4954"/>
                    </a:lnTo>
                    <a:lnTo>
                      <a:pt x="2580" y="4954"/>
                    </a:lnTo>
                    <a:lnTo>
                      <a:pt x="2580" y="3721"/>
                    </a:lnTo>
                    <a:lnTo>
                      <a:pt x="2580" y="3630"/>
                    </a:lnTo>
                    <a:lnTo>
                      <a:pt x="1918" y="3059"/>
                    </a:lnTo>
                    <a:cubicBezTo>
                      <a:pt x="1712" y="2968"/>
                      <a:pt x="1530" y="2671"/>
                      <a:pt x="1530" y="2398"/>
                    </a:cubicBezTo>
                    <a:cubicBezTo>
                      <a:pt x="1530" y="2101"/>
                      <a:pt x="1826" y="1918"/>
                      <a:pt x="2100" y="1918"/>
                    </a:cubicBezTo>
                    <a:lnTo>
                      <a:pt x="2191" y="1918"/>
                    </a:lnTo>
                    <a:lnTo>
                      <a:pt x="2191" y="2010"/>
                    </a:lnTo>
                    <a:cubicBezTo>
                      <a:pt x="2191" y="2101"/>
                      <a:pt x="2100" y="2101"/>
                      <a:pt x="2100" y="2101"/>
                    </a:cubicBezTo>
                    <a:lnTo>
                      <a:pt x="2100" y="2192"/>
                    </a:lnTo>
                    <a:lnTo>
                      <a:pt x="2100" y="2283"/>
                    </a:lnTo>
                    <a:lnTo>
                      <a:pt x="2100" y="2398"/>
                    </a:lnTo>
                    <a:cubicBezTo>
                      <a:pt x="2100" y="2671"/>
                      <a:pt x="2191" y="2854"/>
                      <a:pt x="2397" y="3059"/>
                    </a:cubicBezTo>
                    <a:lnTo>
                      <a:pt x="2671" y="3059"/>
                    </a:lnTo>
                    <a:cubicBezTo>
                      <a:pt x="2853" y="2854"/>
                      <a:pt x="2968" y="2671"/>
                      <a:pt x="2968" y="2398"/>
                    </a:cubicBezTo>
                    <a:cubicBezTo>
                      <a:pt x="2968" y="2671"/>
                      <a:pt x="3059" y="2854"/>
                      <a:pt x="3241" y="3059"/>
                    </a:cubicBezTo>
                    <a:lnTo>
                      <a:pt x="3538" y="3059"/>
                    </a:lnTo>
                    <a:cubicBezTo>
                      <a:pt x="3721" y="2854"/>
                      <a:pt x="3812" y="2671"/>
                      <a:pt x="3812" y="2398"/>
                    </a:cubicBezTo>
                    <a:lnTo>
                      <a:pt x="3812" y="2283"/>
                    </a:lnTo>
                    <a:lnTo>
                      <a:pt x="3812" y="2192"/>
                    </a:lnTo>
                    <a:lnTo>
                      <a:pt x="3721" y="2101"/>
                    </a:lnTo>
                    <a:lnTo>
                      <a:pt x="3721" y="2010"/>
                    </a:lnTo>
                    <a:lnTo>
                      <a:pt x="3629" y="1918"/>
                    </a:lnTo>
                    <a:close/>
                    <a:moveTo>
                      <a:pt x="2968" y="298"/>
                    </a:moveTo>
                    <a:cubicBezTo>
                      <a:pt x="4383" y="298"/>
                      <a:pt x="5524" y="1530"/>
                      <a:pt x="5524" y="2854"/>
                    </a:cubicBezTo>
                    <a:cubicBezTo>
                      <a:pt x="5524" y="3721"/>
                      <a:pt x="5136" y="4475"/>
                      <a:pt x="4474" y="4954"/>
                    </a:cubicBezTo>
                    <a:lnTo>
                      <a:pt x="3629" y="4954"/>
                    </a:lnTo>
                    <a:lnTo>
                      <a:pt x="3629" y="3813"/>
                    </a:lnTo>
                    <a:lnTo>
                      <a:pt x="4200" y="3333"/>
                    </a:lnTo>
                    <a:cubicBezTo>
                      <a:pt x="4474" y="3151"/>
                      <a:pt x="4679" y="2763"/>
                      <a:pt x="4679" y="2398"/>
                    </a:cubicBezTo>
                    <a:cubicBezTo>
                      <a:pt x="4679" y="1918"/>
                      <a:pt x="4291" y="1530"/>
                      <a:pt x="3812" y="1530"/>
                    </a:cubicBezTo>
                    <a:cubicBezTo>
                      <a:pt x="3629" y="1530"/>
                      <a:pt x="3538" y="1530"/>
                      <a:pt x="3333" y="1622"/>
                    </a:cubicBezTo>
                    <a:cubicBezTo>
                      <a:pt x="3241" y="1576"/>
                      <a:pt x="3099" y="1553"/>
                      <a:pt x="2945" y="1553"/>
                    </a:cubicBezTo>
                    <a:cubicBezTo>
                      <a:pt x="2791" y="1553"/>
                      <a:pt x="2625" y="1576"/>
                      <a:pt x="2488" y="1622"/>
                    </a:cubicBezTo>
                    <a:cubicBezTo>
                      <a:pt x="2397" y="1530"/>
                      <a:pt x="2191" y="1530"/>
                      <a:pt x="2100" y="1530"/>
                    </a:cubicBezTo>
                    <a:cubicBezTo>
                      <a:pt x="1621" y="1530"/>
                      <a:pt x="1256" y="1918"/>
                      <a:pt x="1256" y="2398"/>
                    </a:cubicBezTo>
                    <a:cubicBezTo>
                      <a:pt x="1256" y="2763"/>
                      <a:pt x="1438" y="3151"/>
                      <a:pt x="1621" y="3333"/>
                    </a:cubicBezTo>
                    <a:lnTo>
                      <a:pt x="2283" y="3813"/>
                    </a:lnTo>
                    <a:lnTo>
                      <a:pt x="2283" y="4954"/>
                    </a:lnTo>
                    <a:lnTo>
                      <a:pt x="1438" y="4954"/>
                    </a:lnTo>
                    <a:cubicBezTo>
                      <a:pt x="776" y="4475"/>
                      <a:pt x="388" y="3721"/>
                      <a:pt x="388" y="2854"/>
                    </a:cubicBezTo>
                    <a:cubicBezTo>
                      <a:pt x="388" y="1530"/>
                      <a:pt x="1530" y="298"/>
                      <a:pt x="2968" y="298"/>
                    </a:cubicBezTo>
                    <a:close/>
                    <a:moveTo>
                      <a:pt x="4474" y="5342"/>
                    </a:moveTo>
                    <a:cubicBezTo>
                      <a:pt x="4565" y="5342"/>
                      <a:pt x="4679" y="5433"/>
                      <a:pt x="4679" y="5433"/>
                    </a:cubicBezTo>
                    <a:cubicBezTo>
                      <a:pt x="4679" y="5525"/>
                      <a:pt x="4565" y="5616"/>
                      <a:pt x="4474" y="5616"/>
                    </a:cubicBezTo>
                    <a:lnTo>
                      <a:pt x="1438" y="5616"/>
                    </a:lnTo>
                    <a:cubicBezTo>
                      <a:pt x="1347" y="5616"/>
                      <a:pt x="1256" y="5525"/>
                      <a:pt x="1256" y="5433"/>
                    </a:cubicBezTo>
                    <a:cubicBezTo>
                      <a:pt x="1256" y="5433"/>
                      <a:pt x="1347" y="5342"/>
                      <a:pt x="1438" y="5342"/>
                    </a:cubicBezTo>
                    <a:close/>
                    <a:moveTo>
                      <a:pt x="4474" y="6004"/>
                    </a:moveTo>
                    <a:cubicBezTo>
                      <a:pt x="4565" y="6004"/>
                      <a:pt x="4679" y="6095"/>
                      <a:pt x="4679" y="6187"/>
                    </a:cubicBezTo>
                    <a:cubicBezTo>
                      <a:pt x="4679" y="6278"/>
                      <a:pt x="4565" y="6392"/>
                      <a:pt x="4474" y="6392"/>
                    </a:cubicBezTo>
                    <a:lnTo>
                      <a:pt x="1438" y="6392"/>
                    </a:lnTo>
                    <a:cubicBezTo>
                      <a:pt x="1347" y="6392"/>
                      <a:pt x="1256" y="6278"/>
                      <a:pt x="1256" y="6187"/>
                    </a:cubicBezTo>
                    <a:cubicBezTo>
                      <a:pt x="1256" y="6095"/>
                      <a:pt x="1347" y="6004"/>
                      <a:pt x="1438" y="6004"/>
                    </a:cubicBezTo>
                    <a:close/>
                    <a:moveTo>
                      <a:pt x="4474" y="6666"/>
                    </a:moveTo>
                    <a:cubicBezTo>
                      <a:pt x="4565" y="6666"/>
                      <a:pt x="4679" y="6757"/>
                      <a:pt x="4679" y="6848"/>
                    </a:cubicBezTo>
                    <a:cubicBezTo>
                      <a:pt x="4679" y="6963"/>
                      <a:pt x="4565" y="7054"/>
                      <a:pt x="4474" y="7054"/>
                    </a:cubicBezTo>
                    <a:lnTo>
                      <a:pt x="1438" y="7054"/>
                    </a:lnTo>
                    <a:cubicBezTo>
                      <a:pt x="1347" y="7054"/>
                      <a:pt x="1256" y="6963"/>
                      <a:pt x="1256" y="6848"/>
                    </a:cubicBezTo>
                    <a:cubicBezTo>
                      <a:pt x="1256" y="6757"/>
                      <a:pt x="1347" y="6666"/>
                      <a:pt x="1438" y="6666"/>
                    </a:cubicBezTo>
                    <a:close/>
                    <a:moveTo>
                      <a:pt x="4291" y="7328"/>
                    </a:moveTo>
                    <a:lnTo>
                      <a:pt x="4291" y="8286"/>
                    </a:lnTo>
                    <a:lnTo>
                      <a:pt x="4109" y="8104"/>
                    </a:lnTo>
                    <a:cubicBezTo>
                      <a:pt x="4052" y="8047"/>
                      <a:pt x="4000" y="8018"/>
                      <a:pt x="3963" y="8018"/>
                    </a:cubicBezTo>
                    <a:cubicBezTo>
                      <a:pt x="3926" y="8018"/>
                      <a:pt x="3903" y="8047"/>
                      <a:pt x="3903" y="8104"/>
                    </a:cubicBezTo>
                    <a:lnTo>
                      <a:pt x="3424" y="8378"/>
                    </a:lnTo>
                    <a:lnTo>
                      <a:pt x="3059" y="8104"/>
                    </a:lnTo>
                    <a:cubicBezTo>
                      <a:pt x="3013" y="8047"/>
                      <a:pt x="2962" y="8018"/>
                      <a:pt x="2922" y="8018"/>
                    </a:cubicBezTo>
                    <a:cubicBezTo>
                      <a:pt x="2882" y="8018"/>
                      <a:pt x="2853" y="8047"/>
                      <a:pt x="2853" y="8104"/>
                    </a:cubicBezTo>
                    <a:lnTo>
                      <a:pt x="2397" y="8378"/>
                    </a:lnTo>
                    <a:lnTo>
                      <a:pt x="2009" y="8104"/>
                    </a:lnTo>
                    <a:cubicBezTo>
                      <a:pt x="1963" y="8047"/>
                      <a:pt x="1940" y="8018"/>
                      <a:pt x="1918" y="8018"/>
                    </a:cubicBezTo>
                    <a:cubicBezTo>
                      <a:pt x="1895" y="8018"/>
                      <a:pt x="1872" y="8047"/>
                      <a:pt x="1826" y="8104"/>
                    </a:cubicBezTo>
                    <a:lnTo>
                      <a:pt x="1530" y="8286"/>
                    </a:lnTo>
                    <a:lnTo>
                      <a:pt x="1530" y="7328"/>
                    </a:lnTo>
                    <a:close/>
                    <a:moveTo>
                      <a:pt x="3995" y="8378"/>
                    </a:moveTo>
                    <a:lnTo>
                      <a:pt x="4200" y="8560"/>
                    </a:lnTo>
                    <a:lnTo>
                      <a:pt x="3538" y="9245"/>
                    </a:lnTo>
                    <a:lnTo>
                      <a:pt x="2283" y="9245"/>
                    </a:lnTo>
                    <a:lnTo>
                      <a:pt x="1712" y="8560"/>
                    </a:lnTo>
                    <a:lnTo>
                      <a:pt x="1918" y="8378"/>
                    </a:lnTo>
                    <a:lnTo>
                      <a:pt x="2283" y="8675"/>
                    </a:lnTo>
                    <a:cubicBezTo>
                      <a:pt x="2340" y="8720"/>
                      <a:pt x="2391" y="8743"/>
                      <a:pt x="2428" y="8743"/>
                    </a:cubicBezTo>
                    <a:cubicBezTo>
                      <a:pt x="2465" y="8743"/>
                      <a:pt x="2488" y="8720"/>
                      <a:pt x="2488" y="8675"/>
                    </a:cubicBezTo>
                    <a:lnTo>
                      <a:pt x="2968" y="8378"/>
                    </a:lnTo>
                    <a:lnTo>
                      <a:pt x="3333" y="8675"/>
                    </a:lnTo>
                    <a:cubicBezTo>
                      <a:pt x="3378" y="8720"/>
                      <a:pt x="3430" y="8743"/>
                      <a:pt x="3470" y="8743"/>
                    </a:cubicBezTo>
                    <a:cubicBezTo>
                      <a:pt x="3510" y="8743"/>
                      <a:pt x="3538" y="8720"/>
                      <a:pt x="3538" y="8675"/>
                    </a:cubicBezTo>
                    <a:lnTo>
                      <a:pt x="3995" y="8378"/>
                    </a:lnTo>
                    <a:close/>
                    <a:moveTo>
                      <a:pt x="3241" y="9610"/>
                    </a:moveTo>
                    <a:lnTo>
                      <a:pt x="2968" y="9907"/>
                    </a:lnTo>
                    <a:lnTo>
                      <a:pt x="2671" y="9610"/>
                    </a:lnTo>
                    <a:close/>
                    <a:moveTo>
                      <a:pt x="2968" y="1"/>
                    </a:moveTo>
                    <a:cubicBezTo>
                      <a:pt x="1347" y="1"/>
                      <a:pt x="0" y="1348"/>
                      <a:pt x="0" y="2854"/>
                    </a:cubicBezTo>
                    <a:cubicBezTo>
                      <a:pt x="0" y="3721"/>
                      <a:pt x="388" y="4566"/>
                      <a:pt x="1050" y="5137"/>
                    </a:cubicBezTo>
                    <a:cubicBezTo>
                      <a:pt x="959" y="5251"/>
                      <a:pt x="868" y="5342"/>
                      <a:pt x="868" y="5433"/>
                    </a:cubicBezTo>
                    <a:cubicBezTo>
                      <a:pt x="868" y="5616"/>
                      <a:pt x="959" y="5707"/>
                      <a:pt x="1050" y="5821"/>
                    </a:cubicBezTo>
                    <a:cubicBezTo>
                      <a:pt x="959" y="5913"/>
                      <a:pt x="868" y="6004"/>
                      <a:pt x="868" y="6187"/>
                    </a:cubicBezTo>
                    <a:cubicBezTo>
                      <a:pt x="868" y="6278"/>
                      <a:pt x="959" y="6392"/>
                      <a:pt x="1050" y="6483"/>
                    </a:cubicBezTo>
                    <a:cubicBezTo>
                      <a:pt x="959" y="6575"/>
                      <a:pt x="868" y="6757"/>
                      <a:pt x="868" y="6848"/>
                    </a:cubicBezTo>
                    <a:cubicBezTo>
                      <a:pt x="868" y="7054"/>
                      <a:pt x="1050" y="7237"/>
                      <a:pt x="1256" y="7328"/>
                    </a:cubicBezTo>
                    <a:lnTo>
                      <a:pt x="1256" y="8560"/>
                    </a:lnTo>
                    <a:lnTo>
                      <a:pt x="1256" y="8675"/>
                    </a:lnTo>
                    <a:lnTo>
                      <a:pt x="2853" y="10181"/>
                    </a:lnTo>
                    <a:cubicBezTo>
                      <a:pt x="2853" y="10272"/>
                      <a:pt x="2853" y="10272"/>
                      <a:pt x="2968" y="10272"/>
                    </a:cubicBezTo>
                    <a:cubicBezTo>
                      <a:pt x="2968" y="10272"/>
                      <a:pt x="3059" y="10272"/>
                      <a:pt x="3059" y="10181"/>
                    </a:cubicBezTo>
                    <a:lnTo>
                      <a:pt x="4565" y="8675"/>
                    </a:lnTo>
                    <a:cubicBezTo>
                      <a:pt x="4679" y="8675"/>
                      <a:pt x="4679" y="8560"/>
                      <a:pt x="4679" y="8560"/>
                    </a:cubicBezTo>
                    <a:lnTo>
                      <a:pt x="4679" y="7328"/>
                    </a:lnTo>
                    <a:cubicBezTo>
                      <a:pt x="4862" y="7237"/>
                      <a:pt x="5045" y="7054"/>
                      <a:pt x="5045" y="6848"/>
                    </a:cubicBezTo>
                    <a:cubicBezTo>
                      <a:pt x="5045" y="6757"/>
                      <a:pt x="4953" y="6575"/>
                      <a:pt x="4862" y="6483"/>
                    </a:cubicBezTo>
                    <a:cubicBezTo>
                      <a:pt x="4953" y="6392"/>
                      <a:pt x="5045" y="6278"/>
                      <a:pt x="5045" y="6187"/>
                    </a:cubicBezTo>
                    <a:cubicBezTo>
                      <a:pt x="5045" y="6004"/>
                      <a:pt x="4953" y="5913"/>
                      <a:pt x="4862" y="5821"/>
                    </a:cubicBezTo>
                    <a:cubicBezTo>
                      <a:pt x="4953" y="5707"/>
                      <a:pt x="5045" y="5616"/>
                      <a:pt x="5045" y="5433"/>
                    </a:cubicBezTo>
                    <a:cubicBezTo>
                      <a:pt x="5045" y="5342"/>
                      <a:pt x="4953" y="5251"/>
                      <a:pt x="4862" y="5137"/>
                    </a:cubicBezTo>
                    <a:cubicBezTo>
                      <a:pt x="5524" y="4566"/>
                      <a:pt x="5912" y="3721"/>
                      <a:pt x="5912" y="2854"/>
                    </a:cubicBezTo>
                    <a:cubicBezTo>
                      <a:pt x="5912" y="1348"/>
                      <a:pt x="4565" y="1"/>
                      <a:pt x="2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824123" y="2312682"/>
                <a:ext cx="34171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960" h="960" extrusionOk="0">
                    <a:moveTo>
                      <a:pt x="754" y="1"/>
                    </a:moveTo>
                    <a:lnTo>
                      <a:pt x="1" y="777"/>
                    </a:lnTo>
                    <a:lnTo>
                      <a:pt x="298" y="960"/>
                    </a:lnTo>
                    <a:lnTo>
                      <a:pt x="960" y="298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824123" y="2485733"/>
                <a:ext cx="34171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960" h="960" extrusionOk="0">
                    <a:moveTo>
                      <a:pt x="298" y="1"/>
                    </a:moveTo>
                    <a:lnTo>
                      <a:pt x="1" y="183"/>
                    </a:lnTo>
                    <a:lnTo>
                      <a:pt x="754" y="959"/>
                    </a:lnTo>
                    <a:lnTo>
                      <a:pt x="960" y="66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1855018" y="2410989"/>
                <a:ext cx="36592" cy="10607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98" extrusionOk="0">
                    <a:moveTo>
                      <a:pt x="0" y="1"/>
                    </a:moveTo>
                    <a:lnTo>
                      <a:pt x="0" y="297"/>
                    </a:lnTo>
                    <a:lnTo>
                      <a:pt x="1027" y="297"/>
                    </a:ln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607220" y="2312682"/>
                <a:ext cx="30896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960" extrusionOk="0">
                    <a:moveTo>
                      <a:pt x="206" y="1"/>
                    </a:moveTo>
                    <a:lnTo>
                      <a:pt x="1" y="298"/>
                    </a:lnTo>
                    <a:lnTo>
                      <a:pt x="685" y="960"/>
                    </a:lnTo>
                    <a:lnTo>
                      <a:pt x="868" y="77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607220" y="2485733"/>
                <a:ext cx="30896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960" extrusionOk="0">
                    <a:moveTo>
                      <a:pt x="685" y="1"/>
                    </a:moveTo>
                    <a:lnTo>
                      <a:pt x="1" y="663"/>
                    </a:lnTo>
                    <a:lnTo>
                      <a:pt x="206" y="959"/>
                    </a:lnTo>
                    <a:lnTo>
                      <a:pt x="868" y="183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573905" y="2410989"/>
                <a:ext cx="37410" cy="10607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98" extrusionOk="0">
                    <a:moveTo>
                      <a:pt x="1" y="1"/>
                    </a:moveTo>
                    <a:lnTo>
                      <a:pt x="1" y="297"/>
                    </a:lnTo>
                    <a:lnTo>
                      <a:pt x="1051" y="29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807074" y="2604364"/>
                <a:ext cx="10607" cy="1302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6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297" y="365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830637" y="2604364"/>
                <a:ext cx="10607" cy="1302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6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297" y="365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0"/>
              <p:cNvSpPr/>
              <p:nvPr/>
            </p:nvSpPr>
            <p:spPr>
              <a:xfrm>
                <a:off x="1855018" y="2604364"/>
                <a:ext cx="13028" cy="1302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0" y="0"/>
                    </a:moveTo>
                    <a:lnTo>
                      <a:pt x="0" y="365"/>
                    </a:lnTo>
                    <a:lnTo>
                      <a:pt x="366" y="36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0"/>
              <p:cNvSpPr/>
              <p:nvPr/>
            </p:nvSpPr>
            <p:spPr>
              <a:xfrm>
                <a:off x="1597467" y="2604364"/>
                <a:ext cx="13846" cy="1302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389" y="365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1621030" y="2604364"/>
                <a:ext cx="13846" cy="1302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389" y="365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1647831" y="2604364"/>
                <a:ext cx="10607" cy="1302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6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298" y="3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747;p40"/>
            <p:cNvGrpSpPr/>
            <p:nvPr/>
          </p:nvGrpSpPr>
          <p:grpSpPr>
            <a:xfrm>
              <a:off x="3621664" y="3023574"/>
              <a:ext cx="57735" cy="487477"/>
              <a:chOff x="3508810" y="3023574"/>
              <a:chExt cx="57735" cy="487477"/>
            </a:xfrm>
          </p:grpSpPr>
          <p:sp>
            <p:nvSpPr>
              <p:cNvPr id="1748" name="Google Shape;1748;p40"/>
              <p:cNvSpPr/>
              <p:nvPr/>
            </p:nvSpPr>
            <p:spPr>
              <a:xfrm>
                <a:off x="3525895" y="3023574"/>
                <a:ext cx="23599" cy="2438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85" extrusionOk="0">
                    <a:moveTo>
                      <a:pt x="297" y="0"/>
                    </a:moveTo>
                    <a:cubicBezTo>
                      <a:pt x="297" y="0"/>
                      <a:pt x="183" y="0"/>
                      <a:pt x="91" y="114"/>
                    </a:cubicBezTo>
                    <a:cubicBezTo>
                      <a:pt x="0" y="114"/>
                      <a:pt x="0" y="205"/>
                      <a:pt x="0" y="297"/>
                    </a:cubicBezTo>
                    <a:cubicBezTo>
                      <a:pt x="0" y="388"/>
                      <a:pt x="0" y="479"/>
                      <a:pt x="91" y="571"/>
                    </a:cubicBezTo>
                    <a:cubicBezTo>
                      <a:pt x="183" y="685"/>
                      <a:pt x="297" y="685"/>
                      <a:pt x="297" y="685"/>
                    </a:cubicBezTo>
                    <a:cubicBezTo>
                      <a:pt x="388" y="685"/>
                      <a:pt x="479" y="685"/>
                      <a:pt x="571" y="571"/>
                    </a:cubicBezTo>
                    <a:cubicBezTo>
                      <a:pt x="662" y="479"/>
                      <a:pt x="662" y="388"/>
                      <a:pt x="662" y="297"/>
                    </a:cubicBezTo>
                    <a:cubicBezTo>
                      <a:pt x="662" y="205"/>
                      <a:pt x="662" y="114"/>
                      <a:pt x="571" y="114"/>
                    </a:cubicBezTo>
                    <a:cubicBezTo>
                      <a:pt x="479" y="0"/>
                      <a:pt x="388" y="0"/>
                      <a:pt x="2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3525895" y="3060911"/>
                <a:ext cx="23599" cy="39973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231" extrusionOk="0">
                    <a:moveTo>
                      <a:pt x="297" y="1"/>
                    </a:moveTo>
                    <a:cubicBezTo>
                      <a:pt x="91" y="1"/>
                      <a:pt x="0" y="92"/>
                      <a:pt x="0" y="298"/>
                    </a:cubicBezTo>
                    <a:cubicBezTo>
                      <a:pt x="0" y="480"/>
                      <a:pt x="91" y="663"/>
                      <a:pt x="297" y="663"/>
                    </a:cubicBezTo>
                    <a:cubicBezTo>
                      <a:pt x="479" y="663"/>
                      <a:pt x="662" y="480"/>
                      <a:pt x="662" y="298"/>
                    </a:cubicBezTo>
                    <a:cubicBezTo>
                      <a:pt x="662" y="92"/>
                      <a:pt x="479" y="1"/>
                      <a:pt x="297" y="1"/>
                    </a:cubicBezTo>
                    <a:close/>
                    <a:moveTo>
                      <a:pt x="297" y="1051"/>
                    </a:moveTo>
                    <a:cubicBezTo>
                      <a:pt x="91" y="1051"/>
                      <a:pt x="0" y="1234"/>
                      <a:pt x="0" y="1439"/>
                    </a:cubicBezTo>
                    <a:cubicBezTo>
                      <a:pt x="0" y="1622"/>
                      <a:pt x="91" y="1713"/>
                      <a:pt x="297" y="1713"/>
                    </a:cubicBezTo>
                    <a:cubicBezTo>
                      <a:pt x="479" y="1713"/>
                      <a:pt x="662" y="1622"/>
                      <a:pt x="662" y="1439"/>
                    </a:cubicBezTo>
                    <a:cubicBezTo>
                      <a:pt x="662" y="1234"/>
                      <a:pt x="479" y="1051"/>
                      <a:pt x="297" y="1051"/>
                    </a:cubicBezTo>
                    <a:close/>
                    <a:moveTo>
                      <a:pt x="297" y="2101"/>
                    </a:moveTo>
                    <a:cubicBezTo>
                      <a:pt x="91" y="2101"/>
                      <a:pt x="0" y="2284"/>
                      <a:pt x="0" y="2489"/>
                    </a:cubicBezTo>
                    <a:cubicBezTo>
                      <a:pt x="0" y="2672"/>
                      <a:pt x="91" y="2763"/>
                      <a:pt x="297" y="2763"/>
                    </a:cubicBezTo>
                    <a:cubicBezTo>
                      <a:pt x="479" y="2763"/>
                      <a:pt x="662" y="2672"/>
                      <a:pt x="662" y="2489"/>
                    </a:cubicBezTo>
                    <a:cubicBezTo>
                      <a:pt x="662" y="2284"/>
                      <a:pt x="479" y="2101"/>
                      <a:pt x="297" y="2101"/>
                    </a:cubicBezTo>
                    <a:close/>
                    <a:moveTo>
                      <a:pt x="297" y="3151"/>
                    </a:moveTo>
                    <a:cubicBezTo>
                      <a:pt x="91" y="3151"/>
                      <a:pt x="0" y="3333"/>
                      <a:pt x="0" y="3516"/>
                    </a:cubicBezTo>
                    <a:cubicBezTo>
                      <a:pt x="0" y="3721"/>
                      <a:pt x="91" y="3813"/>
                      <a:pt x="297" y="3813"/>
                    </a:cubicBezTo>
                    <a:cubicBezTo>
                      <a:pt x="479" y="3813"/>
                      <a:pt x="662" y="3721"/>
                      <a:pt x="662" y="3516"/>
                    </a:cubicBezTo>
                    <a:cubicBezTo>
                      <a:pt x="662" y="3333"/>
                      <a:pt x="479" y="3151"/>
                      <a:pt x="297" y="3151"/>
                    </a:cubicBezTo>
                    <a:close/>
                    <a:moveTo>
                      <a:pt x="297" y="4201"/>
                    </a:moveTo>
                    <a:cubicBezTo>
                      <a:pt x="91" y="4201"/>
                      <a:pt x="0" y="4383"/>
                      <a:pt x="0" y="4566"/>
                    </a:cubicBezTo>
                    <a:cubicBezTo>
                      <a:pt x="0" y="4771"/>
                      <a:pt x="91" y="4954"/>
                      <a:pt x="297" y="4954"/>
                    </a:cubicBezTo>
                    <a:cubicBezTo>
                      <a:pt x="479" y="4954"/>
                      <a:pt x="662" y="4771"/>
                      <a:pt x="662" y="4566"/>
                    </a:cubicBezTo>
                    <a:cubicBezTo>
                      <a:pt x="662" y="4383"/>
                      <a:pt x="479" y="4201"/>
                      <a:pt x="297" y="4201"/>
                    </a:cubicBezTo>
                    <a:close/>
                    <a:moveTo>
                      <a:pt x="297" y="5228"/>
                    </a:moveTo>
                    <a:cubicBezTo>
                      <a:pt x="91" y="5228"/>
                      <a:pt x="0" y="5433"/>
                      <a:pt x="0" y="5616"/>
                    </a:cubicBezTo>
                    <a:cubicBezTo>
                      <a:pt x="0" y="5799"/>
                      <a:pt x="91" y="6004"/>
                      <a:pt x="297" y="6004"/>
                    </a:cubicBezTo>
                    <a:cubicBezTo>
                      <a:pt x="479" y="6004"/>
                      <a:pt x="662" y="5799"/>
                      <a:pt x="662" y="5616"/>
                    </a:cubicBezTo>
                    <a:cubicBezTo>
                      <a:pt x="662" y="5433"/>
                      <a:pt x="479" y="5228"/>
                      <a:pt x="297" y="5228"/>
                    </a:cubicBezTo>
                    <a:close/>
                    <a:moveTo>
                      <a:pt x="297" y="6278"/>
                    </a:moveTo>
                    <a:cubicBezTo>
                      <a:pt x="91" y="6278"/>
                      <a:pt x="0" y="6483"/>
                      <a:pt x="0" y="6666"/>
                    </a:cubicBezTo>
                    <a:cubicBezTo>
                      <a:pt x="0" y="6849"/>
                      <a:pt x="91" y="7054"/>
                      <a:pt x="297" y="7054"/>
                    </a:cubicBezTo>
                    <a:cubicBezTo>
                      <a:pt x="479" y="7054"/>
                      <a:pt x="662" y="6849"/>
                      <a:pt x="662" y="6666"/>
                    </a:cubicBezTo>
                    <a:cubicBezTo>
                      <a:pt x="662" y="6483"/>
                      <a:pt x="479" y="6278"/>
                      <a:pt x="297" y="6278"/>
                    </a:cubicBezTo>
                    <a:close/>
                    <a:moveTo>
                      <a:pt x="297" y="7328"/>
                    </a:moveTo>
                    <a:cubicBezTo>
                      <a:pt x="91" y="7328"/>
                      <a:pt x="0" y="7510"/>
                      <a:pt x="0" y="7716"/>
                    </a:cubicBezTo>
                    <a:cubicBezTo>
                      <a:pt x="0" y="7899"/>
                      <a:pt x="91" y="8081"/>
                      <a:pt x="297" y="8081"/>
                    </a:cubicBezTo>
                    <a:cubicBezTo>
                      <a:pt x="479" y="8081"/>
                      <a:pt x="662" y="7899"/>
                      <a:pt x="662" y="7716"/>
                    </a:cubicBezTo>
                    <a:cubicBezTo>
                      <a:pt x="662" y="7510"/>
                      <a:pt x="479" y="7328"/>
                      <a:pt x="297" y="7328"/>
                    </a:cubicBezTo>
                    <a:close/>
                    <a:moveTo>
                      <a:pt x="297" y="8469"/>
                    </a:moveTo>
                    <a:cubicBezTo>
                      <a:pt x="91" y="8469"/>
                      <a:pt x="0" y="8560"/>
                      <a:pt x="0" y="8766"/>
                    </a:cubicBezTo>
                    <a:cubicBezTo>
                      <a:pt x="0" y="8948"/>
                      <a:pt x="91" y="9131"/>
                      <a:pt x="297" y="9131"/>
                    </a:cubicBezTo>
                    <a:cubicBezTo>
                      <a:pt x="479" y="9131"/>
                      <a:pt x="662" y="8948"/>
                      <a:pt x="662" y="8766"/>
                    </a:cubicBezTo>
                    <a:cubicBezTo>
                      <a:pt x="662" y="8560"/>
                      <a:pt x="479" y="8469"/>
                      <a:pt x="297" y="8469"/>
                    </a:cubicBezTo>
                    <a:close/>
                    <a:moveTo>
                      <a:pt x="297" y="9519"/>
                    </a:moveTo>
                    <a:cubicBezTo>
                      <a:pt x="91" y="9519"/>
                      <a:pt x="0" y="9610"/>
                      <a:pt x="0" y="9793"/>
                    </a:cubicBezTo>
                    <a:cubicBezTo>
                      <a:pt x="0" y="9998"/>
                      <a:pt x="91" y="10181"/>
                      <a:pt x="297" y="10181"/>
                    </a:cubicBezTo>
                    <a:cubicBezTo>
                      <a:pt x="479" y="10181"/>
                      <a:pt x="662" y="9998"/>
                      <a:pt x="662" y="9793"/>
                    </a:cubicBezTo>
                    <a:cubicBezTo>
                      <a:pt x="662" y="9610"/>
                      <a:pt x="479" y="9519"/>
                      <a:pt x="297" y="9519"/>
                    </a:cubicBezTo>
                    <a:close/>
                    <a:moveTo>
                      <a:pt x="297" y="10569"/>
                    </a:moveTo>
                    <a:cubicBezTo>
                      <a:pt x="91" y="10569"/>
                      <a:pt x="0" y="10660"/>
                      <a:pt x="0" y="10843"/>
                    </a:cubicBezTo>
                    <a:cubicBezTo>
                      <a:pt x="0" y="11048"/>
                      <a:pt x="91" y="11231"/>
                      <a:pt x="297" y="11231"/>
                    </a:cubicBezTo>
                    <a:cubicBezTo>
                      <a:pt x="479" y="11231"/>
                      <a:pt x="662" y="11048"/>
                      <a:pt x="662" y="10843"/>
                    </a:cubicBezTo>
                    <a:cubicBezTo>
                      <a:pt x="662" y="10660"/>
                      <a:pt x="479" y="10569"/>
                      <a:pt x="297" y="10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3525895" y="3474463"/>
                <a:ext cx="23599" cy="2356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2" extrusionOk="0">
                    <a:moveTo>
                      <a:pt x="297" y="0"/>
                    </a:moveTo>
                    <a:cubicBezTo>
                      <a:pt x="297" y="0"/>
                      <a:pt x="183" y="0"/>
                      <a:pt x="91" y="91"/>
                    </a:cubicBezTo>
                    <a:cubicBezTo>
                      <a:pt x="0" y="183"/>
                      <a:pt x="0" y="274"/>
                      <a:pt x="0" y="365"/>
                    </a:cubicBezTo>
                    <a:cubicBezTo>
                      <a:pt x="0" y="365"/>
                      <a:pt x="0" y="457"/>
                      <a:pt x="91" y="571"/>
                    </a:cubicBezTo>
                    <a:cubicBezTo>
                      <a:pt x="183" y="662"/>
                      <a:pt x="297" y="662"/>
                      <a:pt x="297" y="662"/>
                    </a:cubicBezTo>
                    <a:cubicBezTo>
                      <a:pt x="388" y="662"/>
                      <a:pt x="479" y="662"/>
                      <a:pt x="571" y="571"/>
                    </a:cubicBezTo>
                    <a:cubicBezTo>
                      <a:pt x="662" y="457"/>
                      <a:pt x="662" y="365"/>
                      <a:pt x="662" y="365"/>
                    </a:cubicBezTo>
                    <a:cubicBezTo>
                      <a:pt x="662" y="274"/>
                      <a:pt x="662" y="183"/>
                      <a:pt x="571" y="91"/>
                    </a:cubicBezTo>
                    <a:cubicBezTo>
                      <a:pt x="479" y="0"/>
                      <a:pt x="388" y="0"/>
                      <a:pt x="2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3508810" y="3454139"/>
                <a:ext cx="57735" cy="56912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99" extrusionOk="0">
                    <a:moveTo>
                      <a:pt x="777" y="0"/>
                    </a:moveTo>
                    <a:cubicBezTo>
                      <a:pt x="389" y="0"/>
                      <a:pt x="1" y="366"/>
                      <a:pt x="1" y="845"/>
                    </a:cubicBezTo>
                    <a:cubicBezTo>
                      <a:pt x="1" y="1324"/>
                      <a:pt x="389" y="1598"/>
                      <a:pt x="777" y="1598"/>
                    </a:cubicBezTo>
                    <a:cubicBezTo>
                      <a:pt x="1233" y="1598"/>
                      <a:pt x="1621" y="1324"/>
                      <a:pt x="1621" y="845"/>
                    </a:cubicBezTo>
                    <a:cubicBezTo>
                      <a:pt x="1621" y="366"/>
                      <a:pt x="1233" y="0"/>
                      <a:pt x="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2" name="Google Shape;1752;p40"/>
            <p:cNvSpPr/>
            <p:nvPr/>
          </p:nvSpPr>
          <p:spPr>
            <a:xfrm>
              <a:off x="4955928" y="1957680"/>
              <a:ext cx="1073296" cy="1075463"/>
            </a:xfrm>
            <a:custGeom>
              <a:avLst/>
              <a:gdLst/>
              <a:ahLst/>
              <a:cxnLst/>
              <a:rect l="l" t="t" r="r" b="b"/>
              <a:pathLst>
                <a:path w="30153" h="30216" extrusionOk="0">
                  <a:moveTo>
                    <a:pt x="15119" y="0"/>
                  </a:moveTo>
                  <a:cubicBezTo>
                    <a:pt x="12514" y="0"/>
                    <a:pt x="9895" y="662"/>
                    <a:pt x="7510" y="1986"/>
                  </a:cubicBezTo>
                  <a:cubicBezTo>
                    <a:pt x="2854" y="4748"/>
                    <a:pt x="0" y="9701"/>
                    <a:pt x="0" y="15111"/>
                  </a:cubicBezTo>
                  <a:cubicBezTo>
                    <a:pt x="0" y="20543"/>
                    <a:pt x="2854" y="25496"/>
                    <a:pt x="7510" y="28144"/>
                  </a:cubicBezTo>
                  <a:cubicBezTo>
                    <a:pt x="9895" y="29525"/>
                    <a:pt x="12514" y="30215"/>
                    <a:pt x="15119" y="30215"/>
                  </a:cubicBezTo>
                  <a:cubicBezTo>
                    <a:pt x="17724" y="30215"/>
                    <a:pt x="20315" y="29525"/>
                    <a:pt x="22643" y="28144"/>
                  </a:cubicBezTo>
                  <a:cubicBezTo>
                    <a:pt x="27299" y="25496"/>
                    <a:pt x="30153" y="20543"/>
                    <a:pt x="30153" y="15111"/>
                  </a:cubicBezTo>
                  <a:cubicBezTo>
                    <a:pt x="30153" y="9701"/>
                    <a:pt x="27299" y="4748"/>
                    <a:pt x="22643" y="1986"/>
                  </a:cubicBezTo>
                  <a:cubicBezTo>
                    <a:pt x="20315" y="662"/>
                    <a:pt x="17724" y="0"/>
                    <a:pt x="1511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3" name="Google Shape;1753;p40"/>
            <p:cNvGrpSpPr/>
            <p:nvPr/>
          </p:nvGrpSpPr>
          <p:grpSpPr>
            <a:xfrm>
              <a:off x="5355637" y="2309443"/>
              <a:ext cx="273832" cy="372938"/>
              <a:chOff x="5299318" y="2309443"/>
              <a:chExt cx="273832" cy="372938"/>
            </a:xfrm>
          </p:grpSpPr>
          <p:sp>
            <p:nvSpPr>
              <p:cNvPr id="1754" name="Google Shape;1754;p40"/>
              <p:cNvSpPr/>
              <p:nvPr/>
            </p:nvSpPr>
            <p:spPr>
              <a:xfrm>
                <a:off x="5374064" y="2373616"/>
                <a:ext cx="117819" cy="11866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334" extrusionOk="0">
                    <a:moveTo>
                      <a:pt x="1712" y="389"/>
                    </a:moveTo>
                    <a:lnTo>
                      <a:pt x="1712" y="480"/>
                    </a:lnTo>
                    <a:cubicBezTo>
                      <a:pt x="1712" y="571"/>
                      <a:pt x="1712" y="571"/>
                      <a:pt x="1804" y="686"/>
                    </a:cubicBezTo>
                    <a:cubicBezTo>
                      <a:pt x="1986" y="686"/>
                      <a:pt x="2077" y="686"/>
                      <a:pt x="2283" y="777"/>
                    </a:cubicBezTo>
                    <a:cubicBezTo>
                      <a:pt x="2283" y="823"/>
                      <a:pt x="2306" y="845"/>
                      <a:pt x="2340" y="845"/>
                    </a:cubicBezTo>
                    <a:cubicBezTo>
                      <a:pt x="2374" y="845"/>
                      <a:pt x="2420" y="823"/>
                      <a:pt x="2465" y="777"/>
                    </a:cubicBezTo>
                    <a:lnTo>
                      <a:pt x="2557" y="777"/>
                    </a:lnTo>
                    <a:lnTo>
                      <a:pt x="2557" y="868"/>
                    </a:lnTo>
                    <a:cubicBezTo>
                      <a:pt x="2465" y="959"/>
                      <a:pt x="2465" y="959"/>
                      <a:pt x="2557" y="1051"/>
                    </a:cubicBezTo>
                    <a:cubicBezTo>
                      <a:pt x="2557" y="1256"/>
                      <a:pt x="2648" y="1347"/>
                      <a:pt x="2648" y="1530"/>
                    </a:cubicBezTo>
                    <a:cubicBezTo>
                      <a:pt x="2648" y="1530"/>
                      <a:pt x="2739" y="1621"/>
                      <a:pt x="2854" y="1621"/>
                    </a:cubicBezTo>
                    <a:lnTo>
                      <a:pt x="2945" y="1621"/>
                    </a:lnTo>
                    <a:lnTo>
                      <a:pt x="2945" y="1713"/>
                    </a:lnTo>
                    <a:lnTo>
                      <a:pt x="2854" y="1713"/>
                    </a:lnTo>
                    <a:cubicBezTo>
                      <a:pt x="2739" y="1713"/>
                      <a:pt x="2648" y="1827"/>
                      <a:pt x="2648" y="1918"/>
                    </a:cubicBezTo>
                    <a:cubicBezTo>
                      <a:pt x="2648" y="2009"/>
                      <a:pt x="2557" y="2192"/>
                      <a:pt x="2557" y="2283"/>
                    </a:cubicBezTo>
                    <a:cubicBezTo>
                      <a:pt x="2465" y="2397"/>
                      <a:pt x="2465" y="2489"/>
                      <a:pt x="2557" y="2489"/>
                    </a:cubicBezTo>
                    <a:lnTo>
                      <a:pt x="2557" y="2580"/>
                    </a:lnTo>
                    <a:lnTo>
                      <a:pt x="2465" y="2671"/>
                    </a:lnTo>
                    <a:lnTo>
                      <a:pt x="2465" y="2580"/>
                    </a:lnTo>
                    <a:cubicBezTo>
                      <a:pt x="2420" y="2534"/>
                      <a:pt x="2374" y="2512"/>
                      <a:pt x="2340" y="2512"/>
                    </a:cubicBezTo>
                    <a:cubicBezTo>
                      <a:pt x="2306" y="2512"/>
                      <a:pt x="2283" y="2534"/>
                      <a:pt x="2283" y="2580"/>
                    </a:cubicBezTo>
                    <a:cubicBezTo>
                      <a:pt x="2077" y="2671"/>
                      <a:pt x="1986" y="2671"/>
                      <a:pt x="1804" y="2763"/>
                    </a:cubicBezTo>
                    <a:cubicBezTo>
                      <a:pt x="1712" y="2763"/>
                      <a:pt x="1712" y="2854"/>
                      <a:pt x="1712" y="2854"/>
                    </a:cubicBezTo>
                    <a:lnTo>
                      <a:pt x="1712" y="2968"/>
                    </a:lnTo>
                    <a:lnTo>
                      <a:pt x="1598" y="2968"/>
                    </a:lnTo>
                    <a:lnTo>
                      <a:pt x="1598" y="2854"/>
                    </a:lnTo>
                    <a:cubicBezTo>
                      <a:pt x="1598" y="2854"/>
                      <a:pt x="1507" y="2763"/>
                      <a:pt x="1416" y="2763"/>
                    </a:cubicBezTo>
                    <a:cubicBezTo>
                      <a:pt x="1324" y="2671"/>
                      <a:pt x="1142" y="2671"/>
                      <a:pt x="1027" y="2580"/>
                    </a:cubicBezTo>
                    <a:cubicBezTo>
                      <a:pt x="982" y="2534"/>
                      <a:pt x="936" y="2512"/>
                      <a:pt x="902" y="2512"/>
                    </a:cubicBezTo>
                    <a:cubicBezTo>
                      <a:pt x="868" y="2512"/>
                      <a:pt x="845" y="2534"/>
                      <a:pt x="845" y="2580"/>
                    </a:cubicBezTo>
                    <a:lnTo>
                      <a:pt x="754" y="2671"/>
                    </a:lnTo>
                    <a:lnTo>
                      <a:pt x="662" y="2580"/>
                    </a:lnTo>
                    <a:lnTo>
                      <a:pt x="754" y="2489"/>
                    </a:lnTo>
                    <a:cubicBezTo>
                      <a:pt x="754" y="2489"/>
                      <a:pt x="845" y="2397"/>
                      <a:pt x="754" y="2283"/>
                    </a:cubicBezTo>
                    <a:cubicBezTo>
                      <a:pt x="662" y="2192"/>
                      <a:pt x="662" y="2009"/>
                      <a:pt x="571" y="1918"/>
                    </a:cubicBezTo>
                    <a:cubicBezTo>
                      <a:pt x="571" y="1827"/>
                      <a:pt x="457" y="1713"/>
                      <a:pt x="366" y="1713"/>
                    </a:cubicBezTo>
                    <a:lnTo>
                      <a:pt x="366" y="1621"/>
                    </a:lnTo>
                    <a:cubicBezTo>
                      <a:pt x="457" y="1621"/>
                      <a:pt x="571" y="1530"/>
                      <a:pt x="571" y="1530"/>
                    </a:cubicBezTo>
                    <a:cubicBezTo>
                      <a:pt x="662" y="1347"/>
                      <a:pt x="662" y="1256"/>
                      <a:pt x="754" y="1051"/>
                    </a:cubicBezTo>
                    <a:cubicBezTo>
                      <a:pt x="845" y="959"/>
                      <a:pt x="754" y="959"/>
                      <a:pt x="754" y="868"/>
                    </a:cubicBezTo>
                    <a:lnTo>
                      <a:pt x="662" y="777"/>
                    </a:lnTo>
                    <a:lnTo>
                      <a:pt x="845" y="777"/>
                    </a:lnTo>
                    <a:cubicBezTo>
                      <a:pt x="845" y="823"/>
                      <a:pt x="868" y="845"/>
                      <a:pt x="902" y="845"/>
                    </a:cubicBezTo>
                    <a:cubicBezTo>
                      <a:pt x="936" y="845"/>
                      <a:pt x="982" y="823"/>
                      <a:pt x="1027" y="777"/>
                    </a:cubicBezTo>
                    <a:cubicBezTo>
                      <a:pt x="1142" y="686"/>
                      <a:pt x="1324" y="686"/>
                      <a:pt x="1416" y="686"/>
                    </a:cubicBezTo>
                    <a:cubicBezTo>
                      <a:pt x="1507" y="571"/>
                      <a:pt x="1598" y="571"/>
                      <a:pt x="1598" y="480"/>
                    </a:cubicBezTo>
                    <a:lnTo>
                      <a:pt x="1598" y="389"/>
                    </a:lnTo>
                    <a:close/>
                    <a:moveTo>
                      <a:pt x="1416" y="1"/>
                    </a:moveTo>
                    <a:cubicBezTo>
                      <a:pt x="1324" y="1"/>
                      <a:pt x="1233" y="115"/>
                      <a:pt x="1233" y="206"/>
                    </a:cubicBezTo>
                    <a:lnTo>
                      <a:pt x="1233" y="298"/>
                    </a:lnTo>
                    <a:cubicBezTo>
                      <a:pt x="1142" y="389"/>
                      <a:pt x="1027" y="389"/>
                      <a:pt x="936" y="389"/>
                    </a:cubicBezTo>
                    <a:lnTo>
                      <a:pt x="845" y="389"/>
                    </a:lnTo>
                    <a:cubicBezTo>
                      <a:pt x="845" y="343"/>
                      <a:pt x="799" y="320"/>
                      <a:pt x="754" y="320"/>
                    </a:cubicBezTo>
                    <a:cubicBezTo>
                      <a:pt x="708" y="320"/>
                      <a:pt x="662" y="343"/>
                      <a:pt x="662" y="389"/>
                    </a:cubicBezTo>
                    <a:lnTo>
                      <a:pt x="274" y="686"/>
                    </a:lnTo>
                    <a:lnTo>
                      <a:pt x="274" y="959"/>
                    </a:lnTo>
                    <a:lnTo>
                      <a:pt x="366" y="959"/>
                    </a:lnTo>
                    <a:cubicBezTo>
                      <a:pt x="366" y="1051"/>
                      <a:pt x="274" y="1142"/>
                      <a:pt x="274" y="1256"/>
                    </a:cubicBezTo>
                    <a:lnTo>
                      <a:pt x="183" y="1256"/>
                    </a:lnTo>
                    <a:cubicBezTo>
                      <a:pt x="92" y="1256"/>
                      <a:pt x="0" y="1347"/>
                      <a:pt x="0" y="1439"/>
                    </a:cubicBezTo>
                    <a:lnTo>
                      <a:pt x="0" y="1918"/>
                    </a:lnTo>
                    <a:cubicBezTo>
                      <a:pt x="0" y="2009"/>
                      <a:pt x="92" y="2101"/>
                      <a:pt x="183" y="2101"/>
                    </a:cubicBezTo>
                    <a:lnTo>
                      <a:pt x="274" y="2101"/>
                    </a:lnTo>
                    <a:cubicBezTo>
                      <a:pt x="274" y="2192"/>
                      <a:pt x="366" y="2283"/>
                      <a:pt x="366" y="2397"/>
                    </a:cubicBezTo>
                    <a:lnTo>
                      <a:pt x="274" y="2489"/>
                    </a:lnTo>
                    <a:lnTo>
                      <a:pt x="274" y="2671"/>
                    </a:lnTo>
                    <a:lnTo>
                      <a:pt x="662" y="2968"/>
                    </a:lnTo>
                    <a:cubicBezTo>
                      <a:pt x="662" y="3014"/>
                      <a:pt x="708" y="3037"/>
                      <a:pt x="754" y="3037"/>
                    </a:cubicBezTo>
                    <a:cubicBezTo>
                      <a:pt x="799" y="3037"/>
                      <a:pt x="845" y="3014"/>
                      <a:pt x="845" y="2968"/>
                    </a:cubicBezTo>
                    <a:lnTo>
                      <a:pt x="936" y="2968"/>
                    </a:lnTo>
                    <a:cubicBezTo>
                      <a:pt x="1027" y="2968"/>
                      <a:pt x="1142" y="3059"/>
                      <a:pt x="1233" y="3059"/>
                    </a:cubicBezTo>
                    <a:lnTo>
                      <a:pt x="1233" y="3151"/>
                    </a:lnTo>
                    <a:cubicBezTo>
                      <a:pt x="1233" y="3242"/>
                      <a:pt x="1324" y="3333"/>
                      <a:pt x="1416" y="3333"/>
                    </a:cubicBezTo>
                    <a:lnTo>
                      <a:pt x="1895" y="3333"/>
                    </a:lnTo>
                    <a:cubicBezTo>
                      <a:pt x="1986" y="3333"/>
                      <a:pt x="1986" y="3242"/>
                      <a:pt x="1986" y="3151"/>
                    </a:cubicBezTo>
                    <a:lnTo>
                      <a:pt x="1986" y="3059"/>
                    </a:lnTo>
                    <a:cubicBezTo>
                      <a:pt x="2077" y="3059"/>
                      <a:pt x="2169" y="2968"/>
                      <a:pt x="2283" y="2968"/>
                    </a:cubicBezTo>
                    <a:lnTo>
                      <a:pt x="2374" y="2968"/>
                    </a:lnTo>
                    <a:cubicBezTo>
                      <a:pt x="2420" y="3014"/>
                      <a:pt x="2465" y="3037"/>
                      <a:pt x="2511" y="3037"/>
                    </a:cubicBezTo>
                    <a:cubicBezTo>
                      <a:pt x="2557" y="3037"/>
                      <a:pt x="2602" y="3014"/>
                      <a:pt x="2648" y="2968"/>
                    </a:cubicBezTo>
                    <a:lnTo>
                      <a:pt x="2945" y="2671"/>
                    </a:lnTo>
                    <a:cubicBezTo>
                      <a:pt x="3036" y="2580"/>
                      <a:pt x="3036" y="2489"/>
                      <a:pt x="2945" y="2489"/>
                    </a:cubicBezTo>
                    <a:lnTo>
                      <a:pt x="2854" y="2397"/>
                    </a:lnTo>
                    <a:cubicBezTo>
                      <a:pt x="2945" y="2283"/>
                      <a:pt x="2945" y="2192"/>
                      <a:pt x="3036" y="2101"/>
                    </a:cubicBezTo>
                    <a:lnTo>
                      <a:pt x="3127" y="2101"/>
                    </a:lnTo>
                    <a:cubicBezTo>
                      <a:pt x="3219" y="2101"/>
                      <a:pt x="3310" y="2009"/>
                      <a:pt x="3310" y="1918"/>
                    </a:cubicBezTo>
                    <a:lnTo>
                      <a:pt x="3310" y="1439"/>
                    </a:lnTo>
                    <a:cubicBezTo>
                      <a:pt x="3310" y="1347"/>
                      <a:pt x="3219" y="1256"/>
                      <a:pt x="3127" y="1256"/>
                    </a:cubicBezTo>
                    <a:lnTo>
                      <a:pt x="3036" y="1256"/>
                    </a:lnTo>
                    <a:cubicBezTo>
                      <a:pt x="2945" y="1142"/>
                      <a:pt x="2945" y="1051"/>
                      <a:pt x="2854" y="959"/>
                    </a:cubicBezTo>
                    <a:lnTo>
                      <a:pt x="2945" y="959"/>
                    </a:lnTo>
                    <a:cubicBezTo>
                      <a:pt x="3036" y="868"/>
                      <a:pt x="3036" y="777"/>
                      <a:pt x="2945" y="686"/>
                    </a:cubicBezTo>
                    <a:lnTo>
                      <a:pt x="2648" y="389"/>
                    </a:lnTo>
                    <a:cubicBezTo>
                      <a:pt x="2602" y="343"/>
                      <a:pt x="2557" y="320"/>
                      <a:pt x="2511" y="320"/>
                    </a:cubicBezTo>
                    <a:cubicBezTo>
                      <a:pt x="2465" y="320"/>
                      <a:pt x="2420" y="343"/>
                      <a:pt x="2374" y="389"/>
                    </a:cubicBezTo>
                    <a:lnTo>
                      <a:pt x="2283" y="389"/>
                    </a:lnTo>
                    <a:cubicBezTo>
                      <a:pt x="2169" y="389"/>
                      <a:pt x="2077" y="389"/>
                      <a:pt x="1986" y="298"/>
                    </a:cubicBezTo>
                    <a:lnTo>
                      <a:pt x="1986" y="206"/>
                    </a:lnTo>
                    <a:cubicBezTo>
                      <a:pt x="1986" y="115"/>
                      <a:pt x="1986" y="1"/>
                      <a:pt x="1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0"/>
              <p:cNvSpPr/>
              <p:nvPr/>
            </p:nvSpPr>
            <p:spPr>
              <a:xfrm>
                <a:off x="5400865" y="2404511"/>
                <a:ext cx="60974" cy="6097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274"/>
                    </a:moveTo>
                    <a:cubicBezTo>
                      <a:pt x="1142" y="274"/>
                      <a:pt x="1416" y="571"/>
                      <a:pt x="1416" y="845"/>
                    </a:cubicBezTo>
                    <a:cubicBezTo>
                      <a:pt x="1416" y="1050"/>
                      <a:pt x="1142" y="1324"/>
                      <a:pt x="845" y="1324"/>
                    </a:cubicBezTo>
                    <a:cubicBezTo>
                      <a:pt x="571" y="1324"/>
                      <a:pt x="389" y="1050"/>
                      <a:pt x="389" y="845"/>
                    </a:cubicBezTo>
                    <a:cubicBezTo>
                      <a:pt x="389" y="571"/>
                      <a:pt x="571" y="274"/>
                      <a:pt x="845" y="274"/>
                    </a:cubicBezTo>
                    <a:close/>
                    <a:moveTo>
                      <a:pt x="845" y="0"/>
                    </a:moveTo>
                    <a:cubicBezTo>
                      <a:pt x="389" y="0"/>
                      <a:pt x="1" y="388"/>
                      <a:pt x="1" y="845"/>
                    </a:cubicBezTo>
                    <a:cubicBezTo>
                      <a:pt x="1" y="1324"/>
                      <a:pt x="389" y="1712"/>
                      <a:pt x="845" y="1712"/>
                    </a:cubicBezTo>
                    <a:cubicBezTo>
                      <a:pt x="1324" y="1712"/>
                      <a:pt x="1712" y="1324"/>
                      <a:pt x="1712" y="845"/>
                    </a:cubicBezTo>
                    <a:cubicBezTo>
                      <a:pt x="1712" y="388"/>
                      <a:pt x="1324" y="0"/>
                      <a:pt x="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5326120" y="2343576"/>
                <a:ext cx="193423" cy="95068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2671" extrusionOk="0">
                    <a:moveTo>
                      <a:pt x="2945" y="0"/>
                    </a:moveTo>
                    <a:cubicBezTo>
                      <a:pt x="1713" y="0"/>
                      <a:pt x="663" y="959"/>
                      <a:pt x="480" y="2100"/>
                    </a:cubicBezTo>
                    <a:lnTo>
                      <a:pt x="297" y="1986"/>
                    </a:lnTo>
                    <a:cubicBezTo>
                      <a:pt x="297" y="1940"/>
                      <a:pt x="246" y="1918"/>
                      <a:pt x="195" y="1918"/>
                    </a:cubicBezTo>
                    <a:cubicBezTo>
                      <a:pt x="143" y="1918"/>
                      <a:pt x="92" y="1940"/>
                      <a:pt x="92" y="1986"/>
                    </a:cubicBezTo>
                    <a:cubicBezTo>
                      <a:pt x="1" y="1986"/>
                      <a:pt x="1" y="2191"/>
                      <a:pt x="92" y="2191"/>
                    </a:cubicBezTo>
                    <a:lnTo>
                      <a:pt x="480" y="2671"/>
                    </a:lnTo>
                    <a:lnTo>
                      <a:pt x="777" y="2671"/>
                    </a:lnTo>
                    <a:lnTo>
                      <a:pt x="1142" y="2374"/>
                    </a:lnTo>
                    <a:cubicBezTo>
                      <a:pt x="1233" y="2283"/>
                      <a:pt x="1233" y="2191"/>
                      <a:pt x="1233" y="2191"/>
                    </a:cubicBezTo>
                    <a:cubicBezTo>
                      <a:pt x="1169" y="2128"/>
                      <a:pt x="1105" y="2052"/>
                      <a:pt x="1041" y="2052"/>
                    </a:cubicBezTo>
                    <a:cubicBezTo>
                      <a:pt x="1014" y="2052"/>
                      <a:pt x="987" y="2066"/>
                      <a:pt x="959" y="2100"/>
                    </a:cubicBezTo>
                    <a:lnTo>
                      <a:pt x="868" y="2191"/>
                    </a:lnTo>
                    <a:cubicBezTo>
                      <a:pt x="1051" y="1142"/>
                      <a:pt x="1918" y="388"/>
                      <a:pt x="2945" y="388"/>
                    </a:cubicBezTo>
                    <a:cubicBezTo>
                      <a:pt x="3995" y="388"/>
                      <a:pt x="4771" y="845"/>
                      <a:pt x="5045" y="1895"/>
                    </a:cubicBezTo>
                    <a:cubicBezTo>
                      <a:pt x="5136" y="1986"/>
                      <a:pt x="5228" y="1986"/>
                      <a:pt x="5342" y="1986"/>
                    </a:cubicBezTo>
                    <a:cubicBezTo>
                      <a:pt x="5433" y="1986"/>
                      <a:pt x="5433" y="1895"/>
                      <a:pt x="5433" y="1803"/>
                    </a:cubicBezTo>
                    <a:cubicBezTo>
                      <a:pt x="5045" y="662"/>
                      <a:pt x="4201" y="0"/>
                      <a:pt x="2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5343169" y="2428073"/>
                <a:ext cx="196662" cy="95068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2671" extrusionOk="0">
                    <a:moveTo>
                      <a:pt x="4749" y="0"/>
                    </a:moveTo>
                    <a:lnTo>
                      <a:pt x="4292" y="297"/>
                    </a:lnTo>
                    <a:cubicBezTo>
                      <a:pt x="4178" y="388"/>
                      <a:pt x="4178" y="479"/>
                      <a:pt x="4292" y="571"/>
                    </a:cubicBezTo>
                    <a:cubicBezTo>
                      <a:pt x="4292" y="616"/>
                      <a:pt x="4315" y="639"/>
                      <a:pt x="4349" y="639"/>
                    </a:cubicBezTo>
                    <a:cubicBezTo>
                      <a:pt x="4383" y="639"/>
                      <a:pt x="4429" y="616"/>
                      <a:pt x="4475" y="571"/>
                    </a:cubicBezTo>
                    <a:lnTo>
                      <a:pt x="4657" y="479"/>
                    </a:lnTo>
                    <a:lnTo>
                      <a:pt x="4657" y="479"/>
                    </a:lnTo>
                    <a:cubicBezTo>
                      <a:pt x="4475" y="1529"/>
                      <a:pt x="3516" y="2283"/>
                      <a:pt x="2466" y="2283"/>
                    </a:cubicBezTo>
                    <a:cubicBezTo>
                      <a:pt x="1325" y="2283"/>
                      <a:pt x="663" y="1895"/>
                      <a:pt x="389" y="753"/>
                    </a:cubicBezTo>
                    <a:cubicBezTo>
                      <a:pt x="389" y="662"/>
                      <a:pt x="298" y="662"/>
                      <a:pt x="184" y="662"/>
                    </a:cubicBezTo>
                    <a:cubicBezTo>
                      <a:pt x="92" y="662"/>
                      <a:pt x="1" y="753"/>
                      <a:pt x="92" y="867"/>
                    </a:cubicBezTo>
                    <a:cubicBezTo>
                      <a:pt x="389" y="2100"/>
                      <a:pt x="1142" y="2671"/>
                      <a:pt x="2466" y="2671"/>
                    </a:cubicBezTo>
                    <a:cubicBezTo>
                      <a:pt x="3722" y="2671"/>
                      <a:pt x="4749" y="1803"/>
                      <a:pt x="4954" y="571"/>
                    </a:cubicBezTo>
                    <a:lnTo>
                      <a:pt x="5137" y="662"/>
                    </a:lnTo>
                    <a:cubicBezTo>
                      <a:pt x="5228" y="753"/>
                      <a:pt x="5319" y="753"/>
                      <a:pt x="5433" y="753"/>
                    </a:cubicBezTo>
                    <a:cubicBezTo>
                      <a:pt x="5525" y="662"/>
                      <a:pt x="5525" y="571"/>
                      <a:pt x="5433" y="479"/>
                    </a:cubicBezTo>
                    <a:lnTo>
                      <a:pt x="49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5299318" y="2309443"/>
                <a:ext cx="273832" cy="372938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478" extrusionOk="0">
                    <a:moveTo>
                      <a:pt x="3467" y="377"/>
                    </a:moveTo>
                    <a:cubicBezTo>
                      <a:pt x="3544" y="377"/>
                      <a:pt x="3621" y="381"/>
                      <a:pt x="3698" y="389"/>
                    </a:cubicBezTo>
                    <a:cubicBezTo>
                      <a:pt x="5615" y="389"/>
                      <a:pt x="7236" y="1804"/>
                      <a:pt x="7236" y="3516"/>
                    </a:cubicBezTo>
                    <a:lnTo>
                      <a:pt x="7327" y="4862"/>
                    </a:lnTo>
                    <a:cubicBezTo>
                      <a:pt x="7327" y="4954"/>
                      <a:pt x="7327" y="5045"/>
                      <a:pt x="7236" y="5045"/>
                    </a:cubicBezTo>
                    <a:lnTo>
                      <a:pt x="6665" y="5045"/>
                    </a:lnTo>
                    <a:cubicBezTo>
                      <a:pt x="6551" y="5045"/>
                      <a:pt x="6551" y="5136"/>
                      <a:pt x="6551" y="5228"/>
                    </a:cubicBezTo>
                    <a:lnTo>
                      <a:pt x="6369" y="7510"/>
                    </a:lnTo>
                    <a:cubicBezTo>
                      <a:pt x="6369" y="7624"/>
                      <a:pt x="6277" y="7716"/>
                      <a:pt x="6186" y="7716"/>
                    </a:cubicBezTo>
                    <a:lnTo>
                      <a:pt x="4474" y="7716"/>
                    </a:lnTo>
                    <a:cubicBezTo>
                      <a:pt x="4383" y="7716"/>
                      <a:pt x="4269" y="7716"/>
                      <a:pt x="4269" y="7807"/>
                    </a:cubicBezTo>
                    <a:lnTo>
                      <a:pt x="4269" y="10089"/>
                    </a:lnTo>
                    <a:lnTo>
                      <a:pt x="959" y="10089"/>
                    </a:lnTo>
                    <a:lnTo>
                      <a:pt x="959" y="9336"/>
                    </a:lnTo>
                    <a:cubicBezTo>
                      <a:pt x="959" y="8286"/>
                      <a:pt x="845" y="7328"/>
                      <a:pt x="754" y="6369"/>
                    </a:cubicBezTo>
                    <a:lnTo>
                      <a:pt x="388" y="3630"/>
                    </a:lnTo>
                    <a:cubicBezTo>
                      <a:pt x="388" y="2762"/>
                      <a:pt x="571" y="2009"/>
                      <a:pt x="1142" y="1439"/>
                    </a:cubicBezTo>
                    <a:cubicBezTo>
                      <a:pt x="1749" y="831"/>
                      <a:pt x="2606" y="377"/>
                      <a:pt x="3467" y="377"/>
                    </a:cubicBezTo>
                    <a:close/>
                    <a:moveTo>
                      <a:pt x="3698" y="1"/>
                    </a:moveTo>
                    <a:cubicBezTo>
                      <a:pt x="2671" y="1"/>
                      <a:pt x="1621" y="389"/>
                      <a:pt x="845" y="1142"/>
                    </a:cubicBezTo>
                    <a:cubicBezTo>
                      <a:pt x="274" y="1804"/>
                      <a:pt x="0" y="2762"/>
                      <a:pt x="92" y="3630"/>
                    </a:cubicBezTo>
                    <a:lnTo>
                      <a:pt x="388" y="6369"/>
                    </a:lnTo>
                    <a:cubicBezTo>
                      <a:pt x="571" y="7328"/>
                      <a:pt x="571" y="8377"/>
                      <a:pt x="571" y="9336"/>
                    </a:cubicBezTo>
                    <a:lnTo>
                      <a:pt x="571" y="10272"/>
                    </a:lnTo>
                    <a:cubicBezTo>
                      <a:pt x="571" y="10363"/>
                      <a:pt x="662" y="10477"/>
                      <a:pt x="754" y="10477"/>
                    </a:cubicBezTo>
                    <a:lnTo>
                      <a:pt x="4474" y="10477"/>
                    </a:lnTo>
                    <a:cubicBezTo>
                      <a:pt x="4565" y="10477"/>
                      <a:pt x="4565" y="10363"/>
                      <a:pt x="4565" y="10272"/>
                    </a:cubicBezTo>
                    <a:lnTo>
                      <a:pt x="4565" y="7989"/>
                    </a:lnTo>
                    <a:lnTo>
                      <a:pt x="6186" y="7989"/>
                    </a:lnTo>
                    <a:cubicBezTo>
                      <a:pt x="6460" y="7989"/>
                      <a:pt x="6665" y="7807"/>
                      <a:pt x="6757" y="7510"/>
                    </a:cubicBezTo>
                    <a:lnTo>
                      <a:pt x="6848" y="5433"/>
                    </a:lnTo>
                    <a:lnTo>
                      <a:pt x="7236" y="5433"/>
                    </a:lnTo>
                    <a:cubicBezTo>
                      <a:pt x="7510" y="5433"/>
                      <a:pt x="7693" y="5136"/>
                      <a:pt x="7693" y="4862"/>
                    </a:cubicBezTo>
                    <a:lnTo>
                      <a:pt x="7601" y="3516"/>
                    </a:lnTo>
                    <a:cubicBezTo>
                      <a:pt x="7601" y="1621"/>
                      <a:pt x="5798" y="1"/>
                      <a:pt x="3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40"/>
            <p:cNvGrpSpPr/>
            <p:nvPr/>
          </p:nvGrpSpPr>
          <p:grpSpPr>
            <a:xfrm>
              <a:off x="5457184" y="3023574"/>
              <a:ext cx="57735" cy="487477"/>
              <a:chOff x="5400865" y="3023574"/>
              <a:chExt cx="57735" cy="487477"/>
            </a:xfrm>
          </p:grpSpPr>
          <p:sp>
            <p:nvSpPr>
              <p:cNvPr id="1760" name="Google Shape;1760;p40"/>
              <p:cNvSpPr/>
              <p:nvPr/>
            </p:nvSpPr>
            <p:spPr>
              <a:xfrm>
                <a:off x="5414675" y="3023574"/>
                <a:ext cx="23599" cy="2438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85" extrusionOk="0">
                    <a:moveTo>
                      <a:pt x="366" y="0"/>
                    </a:moveTo>
                    <a:cubicBezTo>
                      <a:pt x="275" y="0"/>
                      <a:pt x="183" y="0"/>
                      <a:pt x="92" y="114"/>
                    </a:cubicBezTo>
                    <a:cubicBezTo>
                      <a:pt x="1" y="114"/>
                      <a:pt x="1" y="205"/>
                      <a:pt x="1" y="297"/>
                    </a:cubicBezTo>
                    <a:cubicBezTo>
                      <a:pt x="1" y="388"/>
                      <a:pt x="1" y="479"/>
                      <a:pt x="92" y="571"/>
                    </a:cubicBezTo>
                    <a:cubicBezTo>
                      <a:pt x="183" y="685"/>
                      <a:pt x="275" y="685"/>
                      <a:pt x="366" y="685"/>
                    </a:cubicBezTo>
                    <a:cubicBezTo>
                      <a:pt x="457" y="685"/>
                      <a:pt x="457" y="685"/>
                      <a:pt x="571" y="571"/>
                    </a:cubicBezTo>
                    <a:cubicBezTo>
                      <a:pt x="663" y="479"/>
                      <a:pt x="663" y="388"/>
                      <a:pt x="663" y="297"/>
                    </a:cubicBezTo>
                    <a:cubicBezTo>
                      <a:pt x="663" y="205"/>
                      <a:pt x="663" y="114"/>
                      <a:pt x="571" y="114"/>
                    </a:cubicBezTo>
                    <a:cubicBezTo>
                      <a:pt x="457" y="0"/>
                      <a:pt x="457" y="0"/>
                      <a:pt x="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0"/>
              <p:cNvSpPr/>
              <p:nvPr/>
            </p:nvSpPr>
            <p:spPr>
              <a:xfrm>
                <a:off x="5414675" y="3060911"/>
                <a:ext cx="23599" cy="39973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231" extrusionOk="0">
                    <a:moveTo>
                      <a:pt x="366" y="1"/>
                    </a:moveTo>
                    <a:cubicBezTo>
                      <a:pt x="183" y="1"/>
                      <a:pt x="1" y="92"/>
                      <a:pt x="1" y="298"/>
                    </a:cubicBezTo>
                    <a:cubicBezTo>
                      <a:pt x="1" y="480"/>
                      <a:pt x="183" y="663"/>
                      <a:pt x="366" y="663"/>
                    </a:cubicBezTo>
                    <a:cubicBezTo>
                      <a:pt x="571" y="663"/>
                      <a:pt x="663" y="480"/>
                      <a:pt x="663" y="298"/>
                    </a:cubicBezTo>
                    <a:cubicBezTo>
                      <a:pt x="663" y="92"/>
                      <a:pt x="571" y="1"/>
                      <a:pt x="366" y="1"/>
                    </a:cubicBezTo>
                    <a:close/>
                    <a:moveTo>
                      <a:pt x="366" y="1051"/>
                    </a:moveTo>
                    <a:cubicBezTo>
                      <a:pt x="183" y="1051"/>
                      <a:pt x="1" y="1234"/>
                      <a:pt x="1" y="1439"/>
                    </a:cubicBezTo>
                    <a:cubicBezTo>
                      <a:pt x="1" y="1622"/>
                      <a:pt x="183" y="1713"/>
                      <a:pt x="366" y="1713"/>
                    </a:cubicBezTo>
                    <a:cubicBezTo>
                      <a:pt x="571" y="1713"/>
                      <a:pt x="663" y="1622"/>
                      <a:pt x="663" y="1439"/>
                    </a:cubicBezTo>
                    <a:cubicBezTo>
                      <a:pt x="663" y="1234"/>
                      <a:pt x="571" y="1051"/>
                      <a:pt x="366" y="1051"/>
                    </a:cubicBezTo>
                    <a:close/>
                    <a:moveTo>
                      <a:pt x="366" y="2101"/>
                    </a:moveTo>
                    <a:cubicBezTo>
                      <a:pt x="183" y="2101"/>
                      <a:pt x="1" y="2284"/>
                      <a:pt x="1" y="2489"/>
                    </a:cubicBezTo>
                    <a:cubicBezTo>
                      <a:pt x="1" y="2672"/>
                      <a:pt x="183" y="2763"/>
                      <a:pt x="366" y="2763"/>
                    </a:cubicBezTo>
                    <a:cubicBezTo>
                      <a:pt x="571" y="2763"/>
                      <a:pt x="663" y="2672"/>
                      <a:pt x="663" y="2489"/>
                    </a:cubicBezTo>
                    <a:cubicBezTo>
                      <a:pt x="663" y="2284"/>
                      <a:pt x="571" y="2101"/>
                      <a:pt x="366" y="2101"/>
                    </a:cubicBezTo>
                    <a:close/>
                    <a:moveTo>
                      <a:pt x="366" y="3151"/>
                    </a:moveTo>
                    <a:cubicBezTo>
                      <a:pt x="183" y="3151"/>
                      <a:pt x="1" y="3333"/>
                      <a:pt x="1" y="3516"/>
                    </a:cubicBezTo>
                    <a:cubicBezTo>
                      <a:pt x="1" y="3721"/>
                      <a:pt x="183" y="3813"/>
                      <a:pt x="366" y="3813"/>
                    </a:cubicBezTo>
                    <a:cubicBezTo>
                      <a:pt x="571" y="3813"/>
                      <a:pt x="663" y="3721"/>
                      <a:pt x="663" y="3516"/>
                    </a:cubicBezTo>
                    <a:cubicBezTo>
                      <a:pt x="663" y="3333"/>
                      <a:pt x="571" y="3151"/>
                      <a:pt x="366" y="3151"/>
                    </a:cubicBezTo>
                    <a:close/>
                    <a:moveTo>
                      <a:pt x="366" y="4201"/>
                    </a:moveTo>
                    <a:cubicBezTo>
                      <a:pt x="183" y="4201"/>
                      <a:pt x="1" y="4383"/>
                      <a:pt x="1" y="4566"/>
                    </a:cubicBezTo>
                    <a:cubicBezTo>
                      <a:pt x="1" y="4771"/>
                      <a:pt x="183" y="4954"/>
                      <a:pt x="366" y="4954"/>
                    </a:cubicBezTo>
                    <a:cubicBezTo>
                      <a:pt x="571" y="4954"/>
                      <a:pt x="663" y="4771"/>
                      <a:pt x="663" y="4566"/>
                    </a:cubicBezTo>
                    <a:cubicBezTo>
                      <a:pt x="663" y="4383"/>
                      <a:pt x="571" y="4201"/>
                      <a:pt x="366" y="4201"/>
                    </a:cubicBezTo>
                    <a:close/>
                    <a:moveTo>
                      <a:pt x="366" y="5228"/>
                    </a:moveTo>
                    <a:cubicBezTo>
                      <a:pt x="183" y="5228"/>
                      <a:pt x="1" y="5433"/>
                      <a:pt x="1" y="5616"/>
                    </a:cubicBezTo>
                    <a:cubicBezTo>
                      <a:pt x="1" y="5799"/>
                      <a:pt x="183" y="6004"/>
                      <a:pt x="366" y="6004"/>
                    </a:cubicBezTo>
                    <a:cubicBezTo>
                      <a:pt x="571" y="6004"/>
                      <a:pt x="663" y="5799"/>
                      <a:pt x="663" y="5616"/>
                    </a:cubicBezTo>
                    <a:cubicBezTo>
                      <a:pt x="663" y="5433"/>
                      <a:pt x="571" y="5228"/>
                      <a:pt x="366" y="5228"/>
                    </a:cubicBezTo>
                    <a:close/>
                    <a:moveTo>
                      <a:pt x="366" y="6278"/>
                    </a:moveTo>
                    <a:cubicBezTo>
                      <a:pt x="183" y="6278"/>
                      <a:pt x="1" y="6483"/>
                      <a:pt x="1" y="6666"/>
                    </a:cubicBezTo>
                    <a:cubicBezTo>
                      <a:pt x="1" y="6849"/>
                      <a:pt x="183" y="7054"/>
                      <a:pt x="366" y="7054"/>
                    </a:cubicBezTo>
                    <a:cubicBezTo>
                      <a:pt x="571" y="7054"/>
                      <a:pt x="663" y="6849"/>
                      <a:pt x="663" y="6666"/>
                    </a:cubicBezTo>
                    <a:cubicBezTo>
                      <a:pt x="663" y="6483"/>
                      <a:pt x="571" y="6278"/>
                      <a:pt x="366" y="6278"/>
                    </a:cubicBezTo>
                    <a:close/>
                    <a:moveTo>
                      <a:pt x="366" y="7328"/>
                    </a:moveTo>
                    <a:cubicBezTo>
                      <a:pt x="183" y="7328"/>
                      <a:pt x="1" y="7510"/>
                      <a:pt x="1" y="7716"/>
                    </a:cubicBezTo>
                    <a:cubicBezTo>
                      <a:pt x="1" y="7899"/>
                      <a:pt x="183" y="8081"/>
                      <a:pt x="366" y="8081"/>
                    </a:cubicBezTo>
                    <a:cubicBezTo>
                      <a:pt x="571" y="8081"/>
                      <a:pt x="663" y="7899"/>
                      <a:pt x="663" y="7716"/>
                    </a:cubicBezTo>
                    <a:cubicBezTo>
                      <a:pt x="663" y="7510"/>
                      <a:pt x="571" y="7328"/>
                      <a:pt x="366" y="7328"/>
                    </a:cubicBezTo>
                    <a:close/>
                    <a:moveTo>
                      <a:pt x="366" y="8469"/>
                    </a:moveTo>
                    <a:cubicBezTo>
                      <a:pt x="183" y="8469"/>
                      <a:pt x="1" y="8560"/>
                      <a:pt x="1" y="8766"/>
                    </a:cubicBezTo>
                    <a:cubicBezTo>
                      <a:pt x="1" y="8948"/>
                      <a:pt x="183" y="9131"/>
                      <a:pt x="366" y="9131"/>
                    </a:cubicBezTo>
                    <a:cubicBezTo>
                      <a:pt x="571" y="9131"/>
                      <a:pt x="663" y="8948"/>
                      <a:pt x="663" y="8766"/>
                    </a:cubicBezTo>
                    <a:cubicBezTo>
                      <a:pt x="663" y="8560"/>
                      <a:pt x="571" y="8469"/>
                      <a:pt x="366" y="8469"/>
                    </a:cubicBezTo>
                    <a:close/>
                    <a:moveTo>
                      <a:pt x="366" y="9519"/>
                    </a:moveTo>
                    <a:cubicBezTo>
                      <a:pt x="183" y="9519"/>
                      <a:pt x="1" y="9610"/>
                      <a:pt x="1" y="9793"/>
                    </a:cubicBezTo>
                    <a:cubicBezTo>
                      <a:pt x="1" y="9998"/>
                      <a:pt x="183" y="10181"/>
                      <a:pt x="366" y="10181"/>
                    </a:cubicBezTo>
                    <a:cubicBezTo>
                      <a:pt x="571" y="10181"/>
                      <a:pt x="663" y="9998"/>
                      <a:pt x="663" y="9793"/>
                    </a:cubicBezTo>
                    <a:cubicBezTo>
                      <a:pt x="663" y="9610"/>
                      <a:pt x="571" y="9519"/>
                      <a:pt x="366" y="9519"/>
                    </a:cubicBezTo>
                    <a:close/>
                    <a:moveTo>
                      <a:pt x="366" y="10569"/>
                    </a:moveTo>
                    <a:cubicBezTo>
                      <a:pt x="183" y="10569"/>
                      <a:pt x="1" y="10660"/>
                      <a:pt x="1" y="10843"/>
                    </a:cubicBezTo>
                    <a:cubicBezTo>
                      <a:pt x="1" y="11048"/>
                      <a:pt x="183" y="11231"/>
                      <a:pt x="366" y="11231"/>
                    </a:cubicBezTo>
                    <a:cubicBezTo>
                      <a:pt x="571" y="11231"/>
                      <a:pt x="663" y="11048"/>
                      <a:pt x="663" y="10843"/>
                    </a:cubicBezTo>
                    <a:cubicBezTo>
                      <a:pt x="663" y="10660"/>
                      <a:pt x="571" y="10569"/>
                      <a:pt x="366" y="105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0"/>
              <p:cNvSpPr/>
              <p:nvPr/>
            </p:nvSpPr>
            <p:spPr>
              <a:xfrm>
                <a:off x="5414675" y="3474463"/>
                <a:ext cx="23599" cy="2356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2" extrusionOk="0">
                    <a:moveTo>
                      <a:pt x="366" y="0"/>
                    </a:moveTo>
                    <a:cubicBezTo>
                      <a:pt x="275" y="0"/>
                      <a:pt x="183" y="0"/>
                      <a:pt x="92" y="91"/>
                    </a:cubicBezTo>
                    <a:cubicBezTo>
                      <a:pt x="1" y="183"/>
                      <a:pt x="1" y="274"/>
                      <a:pt x="1" y="365"/>
                    </a:cubicBezTo>
                    <a:cubicBezTo>
                      <a:pt x="1" y="365"/>
                      <a:pt x="1" y="457"/>
                      <a:pt x="92" y="571"/>
                    </a:cubicBezTo>
                    <a:cubicBezTo>
                      <a:pt x="183" y="662"/>
                      <a:pt x="275" y="662"/>
                      <a:pt x="366" y="662"/>
                    </a:cubicBezTo>
                    <a:cubicBezTo>
                      <a:pt x="457" y="662"/>
                      <a:pt x="457" y="662"/>
                      <a:pt x="571" y="571"/>
                    </a:cubicBezTo>
                    <a:cubicBezTo>
                      <a:pt x="663" y="457"/>
                      <a:pt x="663" y="365"/>
                      <a:pt x="663" y="365"/>
                    </a:cubicBezTo>
                    <a:cubicBezTo>
                      <a:pt x="663" y="274"/>
                      <a:pt x="663" y="183"/>
                      <a:pt x="571" y="91"/>
                    </a:cubicBezTo>
                    <a:cubicBezTo>
                      <a:pt x="457" y="0"/>
                      <a:pt x="457" y="0"/>
                      <a:pt x="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0"/>
              <p:cNvSpPr/>
              <p:nvPr/>
            </p:nvSpPr>
            <p:spPr>
              <a:xfrm>
                <a:off x="5400865" y="3454139"/>
                <a:ext cx="57735" cy="56912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99" extrusionOk="0">
                    <a:moveTo>
                      <a:pt x="754" y="0"/>
                    </a:moveTo>
                    <a:cubicBezTo>
                      <a:pt x="274" y="0"/>
                      <a:pt x="1" y="366"/>
                      <a:pt x="1" y="845"/>
                    </a:cubicBezTo>
                    <a:cubicBezTo>
                      <a:pt x="1" y="1324"/>
                      <a:pt x="274" y="1598"/>
                      <a:pt x="754" y="1598"/>
                    </a:cubicBezTo>
                    <a:cubicBezTo>
                      <a:pt x="1233" y="1598"/>
                      <a:pt x="1621" y="1324"/>
                      <a:pt x="1621" y="845"/>
                    </a:cubicBezTo>
                    <a:cubicBezTo>
                      <a:pt x="1621" y="366"/>
                      <a:pt x="1233" y="0"/>
                      <a:pt x="7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4" name="Google Shape;1764;p40"/>
            <p:cNvSpPr/>
            <p:nvPr/>
          </p:nvSpPr>
          <p:spPr>
            <a:xfrm>
              <a:off x="6794723" y="1957680"/>
              <a:ext cx="1076535" cy="1075463"/>
            </a:xfrm>
            <a:custGeom>
              <a:avLst/>
              <a:gdLst/>
              <a:ahLst/>
              <a:cxnLst/>
              <a:rect l="l" t="t" r="r" b="b"/>
              <a:pathLst>
                <a:path w="30244" h="30216" extrusionOk="0">
                  <a:moveTo>
                    <a:pt x="15113" y="0"/>
                  </a:moveTo>
                  <a:cubicBezTo>
                    <a:pt x="12520" y="0"/>
                    <a:pt x="9929" y="662"/>
                    <a:pt x="7601" y="1986"/>
                  </a:cubicBezTo>
                  <a:cubicBezTo>
                    <a:pt x="2853" y="4748"/>
                    <a:pt x="0" y="9701"/>
                    <a:pt x="0" y="15111"/>
                  </a:cubicBezTo>
                  <a:cubicBezTo>
                    <a:pt x="0" y="20543"/>
                    <a:pt x="2853" y="25496"/>
                    <a:pt x="7601" y="28144"/>
                  </a:cubicBezTo>
                  <a:cubicBezTo>
                    <a:pt x="9929" y="29525"/>
                    <a:pt x="12520" y="30215"/>
                    <a:pt x="15113" y="30215"/>
                  </a:cubicBezTo>
                  <a:cubicBezTo>
                    <a:pt x="17707" y="30215"/>
                    <a:pt x="20303" y="29525"/>
                    <a:pt x="22643" y="28144"/>
                  </a:cubicBezTo>
                  <a:cubicBezTo>
                    <a:pt x="27299" y="25496"/>
                    <a:pt x="30244" y="20543"/>
                    <a:pt x="30244" y="15111"/>
                  </a:cubicBezTo>
                  <a:cubicBezTo>
                    <a:pt x="30244" y="9701"/>
                    <a:pt x="27299" y="4748"/>
                    <a:pt x="22643" y="1986"/>
                  </a:cubicBezTo>
                  <a:cubicBezTo>
                    <a:pt x="20303" y="662"/>
                    <a:pt x="17707" y="0"/>
                    <a:pt x="151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5" name="Google Shape;1765;p40"/>
            <p:cNvGrpSpPr/>
            <p:nvPr/>
          </p:nvGrpSpPr>
          <p:grpSpPr>
            <a:xfrm>
              <a:off x="7119687" y="2282641"/>
              <a:ext cx="426570" cy="426541"/>
              <a:chOff x="7030903" y="2282641"/>
              <a:chExt cx="426570" cy="426541"/>
            </a:xfrm>
          </p:grpSpPr>
          <p:sp>
            <p:nvSpPr>
              <p:cNvPr id="1766" name="Google Shape;1766;p40"/>
              <p:cNvSpPr/>
              <p:nvPr/>
            </p:nvSpPr>
            <p:spPr>
              <a:xfrm>
                <a:off x="7233996" y="2282641"/>
                <a:ext cx="17086" cy="5445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530" extrusionOk="0">
                    <a:moveTo>
                      <a:pt x="274" y="0"/>
                    </a:moveTo>
                    <a:cubicBezTo>
                      <a:pt x="92" y="0"/>
                      <a:pt x="1" y="92"/>
                      <a:pt x="1" y="183"/>
                    </a:cubicBezTo>
                    <a:lnTo>
                      <a:pt x="1" y="1233"/>
                    </a:lnTo>
                    <a:cubicBezTo>
                      <a:pt x="1" y="1416"/>
                      <a:pt x="92" y="1530"/>
                      <a:pt x="274" y="1530"/>
                    </a:cubicBezTo>
                    <a:cubicBezTo>
                      <a:pt x="389" y="1530"/>
                      <a:pt x="480" y="1416"/>
                      <a:pt x="480" y="1233"/>
                    </a:cubicBezTo>
                    <a:lnTo>
                      <a:pt x="480" y="183"/>
                    </a:lnTo>
                    <a:cubicBezTo>
                      <a:pt x="480" y="92"/>
                      <a:pt x="389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0"/>
              <p:cNvSpPr/>
              <p:nvPr/>
            </p:nvSpPr>
            <p:spPr>
              <a:xfrm>
                <a:off x="7030903" y="2350054"/>
                <a:ext cx="426570" cy="359128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0090" extrusionOk="0">
                    <a:moveTo>
                      <a:pt x="5524" y="480"/>
                    </a:moveTo>
                    <a:lnTo>
                      <a:pt x="6460" y="663"/>
                    </a:lnTo>
                    <a:lnTo>
                      <a:pt x="5889" y="1348"/>
                    </a:lnTo>
                    <a:cubicBezTo>
                      <a:pt x="5798" y="1233"/>
                      <a:pt x="5615" y="1142"/>
                      <a:pt x="5524" y="1051"/>
                    </a:cubicBezTo>
                    <a:cubicBezTo>
                      <a:pt x="5319" y="868"/>
                      <a:pt x="5136" y="663"/>
                      <a:pt x="5136" y="480"/>
                    </a:cubicBezTo>
                    <a:close/>
                    <a:moveTo>
                      <a:pt x="4483" y="594"/>
                    </a:moveTo>
                    <a:cubicBezTo>
                      <a:pt x="4565" y="594"/>
                      <a:pt x="4657" y="617"/>
                      <a:pt x="4748" y="663"/>
                    </a:cubicBezTo>
                    <a:cubicBezTo>
                      <a:pt x="4748" y="960"/>
                      <a:pt x="5045" y="1233"/>
                      <a:pt x="5227" y="1439"/>
                    </a:cubicBezTo>
                    <a:cubicBezTo>
                      <a:pt x="5227" y="1439"/>
                      <a:pt x="5615" y="1713"/>
                      <a:pt x="5889" y="1804"/>
                    </a:cubicBezTo>
                    <a:lnTo>
                      <a:pt x="5889" y="2009"/>
                    </a:lnTo>
                    <a:cubicBezTo>
                      <a:pt x="5889" y="2101"/>
                      <a:pt x="5889" y="2192"/>
                      <a:pt x="5798" y="2283"/>
                    </a:cubicBezTo>
                    <a:cubicBezTo>
                      <a:pt x="5798" y="2283"/>
                      <a:pt x="5707" y="2375"/>
                      <a:pt x="5615" y="2375"/>
                    </a:cubicBezTo>
                    <a:cubicBezTo>
                      <a:pt x="5524" y="2375"/>
                      <a:pt x="5410" y="2283"/>
                      <a:pt x="5319" y="2283"/>
                    </a:cubicBezTo>
                    <a:lnTo>
                      <a:pt x="4269" y="1142"/>
                    </a:lnTo>
                    <a:cubicBezTo>
                      <a:pt x="4177" y="1142"/>
                      <a:pt x="4177" y="1051"/>
                      <a:pt x="4177" y="960"/>
                    </a:cubicBezTo>
                    <a:cubicBezTo>
                      <a:pt x="4177" y="868"/>
                      <a:pt x="4177" y="777"/>
                      <a:pt x="4269" y="663"/>
                    </a:cubicBezTo>
                    <a:cubicBezTo>
                      <a:pt x="4326" y="617"/>
                      <a:pt x="4400" y="594"/>
                      <a:pt x="4483" y="594"/>
                    </a:cubicBezTo>
                    <a:close/>
                    <a:moveTo>
                      <a:pt x="3903" y="1621"/>
                    </a:moveTo>
                    <a:cubicBezTo>
                      <a:pt x="3995" y="1621"/>
                      <a:pt x="4086" y="1621"/>
                      <a:pt x="4177" y="1713"/>
                    </a:cubicBezTo>
                    <a:lnTo>
                      <a:pt x="5045" y="2580"/>
                    </a:lnTo>
                    <a:cubicBezTo>
                      <a:pt x="5136" y="2763"/>
                      <a:pt x="5136" y="2945"/>
                      <a:pt x="5045" y="3059"/>
                    </a:cubicBezTo>
                    <a:cubicBezTo>
                      <a:pt x="4953" y="3151"/>
                      <a:pt x="4839" y="3151"/>
                      <a:pt x="4748" y="3151"/>
                    </a:cubicBezTo>
                    <a:cubicBezTo>
                      <a:pt x="4657" y="3151"/>
                      <a:pt x="4565" y="3151"/>
                      <a:pt x="4474" y="3059"/>
                    </a:cubicBezTo>
                    <a:lnTo>
                      <a:pt x="3903" y="2375"/>
                    </a:lnTo>
                    <a:lnTo>
                      <a:pt x="3607" y="2192"/>
                    </a:lnTo>
                    <a:cubicBezTo>
                      <a:pt x="3607" y="2192"/>
                      <a:pt x="3515" y="2101"/>
                      <a:pt x="3515" y="2009"/>
                    </a:cubicBezTo>
                    <a:cubicBezTo>
                      <a:pt x="3515" y="1918"/>
                      <a:pt x="3607" y="1804"/>
                      <a:pt x="3607" y="1713"/>
                    </a:cubicBezTo>
                    <a:cubicBezTo>
                      <a:pt x="3698" y="1621"/>
                      <a:pt x="3812" y="1621"/>
                      <a:pt x="3903" y="1621"/>
                    </a:cubicBezTo>
                    <a:close/>
                    <a:moveTo>
                      <a:pt x="3241" y="2671"/>
                    </a:moveTo>
                    <a:cubicBezTo>
                      <a:pt x="3333" y="2671"/>
                      <a:pt x="3424" y="2671"/>
                      <a:pt x="3515" y="2763"/>
                    </a:cubicBezTo>
                    <a:lnTo>
                      <a:pt x="4177" y="3425"/>
                    </a:lnTo>
                    <a:cubicBezTo>
                      <a:pt x="4269" y="3425"/>
                      <a:pt x="4269" y="3516"/>
                      <a:pt x="4269" y="3630"/>
                    </a:cubicBezTo>
                    <a:cubicBezTo>
                      <a:pt x="4269" y="3721"/>
                      <a:pt x="4269" y="3813"/>
                      <a:pt x="4177" y="3904"/>
                    </a:cubicBezTo>
                    <a:cubicBezTo>
                      <a:pt x="4086" y="3995"/>
                      <a:pt x="3995" y="3995"/>
                      <a:pt x="3903" y="3995"/>
                    </a:cubicBezTo>
                    <a:cubicBezTo>
                      <a:pt x="3812" y="3995"/>
                      <a:pt x="3698" y="3995"/>
                      <a:pt x="3698" y="3904"/>
                    </a:cubicBezTo>
                    <a:lnTo>
                      <a:pt x="3424" y="3630"/>
                    </a:lnTo>
                    <a:lnTo>
                      <a:pt x="3036" y="3242"/>
                    </a:lnTo>
                    <a:cubicBezTo>
                      <a:pt x="2945" y="3151"/>
                      <a:pt x="2945" y="3151"/>
                      <a:pt x="2945" y="3059"/>
                    </a:cubicBezTo>
                    <a:cubicBezTo>
                      <a:pt x="2945" y="2945"/>
                      <a:pt x="2945" y="2854"/>
                      <a:pt x="3036" y="2763"/>
                    </a:cubicBezTo>
                    <a:cubicBezTo>
                      <a:pt x="3127" y="2671"/>
                      <a:pt x="3241" y="2671"/>
                      <a:pt x="3241" y="2671"/>
                    </a:cubicBezTo>
                    <a:close/>
                    <a:moveTo>
                      <a:pt x="2853" y="3904"/>
                    </a:moveTo>
                    <a:cubicBezTo>
                      <a:pt x="2945" y="3904"/>
                      <a:pt x="3036" y="3904"/>
                      <a:pt x="3127" y="3995"/>
                    </a:cubicBezTo>
                    <a:lnTo>
                      <a:pt x="3333" y="4201"/>
                    </a:lnTo>
                    <a:cubicBezTo>
                      <a:pt x="3424" y="4292"/>
                      <a:pt x="3424" y="4383"/>
                      <a:pt x="3424" y="4475"/>
                    </a:cubicBezTo>
                    <a:cubicBezTo>
                      <a:pt x="3424" y="4566"/>
                      <a:pt x="3424" y="4657"/>
                      <a:pt x="3333" y="4771"/>
                    </a:cubicBezTo>
                    <a:cubicBezTo>
                      <a:pt x="3333" y="4771"/>
                      <a:pt x="3241" y="4863"/>
                      <a:pt x="3127" y="4863"/>
                    </a:cubicBezTo>
                    <a:cubicBezTo>
                      <a:pt x="3036" y="4863"/>
                      <a:pt x="2945" y="4771"/>
                      <a:pt x="2853" y="4771"/>
                    </a:cubicBezTo>
                    <a:lnTo>
                      <a:pt x="2853" y="4657"/>
                    </a:lnTo>
                    <a:lnTo>
                      <a:pt x="2671" y="4475"/>
                    </a:lnTo>
                    <a:cubicBezTo>
                      <a:pt x="2465" y="4383"/>
                      <a:pt x="2465" y="4087"/>
                      <a:pt x="2671" y="3995"/>
                    </a:cubicBezTo>
                    <a:cubicBezTo>
                      <a:pt x="2671" y="3904"/>
                      <a:pt x="2762" y="3904"/>
                      <a:pt x="2853" y="3904"/>
                    </a:cubicBezTo>
                    <a:close/>
                    <a:moveTo>
                      <a:pt x="7122" y="777"/>
                    </a:moveTo>
                    <a:cubicBezTo>
                      <a:pt x="7236" y="777"/>
                      <a:pt x="7327" y="868"/>
                      <a:pt x="7418" y="868"/>
                    </a:cubicBezTo>
                    <a:cubicBezTo>
                      <a:pt x="7601" y="1051"/>
                      <a:pt x="7601" y="1233"/>
                      <a:pt x="7418" y="1439"/>
                    </a:cubicBezTo>
                    <a:lnTo>
                      <a:pt x="7236" y="1621"/>
                    </a:lnTo>
                    <a:lnTo>
                      <a:pt x="7030" y="1804"/>
                    </a:lnTo>
                    <a:cubicBezTo>
                      <a:pt x="6939" y="1918"/>
                      <a:pt x="6939" y="2101"/>
                      <a:pt x="7030" y="2192"/>
                    </a:cubicBezTo>
                    <a:cubicBezTo>
                      <a:pt x="7076" y="2238"/>
                      <a:pt x="7127" y="2261"/>
                      <a:pt x="7179" y="2261"/>
                    </a:cubicBezTo>
                    <a:cubicBezTo>
                      <a:pt x="7230" y="2261"/>
                      <a:pt x="7282" y="2238"/>
                      <a:pt x="7327" y="2192"/>
                    </a:cubicBezTo>
                    <a:lnTo>
                      <a:pt x="7510" y="2009"/>
                    </a:lnTo>
                    <a:lnTo>
                      <a:pt x="7601" y="1918"/>
                    </a:lnTo>
                    <a:cubicBezTo>
                      <a:pt x="7647" y="1861"/>
                      <a:pt x="7721" y="1833"/>
                      <a:pt x="7806" y="1833"/>
                    </a:cubicBezTo>
                    <a:cubicBezTo>
                      <a:pt x="7892" y="1833"/>
                      <a:pt x="7989" y="1861"/>
                      <a:pt x="8080" y="1918"/>
                    </a:cubicBezTo>
                    <a:cubicBezTo>
                      <a:pt x="8172" y="2009"/>
                      <a:pt x="8172" y="2101"/>
                      <a:pt x="8172" y="2192"/>
                    </a:cubicBezTo>
                    <a:cubicBezTo>
                      <a:pt x="8172" y="2283"/>
                      <a:pt x="8172" y="2375"/>
                      <a:pt x="8080" y="2375"/>
                    </a:cubicBezTo>
                    <a:lnTo>
                      <a:pt x="7898" y="2671"/>
                    </a:lnTo>
                    <a:lnTo>
                      <a:pt x="7601" y="2854"/>
                    </a:lnTo>
                    <a:cubicBezTo>
                      <a:pt x="7510" y="2945"/>
                      <a:pt x="7510" y="3151"/>
                      <a:pt x="7601" y="3242"/>
                    </a:cubicBezTo>
                    <a:cubicBezTo>
                      <a:pt x="7647" y="3288"/>
                      <a:pt x="7721" y="3311"/>
                      <a:pt x="7795" y="3311"/>
                    </a:cubicBezTo>
                    <a:cubicBezTo>
                      <a:pt x="7869" y="3311"/>
                      <a:pt x="7943" y="3288"/>
                      <a:pt x="7989" y="3242"/>
                    </a:cubicBezTo>
                    <a:lnTo>
                      <a:pt x="8172" y="2945"/>
                    </a:lnTo>
                    <a:cubicBezTo>
                      <a:pt x="8263" y="2854"/>
                      <a:pt x="8377" y="2854"/>
                      <a:pt x="8468" y="2854"/>
                    </a:cubicBezTo>
                    <a:cubicBezTo>
                      <a:pt x="8560" y="2854"/>
                      <a:pt x="8651" y="2854"/>
                      <a:pt x="8651" y="2945"/>
                    </a:cubicBezTo>
                    <a:cubicBezTo>
                      <a:pt x="8742" y="3059"/>
                      <a:pt x="8742" y="3151"/>
                      <a:pt x="8742" y="3242"/>
                    </a:cubicBezTo>
                    <a:cubicBezTo>
                      <a:pt x="8742" y="3333"/>
                      <a:pt x="8742" y="3425"/>
                      <a:pt x="8651" y="3425"/>
                    </a:cubicBezTo>
                    <a:lnTo>
                      <a:pt x="8263" y="3904"/>
                    </a:lnTo>
                    <a:cubicBezTo>
                      <a:pt x="8172" y="3995"/>
                      <a:pt x="8172" y="4087"/>
                      <a:pt x="8263" y="4201"/>
                    </a:cubicBezTo>
                    <a:cubicBezTo>
                      <a:pt x="8263" y="4292"/>
                      <a:pt x="8377" y="4292"/>
                      <a:pt x="8468" y="4292"/>
                    </a:cubicBezTo>
                    <a:cubicBezTo>
                      <a:pt x="8468" y="4292"/>
                      <a:pt x="8560" y="4292"/>
                      <a:pt x="8651" y="4201"/>
                    </a:cubicBezTo>
                    <a:lnTo>
                      <a:pt x="8834" y="3995"/>
                    </a:lnTo>
                    <a:cubicBezTo>
                      <a:pt x="8834" y="3904"/>
                      <a:pt x="8948" y="3904"/>
                      <a:pt x="9039" y="3904"/>
                    </a:cubicBezTo>
                    <a:cubicBezTo>
                      <a:pt x="9130" y="3904"/>
                      <a:pt x="9222" y="3904"/>
                      <a:pt x="9313" y="3995"/>
                    </a:cubicBezTo>
                    <a:cubicBezTo>
                      <a:pt x="9404" y="4087"/>
                      <a:pt x="9404" y="4383"/>
                      <a:pt x="9313" y="4475"/>
                    </a:cubicBezTo>
                    <a:lnTo>
                      <a:pt x="9130" y="4657"/>
                    </a:lnTo>
                    <a:lnTo>
                      <a:pt x="8742" y="5045"/>
                    </a:lnTo>
                    <a:cubicBezTo>
                      <a:pt x="8651" y="5137"/>
                      <a:pt x="8651" y="5228"/>
                      <a:pt x="8742" y="5342"/>
                    </a:cubicBezTo>
                    <a:cubicBezTo>
                      <a:pt x="8834" y="5433"/>
                      <a:pt x="8834" y="5433"/>
                      <a:pt x="8948" y="5433"/>
                    </a:cubicBezTo>
                    <a:cubicBezTo>
                      <a:pt x="9039" y="5433"/>
                      <a:pt x="9039" y="5433"/>
                      <a:pt x="9130" y="5342"/>
                    </a:cubicBezTo>
                    <a:lnTo>
                      <a:pt x="9222" y="5228"/>
                    </a:lnTo>
                    <a:lnTo>
                      <a:pt x="9975" y="6004"/>
                    </a:lnTo>
                    <a:lnTo>
                      <a:pt x="7898" y="8081"/>
                    </a:lnTo>
                    <a:lnTo>
                      <a:pt x="7030" y="7328"/>
                    </a:lnTo>
                    <a:cubicBezTo>
                      <a:pt x="7122" y="7328"/>
                      <a:pt x="7236" y="7236"/>
                      <a:pt x="7236" y="7236"/>
                    </a:cubicBezTo>
                    <a:lnTo>
                      <a:pt x="7418" y="7054"/>
                    </a:lnTo>
                    <a:cubicBezTo>
                      <a:pt x="7510" y="6940"/>
                      <a:pt x="7510" y="6757"/>
                      <a:pt x="7418" y="6666"/>
                    </a:cubicBezTo>
                    <a:cubicBezTo>
                      <a:pt x="7373" y="6620"/>
                      <a:pt x="7327" y="6597"/>
                      <a:pt x="7279" y="6597"/>
                    </a:cubicBezTo>
                    <a:cubicBezTo>
                      <a:pt x="7230" y="6597"/>
                      <a:pt x="7179" y="6620"/>
                      <a:pt x="7122" y="6666"/>
                    </a:cubicBezTo>
                    <a:lnTo>
                      <a:pt x="6939" y="6848"/>
                    </a:lnTo>
                    <a:cubicBezTo>
                      <a:pt x="6770" y="7032"/>
                      <a:pt x="6591" y="7067"/>
                      <a:pt x="6388" y="7067"/>
                    </a:cubicBezTo>
                    <a:cubicBezTo>
                      <a:pt x="6263" y="7067"/>
                      <a:pt x="6128" y="7054"/>
                      <a:pt x="5980" y="7054"/>
                    </a:cubicBezTo>
                    <a:cubicBezTo>
                      <a:pt x="5822" y="7054"/>
                      <a:pt x="5659" y="7032"/>
                      <a:pt x="5502" y="7032"/>
                    </a:cubicBezTo>
                    <a:cubicBezTo>
                      <a:pt x="5299" y="7032"/>
                      <a:pt x="5108" y="7069"/>
                      <a:pt x="4953" y="7236"/>
                    </a:cubicBezTo>
                    <a:lnTo>
                      <a:pt x="4086" y="8081"/>
                    </a:lnTo>
                    <a:lnTo>
                      <a:pt x="1895" y="5913"/>
                    </a:lnTo>
                    <a:lnTo>
                      <a:pt x="2671" y="5137"/>
                    </a:lnTo>
                    <a:cubicBezTo>
                      <a:pt x="2762" y="5228"/>
                      <a:pt x="2945" y="5342"/>
                      <a:pt x="3127" y="5342"/>
                    </a:cubicBezTo>
                    <a:cubicBezTo>
                      <a:pt x="3333" y="5342"/>
                      <a:pt x="3515" y="5228"/>
                      <a:pt x="3698" y="5045"/>
                    </a:cubicBezTo>
                    <a:cubicBezTo>
                      <a:pt x="3812" y="4954"/>
                      <a:pt x="3903" y="4657"/>
                      <a:pt x="3903" y="4475"/>
                    </a:cubicBezTo>
                    <a:cubicBezTo>
                      <a:pt x="4177" y="4475"/>
                      <a:pt x="4383" y="4383"/>
                      <a:pt x="4474" y="4201"/>
                    </a:cubicBezTo>
                    <a:cubicBezTo>
                      <a:pt x="4657" y="4087"/>
                      <a:pt x="4748" y="3904"/>
                      <a:pt x="4748" y="3630"/>
                    </a:cubicBezTo>
                    <a:cubicBezTo>
                      <a:pt x="4953" y="3630"/>
                      <a:pt x="5136" y="3516"/>
                      <a:pt x="5319" y="3425"/>
                    </a:cubicBezTo>
                    <a:cubicBezTo>
                      <a:pt x="5524" y="3242"/>
                      <a:pt x="5615" y="3059"/>
                      <a:pt x="5615" y="2854"/>
                    </a:cubicBezTo>
                    <a:cubicBezTo>
                      <a:pt x="5798" y="2854"/>
                      <a:pt x="5980" y="2763"/>
                      <a:pt x="6186" y="2580"/>
                    </a:cubicBezTo>
                    <a:cubicBezTo>
                      <a:pt x="6277" y="2489"/>
                      <a:pt x="6368" y="2192"/>
                      <a:pt x="6368" y="2009"/>
                    </a:cubicBezTo>
                    <a:cubicBezTo>
                      <a:pt x="6368" y="1804"/>
                      <a:pt x="6368" y="1713"/>
                      <a:pt x="6277" y="1621"/>
                    </a:cubicBezTo>
                    <a:lnTo>
                      <a:pt x="6939" y="868"/>
                    </a:lnTo>
                    <a:cubicBezTo>
                      <a:pt x="7030" y="868"/>
                      <a:pt x="7030" y="868"/>
                      <a:pt x="7122" y="777"/>
                    </a:cubicBezTo>
                    <a:close/>
                    <a:moveTo>
                      <a:pt x="10751" y="6004"/>
                    </a:moveTo>
                    <a:cubicBezTo>
                      <a:pt x="10842" y="6004"/>
                      <a:pt x="10934" y="6095"/>
                      <a:pt x="11025" y="6095"/>
                    </a:cubicBezTo>
                    <a:lnTo>
                      <a:pt x="11413" y="6575"/>
                    </a:lnTo>
                    <a:cubicBezTo>
                      <a:pt x="11504" y="6575"/>
                      <a:pt x="11504" y="6666"/>
                      <a:pt x="11504" y="6757"/>
                    </a:cubicBezTo>
                    <a:cubicBezTo>
                      <a:pt x="11504" y="6848"/>
                      <a:pt x="11504" y="6940"/>
                      <a:pt x="11413" y="6940"/>
                    </a:cubicBezTo>
                    <a:lnTo>
                      <a:pt x="8834" y="9519"/>
                    </a:lnTo>
                    <a:cubicBezTo>
                      <a:pt x="8834" y="9610"/>
                      <a:pt x="8742" y="9610"/>
                      <a:pt x="8651" y="9610"/>
                    </a:cubicBezTo>
                    <a:cubicBezTo>
                      <a:pt x="8560" y="9610"/>
                      <a:pt x="8468" y="9610"/>
                      <a:pt x="8468" y="9519"/>
                    </a:cubicBezTo>
                    <a:lnTo>
                      <a:pt x="7989" y="9131"/>
                    </a:lnTo>
                    <a:cubicBezTo>
                      <a:pt x="7989" y="9040"/>
                      <a:pt x="7898" y="8948"/>
                      <a:pt x="7898" y="8857"/>
                    </a:cubicBezTo>
                    <a:cubicBezTo>
                      <a:pt x="7898" y="8766"/>
                      <a:pt x="7989" y="8652"/>
                      <a:pt x="7989" y="8652"/>
                    </a:cubicBezTo>
                    <a:lnTo>
                      <a:pt x="10546" y="6095"/>
                    </a:lnTo>
                    <a:cubicBezTo>
                      <a:pt x="10546" y="6095"/>
                      <a:pt x="10660" y="6004"/>
                      <a:pt x="10751" y="6004"/>
                    </a:cubicBezTo>
                    <a:close/>
                    <a:moveTo>
                      <a:pt x="5524" y="1"/>
                    </a:moveTo>
                    <a:cubicBezTo>
                      <a:pt x="5319" y="1"/>
                      <a:pt x="5045" y="1"/>
                      <a:pt x="4839" y="92"/>
                    </a:cubicBezTo>
                    <a:lnTo>
                      <a:pt x="4748" y="206"/>
                    </a:lnTo>
                    <a:cubicBezTo>
                      <a:pt x="4643" y="163"/>
                      <a:pt x="4535" y="136"/>
                      <a:pt x="4426" y="136"/>
                    </a:cubicBezTo>
                    <a:cubicBezTo>
                      <a:pt x="4250" y="136"/>
                      <a:pt x="4072" y="206"/>
                      <a:pt x="3903" y="389"/>
                    </a:cubicBezTo>
                    <a:cubicBezTo>
                      <a:pt x="3812" y="480"/>
                      <a:pt x="3698" y="777"/>
                      <a:pt x="3698" y="960"/>
                    </a:cubicBezTo>
                    <a:lnTo>
                      <a:pt x="3698" y="1142"/>
                    </a:lnTo>
                    <a:cubicBezTo>
                      <a:pt x="3607" y="1233"/>
                      <a:pt x="3424" y="1233"/>
                      <a:pt x="3333" y="1439"/>
                    </a:cubicBezTo>
                    <a:cubicBezTo>
                      <a:pt x="3127" y="1530"/>
                      <a:pt x="3036" y="1713"/>
                      <a:pt x="3036" y="2009"/>
                    </a:cubicBezTo>
                    <a:cubicBezTo>
                      <a:pt x="3036" y="2101"/>
                      <a:pt x="3036" y="2101"/>
                      <a:pt x="3127" y="2192"/>
                    </a:cubicBezTo>
                    <a:cubicBezTo>
                      <a:pt x="2945" y="2192"/>
                      <a:pt x="2853" y="2283"/>
                      <a:pt x="2671" y="2375"/>
                    </a:cubicBezTo>
                    <a:cubicBezTo>
                      <a:pt x="2557" y="2580"/>
                      <a:pt x="2465" y="2763"/>
                      <a:pt x="2465" y="3059"/>
                    </a:cubicBezTo>
                    <a:cubicBezTo>
                      <a:pt x="2465" y="3151"/>
                      <a:pt x="2465" y="3333"/>
                      <a:pt x="2557" y="3425"/>
                    </a:cubicBezTo>
                    <a:cubicBezTo>
                      <a:pt x="2465" y="3516"/>
                      <a:pt x="2374" y="3630"/>
                      <a:pt x="2283" y="3630"/>
                    </a:cubicBezTo>
                    <a:cubicBezTo>
                      <a:pt x="1986" y="3995"/>
                      <a:pt x="1986" y="4475"/>
                      <a:pt x="2283" y="4863"/>
                    </a:cubicBezTo>
                    <a:lnTo>
                      <a:pt x="1530" y="5616"/>
                    </a:lnTo>
                    <a:cubicBezTo>
                      <a:pt x="1421" y="5582"/>
                      <a:pt x="1300" y="5561"/>
                      <a:pt x="1182" y="5561"/>
                    </a:cubicBezTo>
                    <a:cubicBezTo>
                      <a:pt x="976" y="5561"/>
                      <a:pt x="778" y="5625"/>
                      <a:pt x="662" y="5798"/>
                    </a:cubicBezTo>
                    <a:lnTo>
                      <a:pt x="183" y="6187"/>
                    </a:lnTo>
                    <a:cubicBezTo>
                      <a:pt x="92" y="6369"/>
                      <a:pt x="0" y="6575"/>
                      <a:pt x="0" y="6757"/>
                    </a:cubicBezTo>
                    <a:cubicBezTo>
                      <a:pt x="0" y="6940"/>
                      <a:pt x="92" y="7145"/>
                      <a:pt x="183" y="7328"/>
                    </a:cubicBezTo>
                    <a:lnTo>
                      <a:pt x="753" y="7898"/>
                    </a:lnTo>
                    <a:lnTo>
                      <a:pt x="1050" y="7898"/>
                    </a:lnTo>
                    <a:cubicBezTo>
                      <a:pt x="1141" y="7807"/>
                      <a:pt x="1141" y="7625"/>
                      <a:pt x="1050" y="7510"/>
                    </a:cubicBezTo>
                    <a:lnTo>
                      <a:pt x="571" y="7054"/>
                    </a:lnTo>
                    <a:cubicBezTo>
                      <a:pt x="480" y="6940"/>
                      <a:pt x="480" y="6848"/>
                      <a:pt x="480" y="6757"/>
                    </a:cubicBezTo>
                    <a:cubicBezTo>
                      <a:pt x="480" y="6666"/>
                      <a:pt x="480" y="6575"/>
                      <a:pt x="571" y="6575"/>
                    </a:cubicBezTo>
                    <a:lnTo>
                      <a:pt x="959" y="6095"/>
                    </a:lnTo>
                    <a:cubicBezTo>
                      <a:pt x="1005" y="6050"/>
                      <a:pt x="1073" y="6027"/>
                      <a:pt x="1141" y="6027"/>
                    </a:cubicBezTo>
                    <a:cubicBezTo>
                      <a:pt x="1210" y="6027"/>
                      <a:pt x="1278" y="6050"/>
                      <a:pt x="1324" y="6095"/>
                    </a:cubicBezTo>
                    <a:lnTo>
                      <a:pt x="1415" y="6095"/>
                    </a:lnTo>
                    <a:lnTo>
                      <a:pt x="1415" y="6187"/>
                    </a:lnTo>
                    <a:lnTo>
                      <a:pt x="3903" y="8560"/>
                    </a:lnTo>
                    <a:lnTo>
                      <a:pt x="3903" y="8652"/>
                    </a:lnTo>
                    <a:lnTo>
                      <a:pt x="3995" y="8652"/>
                    </a:lnTo>
                    <a:cubicBezTo>
                      <a:pt x="3995" y="8766"/>
                      <a:pt x="4086" y="8857"/>
                      <a:pt x="4086" y="8857"/>
                    </a:cubicBezTo>
                    <a:cubicBezTo>
                      <a:pt x="4086" y="8948"/>
                      <a:pt x="3995" y="9040"/>
                      <a:pt x="3995" y="9131"/>
                    </a:cubicBezTo>
                    <a:lnTo>
                      <a:pt x="3515" y="9519"/>
                    </a:lnTo>
                    <a:cubicBezTo>
                      <a:pt x="3470" y="9565"/>
                      <a:pt x="3401" y="9587"/>
                      <a:pt x="3330" y="9587"/>
                    </a:cubicBezTo>
                    <a:cubicBezTo>
                      <a:pt x="3259" y="9587"/>
                      <a:pt x="3184" y="9565"/>
                      <a:pt x="3127" y="9519"/>
                    </a:cubicBezTo>
                    <a:lnTo>
                      <a:pt x="2557" y="9040"/>
                    </a:lnTo>
                    <a:cubicBezTo>
                      <a:pt x="2511" y="8994"/>
                      <a:pt x="2465" y="8971"/>
                      <a:pt x="2420" y="8971"/>
                    </a:cubicBezTo>
                    <a:cubicBezTo>
                      <a:pt x="2374" y="8971"/>
                      <a:pt x="2328" y="8994"/>
                      <a:pt x="2283" y="9040"/>
                    </a:cubicBezTo>
                    <a:cubicBezTo>
                      <a:pt x="2191" y="9131"/>
                      <a:pt x="2191" y="9222"/>
                      <a:pt x="2283" y="9336"/>
                    </a:cubicBezTo>
                    <a:lnTo>
                      <a:pt x="2762" y="9907"/>
                    </a:lnTo>
                    <a:cubicBezTo>
                      <a:pt x="2945" y="9998"/>
                      <a:pt x="3127" y="10090"/>
                      <a:pt x="3333" y="10090"/>
                    </a:cubicBezTo>
                    <a:cubicBezTo>
                      <a:pt x="3515" y="10090"/>
                      <a:pt x="3698" y="9998"/>
                      <a:pt x="3903" y="9907"/>
                    </a:cubicBezTo>
                    <a:lnTo>
                      <a:pt x="4269" y="9428"/>
                    </a:lnTo>
                    <a:cubicBezTo>
                      <a:pt x="4474" y="9336"/>
                      <a:pt x="4565" y="9131"/>
                      <a:pt x="4565" y="8857"/>
                    </a:cubicBezTo>
                    <a:cubicBezTo>
                      <a:pt x="4565" y="8766"/>
                      <a:pt x="4474" y="8560"/>
                      <a:pt x="4383" y="8469"/>
                    </a:cubicBezTo>
                    <a:lnTo>
                      <a:pt x="5319" y="7625"/>
                    </a:lnTo>
                    <a:cubicBezTo>
                      <a:pt x="5410" y="7510"/>
                      <a:pt x="5707" y="7510"/>
                      <a:pt x="5980" y="7510"/>
                    </a:cubicBezTo>
                    <a:lnTo>
                      <a:pt x="6551" y="7510"/>
                    </a:lnTo>
                    <a:lnTo>
                      <a:pt x="7510" y="8469"/>
                    </a:lnTo>
                    <a:cubicBezTo>
                      <a:pt x="7510" y="8560"/>
                      <a:pt x="7418" y="8766"/>
                      <a:pt x="7418" y="8857"/>
                    </a:cubicBezTo>
                    <a:cubicBezTo>
                      <a:pt x="7418" y="9040"/>
                      <a:pt x="7510" y="9222"/>
                      <a:pt x="7692" y="9428"/>
                    </a:cubicBezTo>
                    <a:lnTo>
                      <a:pt x="8080" y="9793"/>
                    </a:lnTo>
                    <a:cubicBezTo>
                      <a:pt x="8263" y="9998"/>
                      <a:pt x="8468" y="10090"/>
                      <a:pt x="8651" y="10090"/>
                    </a:cubicBezTo>
                    <a:cubicBezTo>
                      <a:pt x="8834" y="10090"/>
                      <a:pt x="9039" y="9998"/>
                      <a:pt x="9222" y="9793"/>
                    </a:cubicBezTo>
                    <a:lnTo>
                      <a:pt x="11687" y="7328"/>
                    </a:lnTo>
                    <a:cubicBezTo>
                      <a:pt x="11892" y="7145"/>
                      <a:pt x="11984" y="6940"/>
                      <a:pt x="11984" y="6757"/>
                    </a:cubicBezTo>
                    <a:cubicBezTo>
                      <a:pt x="11984" y="6575"/>
                      <a:pt x="11892" y="6369"/>
                      <a:pt x="11687" y="6187"/>
                    </a:cubicBezTo>
                    <a:lnTo>
                      <a:pt x="11322" y="5798"/>
                    </a:lnTo>
                    <a:cubicBezTo>
                      <a:pt x="11230" y="5616"/>
                      <a:pt x="10934" y="5525"/>
                      <a:pt x="10751" y="5525"/>
                    </a:cubicBezTo>
                    <a:cubicBezTo>
                      <a:pt x="10660" y="5525"/>
                      <a:pt x="10454" y="5616"/>
                      <a:pt x="10363" y="5616"/>
                    </a:cubicBezTo>
                    <a:lnTo>
                      <a:pt x="9610" y="4863"/>
                    </a:lnTo>
                    <a:cubicBezTo>
                      <a:pt x="9975" y="4475"/>
                      <a:pt x="9975" y="3995"/>
                      <a:pt x="9610" y="3630"/>
                    </a:cubicBezTo>
                    <a:cubicBezTo>
                      <a:pt x="9518" y="3516"/>
                      <a:pt x="9404" y="3425"/>
                      <a:pt x="9222" y="3425"/>
                    </a:cubicBezTo>
                    <a:lnTo>
                      <a:pt x="9222" y="3242"/>
                    </a:lnTo>
                    <a:cubicBezTo>
                      <a:pt x="9222" y="2945"/>
                      <a:pt x="9130" y="2763"/>
                      <a:pt x="9039" y="2671"/>
                    </a:cubicBezTo>
                    <a:cubicBezTo>
                      <a:pt x="8948" y="2489"/>
                      <a:pt x="8742" y="2489"/>
                      <a:pt x="8651" y="2375"/>
                    </a:cubicBezTo>
                    <a:lnTo>
                      <a:pt x="8651" y="2192"/>
                    </a:lnTo>
                    <a:cubicBezTo>
                      <a:pt x="8651" y="2009"/>
                      <a:pt x="8560" y="1713"/>
                      <a:pt x="8377" y="1621"/>
                    </a:cubicBezTo>
                    <a:cubicBezTo>
                      <a:pt x="8263" y="1530"/>
                      <a:pt x="8172" y="1439"/>
                      <a:pt x="7989" y="1348"/>
                    </a:cubicBezTo>
                    <a:cubicBezTo>
                      <a:pt x="8080" y="1142"/>
                      <a:pt x="7989" y="777"/>
                      <a:pt x="7806" y="572"/>
                    </a:cubicBezTo>
                    <a:cubicBezTo>
                      <a:pt x="7601" y="389"/>
                      <a:pt x="7327" y="298"/>
                      <a:pt x="7122" y="298"/>
                    </a:cubicBezTo>
                    <a:lnTo>
                      <a:pt x="55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0"/>
              <p:cNvSpPr/>
              <p:nvPr/>
            </p:nvSpPr>
            <p:spPr>
              <a:xfrm>
                <a:off x="7098316" y="2283460"/>
                <a:ext cx="47982" cy="46341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02" extrusionOk="0">
                    <a:moveTo>
                      <a:pt x="249" y="0"/>
                    </a:moveTo>
                    <a:cubicBezTo>
                      <a:pt x="200" y="0"/>
                      <a:pt x="149" y="23"/>
                      <a:pt x="92" y="69"/>
                    </a:cubicBezTo>
                    <a:cubicBezTo>
                      <a:pt x="1" y="160"/>
                      <a:pt x="1" y="365"/>
                      <a:pt x="92" y="457"/>
                    </a:cubicBezTo>
                    <a:lnTo>
                      <a:pt x="959" y="1301"/>
                    </a:lnTo>
                    <a:lnTo>
                      <a:pt x="1233" y="1301"/>
                    </a:lnTo>
                    <a:cubicBezTo>
                      <a:pt x="1347" y="1210"/>
                      <a:pt x="1347" y="1027"/>
                      <a:pt x="1233" y="936"/>
                    </a:cubicBezTo>
                    <a:lnTo>
                      <a:pt x="389" y="69"/>
                    </a:lnTo>
                    <a:cubicBezTo>
                      <a:pt x="343" y="23"/>
                      <a:pt x="297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>
                <a:off x="7338818" y="2283460"/>
                <a:ext cx="51221" cy="4634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302" extrusionOk="0">
                    <a:moveTo>
                      <a:pt x="1141" y="0"/>
                    </a:moveTo>
                    <a:cubicBezTo>
                      <a:pt x="1073" y="0"/>
                      <a:pt x="1004" y="23"/>
                      <a:pt x="959" y="69"/>
                    </a:cubicBezTo>
                    <a:lnTo>
                      <a:pt x="91" y="936"/>
                    </a:lnTo>
                    <a:cubicBezTo>
                      <a:pt x="0" y="1027"/>
                      <a:pt x="0" y="1210"/>
                      <a:pt x="91" y="1301"/>
                    </a:cubicBezTo>
                    <a:lnTo>
                      <a:pt x="479" y="1301"/>
                    </a:lnTo>
                    <a:lnTo>
                      <a:pt x="1324" y="457"/>
                    </a:lnTo>
                    <a:cubicBezTo>
                      <a:pt x="1438" y="365"/>
                      <a:pt x="1438" y="160"/>
                      <a:pt x="1324" y="69"/>
                    </a:cubicBezTo>
                    <a:cubicBezTo>
                      <a:pt x="1278" y="23"/>
                      <a:pt x="1210" y="0"/>
                      <a:pt x="11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>
                <a:off x="7078028" y="2642519"/>
                <a:ext cx="20325" cy="15483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35" extrusionOk="0">
                    <a:moveTo>
                      <a:pt x="294" y="1"/>
                    </a:moveTo>
                    <a:cubicBezTo>
                      <a:pt x="223" y="1"/>
                      <a:pt x="148" y="24"/>
                      <a:pt x="91" y="69"/>
                    </a:cubicBezTo>
                    <a:cubicBezTo>
                      <a:pt x="0" y="161"/>
                      <a:pt x="0" y="252"/>
                      <a:pt x="91" y="343"/>
                    </a:cubicBezTo>
                    <a:cubicBezTo>
                      <a:pt x="206" y="435"/>
                      <a:pt x="206" y="435"/>
                      <a:pt x="297" y="435"/>
                    </a:cubicBezTo>
                    <a:cubicBezTo>
                      <a:pt x="388" y="435"/>
                      <a:pt x="388" y="435"/>
                      <a:pt x="479" y="343"/>
                    </a:cubicBezTo>
                    <a:cubicBezTo>
                      <a:pt x="571" y="252"/>
                      <a:pt x="571" y="161"/>
                      <a:pt x="479" y="69"/>
                    </a:cubicBezTo>
                    <a:cubicBezTo>
                      <a:pt x="434" y="24"/>
                      <a:pt x="365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>
                <a:off x="7304684" y="2558769"/>
                <a:ext cx="20325" cy="1801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06" extrusionOk="0">
                    <a:moveTo>
                      <a:pt x="307" y="1"/>
                    </a:moveTo>
                    <a:cubicBezTo>
                      <a:pt x="269" y="1"/>
                      <a:pt x="233" y="14"/>
                      <a:pt x="206" y="49"/>
                    </a:cubicBezTo>
                    <a:cubicBezTo>
                      <a:pt x="114" y="140"/>
                      <a:pt x="0" y="231"/>
                      <a:pt x="114" y="323"/>
                    </a:cubicBezTo>
                    <a:cubicBezTo>
                      <a:pt x="206" y="414"/>
                      <a:pt x="206" y="505"/>
                      <a:pt x="297" y="505"/>
                    </a:cubicBezTo>
                    <a:cubicBezTo>
                      <a:pt x="388" y="505"/>
                      <a:pt x="388" y="505"/>
                      <a:pt x="388" y="414"/>
                    </a:cubicBezTo>
                    <a:cubicBezTo>
                      <a:pt x="571" y="414"/>
                      <a:pt x="571" y="231"/>
                      <a:pt x="571" y="140"/>
                    </a:cubicBezTo>
                    <a:cubicBezTo>
                      <a:pt x="507" y="76"/>
                      <a:pt x="398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40"/>
            <p:cNvGrpSpPr/>
            <p:nvPr/>
          </p:nvGrpSpPr>
          <p:grpSpPr>
            <a:xfrm>
              <a:off x="7308970" y="3023574"/>
              <a:ext cx="57735" cy="487477"/>
              <a:chOff x="7220186" y="3023574"/>
              <a:chExt cx="57735" cy="487477"/>
            </a:xfrm>
          </p:grpSpPr>
          <p:sp>
            <p:nvSpPr>
              <p:cNvPr id="1773" name="Google Shape;1773;p40"/>
              <p:cNvSpPr/>
              <p:nvPr/>
            </p:nvSpPr>
            <p:spPr>
              <a:xfrm>
                <a:off x="7237235" y="3023574"/>
                <a:ext cx="23599" cy="2438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85" extrusionOk="0">
                    <a:moveTo>
                      <a:pt x="298" y="0"/>
                    </a:moveTo>
                    <a:cubicBezTo>
                      <a:pt x="183" y="0"/>
                      <a:pt x="92" y="0"/>
                      <a:pt x="92" y="114"/>
                    </a:cubicBezTo>
                    <a:cubicBezTo>
                      <a:pt x="1" y="114"/>
                      <a:pt x="1" y="205"/>
                      <a:pt x="1" y="297"/>
                    </a:cubicBezTo>
                    <a:cubicBezTo>
                      <a:pt x="1" y="388"/>
                      <a:pt x="1" y="479"/>
                      <a:pt x="92" y="571"/>
                    </a:cubicBezTo>
                    <a:cubicBezTo>
                      <a:pt x="92" y="685"/>
                      <a:pt x="183" y="685"/>
                      <a:pt x="298" y="685"/>
                    </a:cubicBezTo>
                    <a:cubicBezTo>
                      <a:pt x="389" y="685"/>
                      <a:pt x="480" y="685"/>
                      <a:pt x="571" y="571"/>
                    </a:cubicBezTo>
                    <a:cubicBezTo>
                      <a:pt x="571" y="479"/>
                      <a:pt x="663" y="388"/>
                      <a:pt x="663" y="297"/>
                    </a:cubicBezTo>
                    <a:cubicBezTo>
                      <a:pt x="663" y="205"/>
                      <a:pt x="571" y="114"/>
                      <a:pt x="571" y="114"/>
                    </a:cubicBezTo>
                    <a:cubicBezTo>
                      <a:pt x="480" y="0"/>
                      <a:pt x="389" y="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7237235" y="3060911"/>
                <a:ext cx="23599" cy="39973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231" extrusionOk="0">
                    <a:moveTo>
                      <a:pt x="298" y="1"/>
                    </a:moveTo>
                    <a:cubicBezTo>
                      <a:pt x="92" y="1"/>
                      <a:pt x="1" y="92"/>
                      <a:pt x="1" y="298"/>
                    </a:cubicBezTo>
                    <a:cubicBezTo>
                      <a:pt x="1" y="480"/>
                      <a:pt x="92" y="663"/>
                      <a:pt x="298" y="663"/>
                    </a:cubicBezTo>
                    <a:cubicBezTo>
                      <a:pt x="480" y="663"/>
                      <a:pt x="663" y="480"/>
                      <a:pt x="663" y="298"/>
                    </a:cubicBezTo>
                    <a:cubicBezTo>
                      <a:pt x="663" y="92"/>
                      <a:pt x="480" y="1"/>
                      <a:pt x="298" y="1"/>
                    </a:cubicBezTo>
                    <a:close/>
                    <a:moveTo>
                      <a:pt x="298" y="1051"/>
                    </a:moveTo>
                    <a:cubicBezTo>
                      <a:pt x="92" y="1051"/>
                      <a:pt x="1" y="1234"/>
                      <a:pt x="1" y="1439"/>
                    </a:cubicBezTo>
                    <a:cubicBezTo>
                      <a:pt x="1" y="1622"/>
                      <a:pt x="92" y="1713"/>
                      <a:pt x="298" y="1713"/>
                    </a:cubicBezTo>
                    <a:cubicBezTo>
                      <a:pt x="480" y="1713"/>
                      <a:pt x="663" y="1622"/>
                      <a:pt x="663" y="1439"/>
                    </a:cubicBezTo>
                    <a:cubicBezTo>
                      <a:pt x="663" y="1234"/>
                      <a:pt x="480" y="1051"/>
                      <a:pt x="298" y="1051"/>
                    </a:cubicBezTo>
                    <a:close/>
                    <a:moveTo>
                      <a:pt x="298" y="2101"/>
                    </a:moveTo>
                    <a:cubicBezTo>
                      <a:pt x="92" y="2101"/>
                      <a:pt x="1" y="2284"/>
                      <a:pt x="1" y="2489"/>
                    </a:cubicBezTo>
                    <a:cubicBezTo>
                      <a:pt x="1" y="2672"/>
                      <a:pt x="92" y="2763"/>
                      <a:pt x="298" y="2763"/>
                    </a:cubicBezTo>
                    <a:cubicBezTo>
                      <a:pt x="480" y="2763"/>
                      <a:pt x="663" y="2672"/>
                      <a:pt x="663" y="2489"/>
                    </a:cubicBezTo>
                    <a:cubicBezTo>
                      <a:pt x="663" y="2284"/>
                      <a:pt x="480" y="2101"/>
                      <a:pt x="298" y="2101"/>
                    </a:cubicBezTo>
                    <a:close/>
                    <a:moveTo>
                      <a:pt x="298" y="3151"/>
                    </a:moveTo>
                    <a:cubicBezTo>
                      <a:pt x="92" y="3151"/>
                      <a:pt x="1" y="3333"/>
                      <a:pt x="1" y="3516"/>
                    </a:cubicBezTo>
                    <a:cubicBezTo>
                      <a:pt x="1" y="3721"/>
                      <a:pt x="92" y="3813"/>
                      <a:pt x="298" y="3813"/>
                    </a:cubicBezTo>
                    <a:cubicBezTo>
                      <a:pt x="480" y="3813"/>
                      <a:pt x="663" y="3721"/>
                      <a:pt x="663" y="3516"/>
                    </a:cubicBezTo>
                    <a:cubicBezTo>
                      <a:pt x="663" y="3333"/>
                      <a:pt x="480" y="3151"/>
                      <a:pt x="298" y="3151"/>
                    </a:cubicBezTo>
                    <a:close/>
                    <a:moveTo>
                      <a:pt x="298" y="4201"/>
                    </a:moveTo>
                    <a:cubicBezTo>
                      <a:pt x="92" y="4201"/>
                      <a:pt x="1" y="4383"/>
                      <a:pt x="1" y="4566"/>
                    </a:cubicBezTo>
                    <a:cubicBezTo>
                      <a:pt x="1" y="4771"/>
                      <a:pt x="92" y="4954"/>
                      <a:pt x="298" y="4954"/>
                    </a:cubicBezTo>
                    <a:cubicBezTo>
                      <a:pt x="480" y="4954"/>
                      <a:pt x="663" y="4771"/>
                      <a:pt x="663" y="4566"/>
                    </a:cubicBezTo>
                    <a:cubicBezTo>
                      <a:pt x="663" y="4383"/>
                      <a:pt x="480" y="4201"/>
                      <a:pt x="298" y="4201"/>
                    </a:cubicBezTo>
                    <a:close/>
                    <a:moveTo>
                      <a:pt x="298" y="5228"/>
                    </a:moveTo>
                    <a:cubicBezTo>
                      <a:pt x="92" y="5228"/>
                      <a:pt x="1" y="5433"/>
                      <a:pt x="1" y="5616"/>
                    </a:cubicBezTo>
                    <a:cubicBezTo>
                      <a:pt x="1" y="5799"/>
                      <a:pt x="92" y="6004"/>
                      <a:pt x="298" y="6004"/>
                    </a:cubicBezTo>
                    <a:cubicBezTo>
                      <a:pt x="480" y="6004"/>
                      <a:pt x="663" y="5799"/>
                      <a:pt x="663" y="5616"/>
                    </a:cubicBezTo>
                    <a:cubicBezTo>
                      <a:pt x="663" y="5433"/>
                      <a:pt x="480" y="5228"/>
                      <a:pt x="298" y="5228"/>
                    </a:cubicBezTo>
                    <a:close/>
                    <a:moveTo>
                      <a:pt x="298" y="6278"/>
                    </a:moveTo>
                    <a:cubicBezTo>
                      <a:pt x="92" y="6278"/>
                      <a:pt x="1" y="6483"/>
                      <a:pt x="1" y="6666"/>
                    </a:cubicBezTo>
                    <a:cubicBezTo>
                      <a:pt x="1" y="6849"/>
                      <a:pt x="92" y="7054"/>
                      <a:pt x="298" y="7054"/>
                    </a:cubicBezTo>
                    <a:cubicBezTo>
                      <a:pt x="480" y="7054"/>
                      <a:pt x="663" y="6849"/>
                      <a:pt x="663" y="6666"/>
                    </a:cubicBezTo>
                    <a:cubicBezTo>
                      <a:pt x="663" y="6483"/>
                      <a:pt x="480" y="6278"/>
                      <a:pt x="298" y="6278"/>
                    </a:cubicBezTo>
                    <a:close/>
                    <a:moveTo>
                      <a:pt x="298" y="7328"/>
                    </a:moveTo>
                    <a:cubicBezTo>
                      <a:pt x="92" y="7328"/>
                      <a:pt x="1" y="7510"/>
                      <a:pt x="1" y="7716"/>
                    </a:cubicBezTo>
                    <a:cubicBezTo>
                      <a:pt x="1" y="7899"/>
                      <a:pt x="92" y="8081"/>
                      <a:pt x="298" y="8081"/>
                    </a:cubicBezTo>
                    <a:cubicBezTo>
                      <a:pt x="480" y="8081"/>
                      <a:pt x="663" y="7899"/>
                      <a:pt x="663" y="7716"/>
                    </a:cubicBezTo>
                    <a:cubicBezTo>
                      <a:pt x="663" y="7510"/>
                      <a:pt x="480" y="7328"/>
                      <a:pt x="298" y="7328"/>
                    </a:cubicBezTo>
                    <a:close/>
                    <a:moveTo>
                      <a:pt x="298" y="8469"/>
                    </a:moveTo>
                    <a:cubicBezTo>
                      <a:pt x="92" y="8469"/>
                      <a:pt x="1" y="8560"/>
                      <a:pt x="1" y="8766"/>
                    </a:cubicBezTo>
                    <a:cubicBezTo>
                      <a:pt x="1" y="8948"/>
                      <a:pt x="92" y="9131"/>
                      <a:pt x="298" y="9131"/>
                    </a:cubicBezTo>
                    <a:cubicBezTo>
                      <a:pt x="480" y="9131"/>
                      <a:pt x="663" y="8948"/>
                      <a:pt x="663" y="8766"/>
                    </a:cubicBezTo>
                    <a:cubicBezTo>
                      <a:pt x="663" y="8560"/>
                      <a:pt x="480" y="8469"/>
                      <a:pt x="298" y="8469"/>
                    </a:cubicBezTo>
                    <a:close/>
                    <a:moveTo>
                      <a:pt x="298" y="9519"/>
                    </a:moveTo>
                    <a:cubicBezTo>
                      <a:pt x="92" y="9519"/>
                      <a:pt x="1" y="9610"/>
                      <a:pt x="1" y="9793"/>
                    </a:cubicBezTo>
                    <a:cubicBezTo>
                      <a:pt x="1" y="9998"/>
                      <a:pt x="92" y="10181"/>
                      <a:pt x="298" y="10181"/>
                    </a:cubicBezTo>
                    <a:cubicBezTo>
                      <a:pt x="480" y="10181"/>
                      <a:pt x="663" y="9998"/>
                      <a:pt x="663" y="9793"/>
                    </a:cubicBezTo>
                    <a:cubicBezTo>
                      <a:pt x="663" y="9610"/>
                      <a:pt x="480" y="9519"/>
                      <a:pt x="298" y="9519"/>
                    </a:cubicBezTo>
                    <a:close/>
                    <a:moveTo>
                      <a:pt x="298" y="10569"/>
                    </a:moveTo>
                    <a:cubicBezTo>
                      <a:pt x="92" y="10569"/>
                      <a:pt x="1" y="10660"/>
                      <a:pt x="1" y="10843"/>
                    </a:cubicBezTo>
                    <a:cubicBezTo>
                      <a:pt x="1" y="11048"/>
                      <a:pt x="92" y="11231"/>
                      <a:pt x="298" y="11231"/>
                    </a:cubicBezTo>
                    <a:cubicBezTo>
                      <a:pt x="480" y="11231"/>
                      <a:pt x="663" y="11048"/>
                      <a:pt x="663" y="10843"/>
                    </a:cubicBezTo>
                    <a:cubicBezTo>
                      <a:pt x="663" y="10660"/>
                      <a:pt x="480" y="10569"/>
                      <a:pt x="298" y="10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0"/>
              <p:cNvSpPr/>
              <p:nvPr/>
            </p:nvSpPr>
            <p:spPr>
              <a:xfrm>
                <a:off x="7237235" y="3474463"/>
                <a:ext cx="23599" cy="2356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2" extrusionOk="0">
                    <a:moveTo>
                      <a:pt x="298" y="0"/>
                    </a:moveTo>
                    <a:cubicBezTo>
                      <a:pt x="183" y="0"/>
                      <a:pt x="92" y="0"/>
                      <a:pt x="92" y="91"/>
                    </a:cubicBezTo>
                    <a:cubicBezTo>
                      <a:pt x="1" y="183"/>
                      <a:pt x="1" y="274"/>
                      <a:pt x="1" y="365"/>
                    </a:cubicBezTo>
                    <a:cubicBezTo>
                      <a:pt x="1" y="365"/>
                      <a:pt x="1" y="457"/>
                      <a:pt x="92" y="571"/>
                    </a:cubicBezTo>
                    <a:cubicBezTo>
                      <a:pt x="92" y="662"/>
                      <a:pt x="183" y="662"/>
                      <a:pt x="298" y="662"/>
                    </a:cubicBezTo>
                    <a:cubicBezTo>
                      <a:pt x="389" y="662"/>
                      <a:pt x="480" y="662"/>
                      <a:pt x="571" y="571"/>
                    </a:cubicBezTo>
                    <a:cubicBezTo>
                      <a:pt x="571" y="457"/>
                      <a:pt x="663" y="365"/>
                      <a:pt x="663" y="365"/>
                    </a:cubicBezTo>
                    <a:cubicBezTo>
                      <a:pt x="663" y="274"/>
                      <a:pt x="571" y="183"/>
                      <a:pt x="571" y="91"/>
                    </a:cubicBezTo>
                    <a:cubicBezTo>
                      <a:pt x="480" y="0"/>
                      <a:pt x="389" y="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0"/>
              <p:cNvSpPr/>
              <p:nvPr/>
            </p:nvSpPr>
            <p:spPr>
              <a:xfrm>
                <a:off x="7220186" y="3454139"/>
                <a:ext cx="57735" cy="56912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99" extrusionOk="0">
                    <a:moveTo>
                      <a:pt x="868" y="0"/>
                    </a:moveTo>
                    <a:cubicBezTo>
                      <a:pt x="389" y="0"/>
                      <a:pt x="1" y="366"/>
                      <a:pt x="1" y="845"/>
                    </a:cubicBezTo>
                    <a:cubicBezTo>
                      <a:pt x="1" y="1324"/>
                      <a:pt x="389" y="1598"/>
                      <a:pt x="868" y="1598"/>
                    </a:cubicBezTo>
                    <a:cubicBezTo>
                      <a:pt x="1233" y="1598"/>
                      <a:pt x="1621" y="1324"/>
                      <a:pt x="1621" y="845"/>
                    </a:cubicBezTo>
                    <a:cubicBezTo>
                      <a:pt x="1621" y="366"/>
                      <a:pt x="1233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7" name="Google Shape;1777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1778" name="Google Shape;1778;p40"/>
          <p:cNvSpPr/>
          <p:nvPr/>
        </p:nvSpPr>
        <p:spPr>
          <a:xfrm>
            <a:off x="1800773" y="3474463"/>
            <a:ext cx="23599" cy="23562"/>
          </a:xfrm>
          <a:custGeom>
            <a:avLst/>
            <a:gdLst/>
            <a:ahLst/>
            <a:cxnLst/>
            <a:rect l="l" t="t" r="r" b="b"/>
            <a:pathLst>
              <a:path w="663" h="662" extrusionOk="0">
                <a:moveTo>
                  <a:pt x="389" y="0"/>
                </a:moveTo>
                <a:cubicBezTo>
                  <a:pt x="274" y="0"/>
                  <a:pt x="183" y="0"/>
                  <a:pt x="92" y="91"/>
                </a:cubicBezTo>
                <a:cubicBezTo>
                  <a:pt x="1" y="183"/>
                  <a:pt x="1" y="274"/>
                  <a:pt x="1" y="365"/>
                </a:cubicBezTo>
                <a:cubicBezTo>
                  <a:pt x="1" y="365"/>
                  <a:pt x="1" y="457"/>
                  <a:pt x="92" y="571"/>
                </a:cubicBezTo>
                <a:cubicBezTo>
                  <a:pt x="183" y="662"/>
                  <a:pt x="274" y="662"/>
                  <a:pt x="389" y="662"/>
                </a:cubicBezTo>
                <a:cubicBezTo>
                  <a:pt x="480" y="662"/>
                  <a:pt x="571" y="662"/>
                  <a:pt x="571" y="571"/>
                </a:cubicBezTo>
                <a:cubicBezTo>
                  <a:pt x="662" y="457"/>
                  <a:pt x="662" y="365"/>
                  <a:pt x="662" y="365"/>
                </a:cubicBezTo>
                <a:cubicBezTo>
                  <a:pt x="662" y="274"/>
                  <a:pt x="662" y="183"/>
                  <a:pt x="571" y="91"/>
                </a:cubicBezTo>
                <a:cubicBezTo>
                  <a:pt x="571" y="0"/>
                  <a:pt x="480" y="0"/>
                  <a:pt x="3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40"/>
          <p:cNvSpPr/>
          <p:nvPr/>
        </p:nvSpPr>
        <p:spPr>
          <a:xfrm>
            <a:off x="1786963" y="3454139"/>
            <a:ext cx="57735" cy="56912"/>
          </a:xfrm>
          <a:custGeom>
            <a:avLst/>
            <a:gdLst/>
            <a:ahLst/>
            <a:cxnLst/>
            <a:rect l="l" t="t" r="r" b="b"/>
            <a:pathLst>
              <a:path w="1622" h="1599" extrusionOk="0">
                <a:moveTo>
                  <a:pt x="777" y="0"/>
                </a:moveTo>
                <a:cubicBezTo>
                  <a:pt x="389" y="0"/>
                  <a:pt x="0" y="366"/>
                  <a:pt x="0" y="845"/>
                </a:cubicBezTo>
                <a:cubicBezTo>
                  <a:pt x="0" y="1324"/>
                  <a:pt x="389" y="1598"/>
                  <a:pt x="777" y="1598"/>
                </a:cubicBezTo>
                <a:cubicBezTo>
                  <a:pt x="1233" y="1598"/>
                  <a:pt x="1621" y="1324"/>
                  <a:pt x="1621" y="845"/>
                </a:cubicBezTo>
                <a:cubicBezTo>
                  <a:pt x="1621" y="366"/>
                  <a:pt x="1233" y="0"/>
                  <a:pt x="7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0" name="Google Shape;1780;p40"/>
          <p:cNvGrpSpPr/>
          <p:nvPr/>
        </p:nvGrpSpPr>
        <p:grpSpPr>
          <a:xfrm>
            <a:off x="1050466" y="3595113"/>
            <a:ext cx="1524300" cy="1150400"/>
            <a:chOff x="1000184" y="3137913"/>
            <a:chExt cx="1524300" cy="1150400"/>
          </a:xfrm>
        </p:grpSpPr>
        <p:sp>
          <p:nvSpPr>
            <p:cNvPr id="1781" name="Google Shape;1781;p40"/>
            <p:cNvSpPr txBox="1"/>
            <p:nvPr/>
          </p:nvSpPr>
          <p:spPr>
            <a:xfrm>
              <a:off x="1000184" y="3523312"/>
              <a:ext cx="152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82" name="Google Shape;1782;p40"/>
            <p:cNvSpPr txBox="1"/>
            <p:nvPr/>
          </p:nvSpPr>
          <p:spPr>
            <a:xfrm>
              <a:off x="1000184" y="3137913"/>
              <a:ext cx="1524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83" name="Google Shape;1783;p40"/>
          <p:cNvGrpSpPr/>
          <p:nvPr/>
        </p:nvGrpSpPr>
        <p:grpSpPr>
          <a:xfrm>
            <a:off x="2890453" y="3595113"/>
            <a:ext cx="1524300" cy="1150400"/>
            <a:chOff x="2639660" y="3137913"/>
            <a:chExt cx="1524300" cy="1150400"/>
          </a:xfrm>
        </p:grpSpPr>
        <p:sp>
          <p:nvSpPr>
            <p:cNvPr id="1784" name="Google Shape;1784;p40"/>
            <p:cNvSpPr txBox="1"/>
            <p:nvPr/>
          </p:nvSpPr>
          <p:spPr>
            <a:xfrm>
              <a:off x="2639660" y="3523312"/>
              <a:ext cx="152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85" name="Google Shape;1785;p40"/>
            <p:cNvSpPr txBox="1"/>
            <p:nvPr/>
          </p:nvSpPr>
          <p:spPr>
            <a:xfrm>
              <a:off x="2639660" y="3137913"/>
              <a:ext cx="1524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Assumptions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86" name="Google Shape;1786;p40"/>
          <p:cNvGrpSpPr/>
          <p:nvPr/>
        </p:nvGrpSpPr>
        <p:grpSpPr>
          <a:xfrm>
            <a:off x="4730849" y="3595113"/>
            <a:ext cx="1524300" cy="1150400"/>
            <a:chOff x="4302447" y="3137913"/>
            <a:chExt cx="1524300" cy="1150400"/>
          </a:xfrm>
        </p:grpSpPr>
        <p:sp>
          <p:nvSpPr>
            <p:cNvPr id="1787" name="Google Shape;1787;p40"/>
            <p:cNvSpPr txBox="1"/>
            <p:nvPr/>
          </p:nvSpPr>
          <p:spPr>
            <a:xfrm>
              <a:off x="4302447" y="3523312"/>
              <a:ext cx="152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88" name="Google Shape;1788;p40"/>
            <p:cNvSpPr txBox="1"/>
            <p:nvPr/>
          </p:nvSpPr>
          <p:spPr>
            <a:xfrm>
              <a:off x="4302447" y="3137913"/>
              <a:ext cx="1524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Issues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89" name="Google Shape;1789;p40"/>
          <p:cNvGrpSpPr/>
          <p:nvPr/>
        </p:nvGrpSpPr>
        <p:grpSpPr>
          <a:xfrm>
            <a:off x="6570853" y="3595113"/>
            <a:ext cx="1524300" cy="1150400"/>
            <a:chOff x="5958325" y="3137913"/>
            <a:chExt cx="1524300" cy="1150400"/>
          </a:xfrm>
        </p:grpSpPr>
        <p:sp>
          <p:nvSpPr>
            <p:cNvPr id="1790" name="Google Shape;1790;p40"/>
            <p:cNvSpPr txBox="1"/>
            <p:nvPr/>
          </p:nvSpPr>
          <p:spPr>
            <a:xfrm>
              <a:off x="5958325" y="3523312"/>
              <a:ext cx="152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91" name="Google Shape;1791;p40"/>
            <p:cNvSpPr txBox="1"/>
            <p:nvPr/>
          </p:nvSpPr>
          <p:spPr>
            <a:xfrm>
              <a:off x="5958325" y="3137913"/>
              <a:ext cx="1524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Dependencies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797" name="Google Shape;1797;p41"/>
          <p:cNvGrpSpPr/>
          <p:nvPr/>
        </p:nvGrpSpPr>
        <p:grpSpPr>
          <a:xfrm>
            <a:off x="488325" y="1634890"/>
            <a:ext cx="3987589" cy="1155432"/>
            <a:chOff x="488325" y="1634890"/>
            <a:chExt cx="3987589" cy="1155432"/>
          </a:xfrm>
        </p:grpSpPr>
        <p:sp>
          <p:nvSpPr>
            <p:cNvPr id="1798" name="Google Shape;1798;p41"/>
            <p:cNvSpPr/>
            <p:nvPr/>
          </p:nvSpPr>
          <p:spPr>
            <a:xfrm>
              <a:off x="3319476" y="1634890"/>
              <a:ext cx="1156438" cy="1152660"/>
            </a:xfrm>
            <a:custGeom>
              <a:avLst/>
              <a:gdLst/>
              <a:ahLst/>
              <a:cxnLst/>
              <a:rect l="l" t="t" r="r" b="b"/>
              <a:pathLst>
                <a:path w="38564" h="38438" extrusionOk="0">
                  <a:moveTo>
                    <a:pt x="19266" y="1"/>
                  </a:moveTo>
                  <a:cubicBezTo>
                    <a:pt x="8714" y="1"/>
                    <a:pt x="0" y="8588"/>
                    <a:pt x="0" y="19140"/>
                  </a:cubicBezTo>
                  <a:cubicBezTo>
                    <a:pt x="0" y="29850"/>
                    <a:pt x="8714" y="38438"/>
                    <a:pt x="19266" y="38438"/>
                  </a:cubicBezTo>
                  <a:cubicBezTo>
                    <a:pt x="29850" y="38438"/>
                    <a:pt x="38564" y="29850"/>
                    <a:pt x="38564" y="19140"/>
                  </a:cubicBezTo>
                  <a:lnTo>
                    <a:pt x="31561" y="19140"/>
                  </a:lnTo>
                  <a:cubicBezTo>
                    <a:pt x="31561" y="26016"/>
                    <a:pt x="26016" y="31435"/>
                    <a:pt x="19266" y="31435"/>
                  </a:cubicBezTo>
                  <a:cubicBezTo>
                    <a:pt x="12549" y="31435"/>
                    <a:pt x="7003" y="26016"/>
                    <a:pt x="7003" y="19140"/>
                  </a:cubicBezTo>
                  <a:cubicBezTo>
                    <a:pt x="7003" y="12422"/>
                    <a:pt x="12549" y="6877"/>
                    <a:pt x="19266" y="6877"/>
                  </a:cubicBezTo>
                  <a:lnTo>
                    <a:pt x="192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3897188" y="1690964"/>
              <a:ext cx="522652" cy="517914"/>
            </a:xfrm>
            <a:custGeom>
              <a:avLst/>
              <a:gdLst/>
              <a:ahLst/>
              <a:cxnLst/>
              <a:rect l="l" t="t" r="r" b="b"/>
              <a:pathLst>
                <a:path w="17429" h="17271" extrusionOk="0">
                  <a:moveTo>
                    <a:pt x="0" y="0"/>
                  </a:moveTo>
                  <a:lnTo>
                    <a:pt x="0" y="3549"/>
                  </a:lnTo>
                  <a:cubicBezTo>
                    <a:pt x="7669" y="3549"/>
                    <a:pt x="13753" y="9760"/>
                    <a:pt x="13753" y="17270"/>
                  </a:cubicBezTo>
                  <a:lnTo>
                    <a:pt x="17428" y="17270"/>
                  </a:lnTo>
                  <a:cubicBezTo>
                    <a:pt x="17428" y="7764"/>
                    <a:pt x="9633" y="0"/>
                    <a:pt x="0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0" name="Google Shape;1800;p41"/>
            <p:cNvGrpSpPr/>
            <p:nvPr/>
          </p:nvGrpSpPr>
          <p:grpSpPr>
            <a:xfrm>
              <a:off x="488325" y="1678473"/>
              <a:ext cx="1884600" cy="1111849"/>
              <a:chOff x="1021725" y="1240825"/>
              <a:chExt cx="1884600" cy="1111849"/>
            </a:xfrm>
          </p:grpSpPr>
          <p:sp>
            <p:nvSpPr>
              <p:cNvPr id="1801" name="Google Shape;1801;p41"/>
              <p:cNvSpPr txBox="1"/>
              <p:nvPr/>
            </p:nvSpPr>
            <p:spPr>
              <a:xfrm>
                <a:off x="1021725" y="15876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02" name="Google Shape;1802;p41"/>
              <p:cNvSpPr txBox="1"/>
              <p:nvPr/>
            </p:nvSpPr>
            <p:spPr>
              <a:xfrm>
                <a:off x="1021725" y="12408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803" name="Google Shape;1803;p41"/>
            <p:cNvSpPr txBox="1"/>
            <p:nvPr/>
          </p:nvSpPr>
          <p:spPr>
            <a:xfrm>
              <a:off x="3550006" y="201982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75%</a:t>
              </a:r>
              <a:endParaRPr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04" name="Google Shape;1804;p41"/>
            <p:cNvGrpSpPr/>
            <p:nvPr/>
          </p:nvGrpSpPr>
          <p:grpSpPr>
            <a:xfrm>
              <a:off x="2346715" y="1788309"/>
              <a:ext cx="480000" cy="216000"/>
              <a:chOff x="2346715" y="1769259"/>
              <a:chExt cx="480000" cy="216000"/>
            </a:xfrm>
          </p:grpSpPr>
          <p:sp>
            <p:nvSpPr>
              <p:cNvPr id="1805" name="Google Shape;1805;p41"/>
              <p:cNvSpPr/>
              <p:nvPr/>
            </p:nvSpPr>
            <p:spPr>
              <a:xfrm>
                <a:off x="2610715" y="1769259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06" name="Google Shape;1806;p41"/>
              <p:cNvCxnSpPr>
                <a:stCxn id="1805" idx="2"/>
              </p:cNvCxnSpPr>
              <p:nvPr/>
            </p:nvCxnSpPr>
            <p:spPr>
              <a:xfrm rot="10800000">
                <a:off x="2346715" y="1877259"/>
                <a:ext cx="264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07" name="Google Shape;1807;p41"/>
          <p:cNvGrpSpPr/>
          <p:nvPr/>
        </p:nvGrpSpPr>
        <p:grpSpPr>
          <a:xfrm>
            <a:off x="488325" y="3005065"/>
            <a:ext cx="3931515" cy="1295412"/>
            <a:chOff x="488325" y="3005065"/>
            <a:chExt cx="3931515" cy="1295412"/>
          </a:xfrm>
        </p:grpSpPr>
        <p:sp>
          <p:nvSpPr>
            <p:cNvPr id="1808" name="Google Shape;1808;p41"/>
            <p:cNvSpPr/>
            <p:nvPr/>
          </p:nvSpPr>
          <p:spPr>
            <a:xfrm>
              <a:off x="3897188" y="3060179"/>
              <a:ext cx="522652" cy="1041466"/>
            </a:xfrm>
            <a:custGeom>
              <a:avLst/>
              <a:gdLst/>
              <a:ahLst/>
              <a:cxnLst/>
              <a:rect l="l" t="t" r="r" b="b"/>
              <a:pathLst>
                <a:path w="17429" h="34730" extrusionOk="0">
                  <a:moveTo>
                    <a:pt x="0" y="0"/>
                  </a:moveTo>
                  <a:lnTo>
                    <a:pt x="0" y="3581"/>
                  </a:lnTo>
                  <a:cubicBezTo>
                    <a:pt x="7669" y="3581"/>
                    <a:pt x="13753" y="9792"/>
                    <a:pt x="13753" y="17302"/>
                  </a:cubicBezTo>
                  <a:cubicBezTo>
                    <a:pt x="13753" y="24970"/>
                    <a:pt x="7669" y="31181"/>
                    <a:pt x="0" y="31181"/>
                  </a:cubicBezTo>
                  <a:lnTo>
                    <a:pt x="0" y="34730"/>
                  </a:lnTo>
                  <a:cubicBezTo>
                    <a:pt x="9633" y="34730"/>
                    <a:pt x="17428" y="26935"/>
                    <a:pt x="17428" y="17302"/>
                  </a:cubicBezTo>
                  <a:cubicBezTo>
                    <a:pt x="17428" y="7795"/>
                    <a:pt x="9633" y="0"/>
                    <a:pt x="0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3319476" y="3005065"/>
              <a:ext cx="577769" cy="1151700"/>
            </a:xfrm>
            <a:custGeom>
              <a:avLst/>
              <a:gdLst/>
              <a:ahLst/>
              <a:cxnLst/>
              <a:rect l="l" t="t" r="r" b="b"/>
              <a:pathLst>
                <a:path w="19267" h="38406" extrusionOk="0">
                  <a:moveTo>
                    <a:pt x="19266" y="0"/>
                  </a:moveTo>
                  <a:cubicBezTo>
                    <a:pt x="8714" y="0"/>
                    <a:pt x="0" y="8588"/>
                    <a:pt x="0" y="19140"/>
                  </a:cubicBezTo>
                  <a:cubicBezTo>
                    <a:pt x="0" y="29850"/>
                    <a:pt x="8714" y="38406"/>
                    <a:pt x="19266" y="38406"/>
                  </a:cubicBezTo>
                  <a:lnTo>
                    <a:pt x="19266" y="31434"/>
                  </a:lnTo>
                  <a:cubicBezTo>
                    <a:pt x="12549" y="31434"/>
                    <a:pt x="7003" y="26016"/>
                    <a:pt x="7003" y="19140"/>
                  </a:cubicBezTo>
                  <a:cubicBezTo>
                    <a:pt x="7003" y="12422"/>
                    <a:pt x="12549" y="6876"/>
                    <a:pt x="19266" y="6876"/>
                  </a:cubicBezTo>
                  <a:lnTo>
                    <a:pt x="19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0" name="Google Shape;1810;p41"/>
            <p:cNvGrpSpPr/>
            <p:nvPr/>
          </p:nvGrpSpPr>
          <p:grpSpPr>
            <a:xfrm>
              <a:off x="488325" y="3188628"/>
              <a:ext cx="1884600" cy="1111849"/>
              <a:chOff x="1021725" y="3155925"/>
              <a:chExt cx="1884600" cy="1111849"/>
            </a:xfrm>
          </p:grpSpPr>
          <p:sp>
            <p:nvSpPr>
              <p:cNvPr id="1811" name="Google Shape;1811;p41"/>
              <p:cNvSpPr txBox="1"/>
              <p:nvPr/>
            </p:nvSpPr>
            <p:spPr>
              <a:xfrm>
                <a:off x="1021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12" name="Google Shape;1812;p41"/>
              <p:cNvSpPr txBox="1"/>
              <p:nvPr/>
            </p:nvSpPr>
            <p:spPr>
              <a:xfrm>
                <a:off x="1021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813" name="Google Shape;1813;p41"/>
            <p:cNvSpPr txBox="1"/>
            <p:nvPr/>
          </p:nvSpPr>
          <p:spPr>
            <a:xfrm>
              <a:off x="3569056" y="3400945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14" name="Google Shape;1814;p41"/>
            <p:cNvGrpSpPr/>
            <p:nvPr/>
          </p:nvGrpSpPr>
          <p:grpSpPr>
            <a:xfrm>
              <a:off x="2346715" y="3302009"/>
              <a:ext cx="480000" cy="216000"/>
              <a:chOff x="2346715" y="3330584"/>
              <a:chExt cx="480000" cy="216000"/>
            </a:xfrm>
          </p:grpSpPr>
          <p:sp>
            <p:nvSpPr>
              <p:cNvPr id="1815" name="Google Shape;1815;p41"/>
              <p:cNvSpPr/>
              <p:nvPr/>
            </p:nvSpPr>
            <p:spPr>
              <a:xfrm>
                <a:off x="2610715" y="3330584"/>
                <a:ext cx="216000" cy="2160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16" name="Google Shape;1816;p41"/>
              <p:cNvCxnSpPr>
                <a:stCxn id="1815" idx="2"/>
              </p:cNvCxnSpPr>
              <p:nvPr/>
            </p:nvCxnSpPr>
            <p:spPr>
              <a:xfrm rot="10800000">
                <a:off x="2346715" y="3438584"/>
                <a:ext cx="264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17" name="Google Shape;1817;p41"/>
          <p:cNvGrpSpPr/>
          <p:nvPr/>
        </p:nvGrpSpPr>
        <p:grpSpPr>
          <a:xfrm>
            <a:off x="4689630" y="1634890"/>
            <a:ext cx="3966095" cy="1155432"/>
            <a:chOff x="4689630" y="1634890"/>
            <a:chExt cx="3966095" cy="1155432"/>
          </a:xfrm>
        </p:grpSpPr>
        <p:sp>
          <p:nvSpPr>
            <p:cNvPr id="1818" name="Google Shape;1818;p41"/>
            <p:cNvSpPr/>
            <p:nvPr/>
          </p:nvSpPr>
          <p:spPr>
            <a:xfrm>
              <a:off x="4689630" y="1634890"/>
              <a:ext cx="985419" cy="1152660"/>
            </a:xfrm>
            <a:custGeom>
              <a:avLst/>
              <a:gdLst/>
              <a:ahLst/>
              <a:cxnLst/>
              <a:rect l="l" t="t" r="r" b="b"/>
              <a:pathLst>
                <a:path w="32861" h="38438" extrusionOk="0">
                  <a:moveTo>
                    <a:pt x="19267" y="1"/>
                  </a:moveTo>
                  <a:cubicBezTo>
                    <a:pt x="8715" y="1"/>
                    <a:pt x="1" y="8588"/>
                    <a:pt x="1" y="19140"/>
                  </a:cubicBezTo>
                  <a:cubicBezTo>
                    <a:pt x="1" y="29850"/>
                    <a:pt x="8715" y="38438"/>
                    <a:pt x="19267" y="38438"/>
                  </a:cubicBezTo>
                  <a:cubicBezTo>
                    <a:pt x="24558" y="38438"/>
                    <a:pt x="29438" y="36315"/>
                    <a:pt x="32860" y="32766"/>
                  </a:cubicBezTo>
                  <a:lnTo>
                    <a:pt x="31530" y="31562"/>
                  </a:lnTo>
                  <a:lnTo>
                    <a:pt x="29026" y="28931"/>
                  </a:lnTo>
                  <a:lnTo>
                    <a:pt x="27981" y="27854"/>
                  </a:lnTo>
                  <a:cubicBezTo>
                    <a:pt x="25731" y="30104"/>
                    <a:pt x="22689" y="31435"/>
                    <a:pt x="19267" y="31435"/>
                  </a:cubicBezTo>
                  <a:cubicBezTo>
                    <a:pt x="12517" y="31435"/>
                    <a:pt x="6972" y="26016"/>
                    <a:pt x="6972" y="19140"/>
                  </a:cubicBezTo>
                  <a:cubicBezTo>
                    <a:pt x="6972" y="12422"/>
                    <a:pt x="12517" y="6877"/>
                    <a:pt x="19267" y="6877"/>
                  </a:cubicBezTo>
                  <a:lnTo>
                    <a:pt x="19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5267342" y="1690964"/>
              <a:ext cx="522652" cy="890389"/>
            </a:xfrm>
            <a:custGeom>
              <a:avLst/>
              <a:gdLst/>
              <a:ahLst/>
              <a:cxnLst/>
              <a:rect l="l" t="t" r="r" b="b"/>
              <a:pathLst>
                <a:path w="17429" h="29692" extrusionOk="0">
                  <a:moveTo>
                    <a:pt x="1" y="0"/>
                  </a:moveTo>
                  <a:lnTo>
                    <a:pt x="1" y="3549"/>
                  </a:lnTo>
                  <a:cubicBezTo>
                    <a:pt x="7510" y="3549"/>
                    <a:pt x="13721" y="9760"/>
                    <a:pt x="13721" y="17270"/>
                  </a:cubicBezTo>
                  <a:cubicBezTo>
                    <a:pt x="13721" y="21104"/>
                    <a:pt x="12264" y="24558"/>
                    <a:pt x="9760" y="27061"/>
                  </a:cubicBezTo>
                  <a:lnTo>
                    <a:pt x="12264" y="29692"/>
                  </a:lnTo>
                  <a:cubicBezTo>
                    <a:pt x="15432" y="26523"/>
                    <a:pt x="17429" y="22182"/>
                    <a:pt x="17429" y="17270"/>
                  </a:cubicBezTo>
                  <a:cubicBezTo>
                    <a:pt x="17429" y="7764"/>
                    <a:pt x="9633" y="0"/>
                    <a:pt x="1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0" name="Google Shape;1820;p41"/>
            <p:cNvGrpSpPr/>
            <p:nvPr/>
          </p:nvGrpSpPr>
          <p:grpSpPr>
            <a:xfrm>
              <a:off x="6771125" y="1678473"/>
              <a:ext cx="1884600" cy="1111849"/>
              <a:chOff x="6237725" y="1240813"/>
              <a:chExt cx="1884600" cy="1111849"/>
            </a:xfrm>
          </p:grpSpPr>
          <p:sp>
            <p:nvSpPr>
              <p:cNvPr id="1821" name="Google Shape;1821;p41"/>
              <p:cNvSpPr txBox="1"/>
              <p:nvPr/>
            </p:nvSpPr>
            <p:spPr>
              <a:xfrm>
                <a:off x="6237725" y="12408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22" name="Google Shape;1822;p41"/>
              <p:cNvSpPr txBox="1"/>
              <p:nvPr/>
            </p:nvSpPr>
            <p:spPr>
              <a:xfrm>
                <a:off x="6237725" y="15876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823" name="Google Shape;1823;p41"/>
            <p:cNvSpPr txBox="1"/>
            <p:nvPr/>
          </p:nvSpPr>
          <p:spPr>
            <a:xfrm>
              <a:off x="4940656" y="201982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65%</a:t>
              </a:r>
              <a:endParaRPr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24" name="Google Shape;1824;p41"/>
            <p:cNvGrpSpPr/>
            <p:nvPr/>
          </p:nvGrpSpPr>
          <p:grpSpPr>
            <a:xfrm>
              <a:off x="6321455" y="1786687"/>
              <a:ext cx="480300" cy="216000"/>
              <a:chOff x="6321455" y="1767637"/>
              <a:chExt cx="480300" cy="216000"/>
            </a:xfrm>
          </p:grpSpPr>
          <p:sp>
            <p:nvSpPr>
              <p:cNvPr id="1825" name="Google Shape;1825;p41"/>
              <p:cNvSpPr/>
              <p:nvPr/>
            </p:nvSpPr>
            <p:spPr>
              <a:xfrm>
                <a:off x="6321455" y="1767637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6" name="Google Shape;1826;p41"/>
              <p:cNvCxnSpPr>
                <a:stCxn id="1825" idx="6"/>
              </p:cNvCxnSpPr>
              <p:nvPr/>
            </p:nvCxnSpPr>
            <p:spPr>
              <a:xfrm>
                <a:off x="6537455" y="1875637"/>
                <a:ext cx="264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27" name="Google Shape;1827;p41"/>
          <p:cNvGrpSpPr/>
          <p:nvPr/>
        </p:nvGrpSpPr>
        <p:grpSpPr>
          <a:xfrm>
            <a:off x="4689630" y="3005065"/>
            <a:ext cx="3966095" cy="1295412"/>
            <a:chOff x="4689630" y="3005065"/>
            <a:chExt cx="3966095" cy="1295412"/>
          </a:xfrm>
        </p:grpSpPr>
        <p:sp>
          <p:nvSpPr>
            <p:cNvPr id="1828" name="Google Shape;1828;p41"/>
            <p:cNvSpPr/>
            <p:nvPr/>
          </p:nvSpPr>
          <p:spPr>
            <a:xfrm>
              <a:off x="4689630" y="3005065"/>
              <a:ext cx="1155508" cy="1151700"/>
            </a:xfrm>
            <a:custGeom>
              <a:avLst/>
              <a:gdLst/>
              <a:ahLst/>
              <a:cxnLst/>
              <a:rect l="l" t="t" r="r" b="b"/>
              <a:pathLst>
                <a:path w="38533" h="38406" extrusionOk="0">
                  <a:moveTo>
                    <a:pt x="19267" y="0"/>
                  </a:moveTo>
                  <a:lnTo>
                    <a:pt x="19267" y="6876"/>
                  </a:lnTo>
                  <a:cubicBezTo>
                    <a:pt x="25984" y="6876"/>
                    <a:pt x="31530" y="12422"/>
                    <a:pt x="31530" y="19140"/>
                  </a:cubicBezTo>
                  <a:cubicBezTo>
                    <a:pt x="31530" y="26016"/>
                    <a:pt x="25984" y="31434"/>
                    <a:pt x="19267" y="31434"/>
                  </a:cubicBezTo>
                  <a:cubicBezTo>
                    <a:pt x="12517" y="31434"/>
                    <a:pt x="6972" y="26016"/>
                    <a:pt x="6972" y="19140"/>
                  </a:cubicBezTo>
                  <a:cubicBezTo>
                    <a:pt x="6972" y="15844"/>
                    <a:pt x="8303" y="12675"/>
                    <a:pt x="10552" y="10552"/>
                  </a:cubicBezTo>
                  <a:lnTo>
                    <a:pt x="5673" y="5546"/>
                  </a:lnTo>
                  <a:cubicBezTo>
                    <a:pt x="2219" y="9095"/>
                    <a:pt x="1" y="13848"/>
                    <a:pt x="1" y="19140"/>
                  </a:cubicBezTo>
                  <a:cubicBezTo>
                    <a:pt x="1" y="29850"/>
                    <a:pt x="8715" y="38406"/>
                    <a:pt x="19267" y="38406"/>
                  </a:cubicBezTo>
                  <a:cubicBezTo>
                    <a:pt x="29818" y="38406"/>
                    <a:pt x="38532" y="29850"/>
                    <a:pt x="38532" y="19140"/>
                  </a:cubicBezTo>
                  <a:cubicBezTo>
                    <a:pt x="38532" y="8588"/>
                    <a:pt x="29818" y="0"/>
                    <a:pt x="19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4898663" y="3060179"/>
              <a:ext cx="368726" cy="229974"/>
            </a:xfrm>
            <a:custGeom>
              <a:avLst/>
              <a:gdLst/>
              <a:ahLst/>
              <a:cxnLst/>
              <a:rect l="l" t="t" r="r" b="b"/>
              <a:pathLst>
                <a:path w="12296" h="7669" extrusionOk="0">
                  <a:moveTo>
                    <a:pt x="12296" y="0"/>
                  </a:moveTo>
                  <a:cubicBezTo>
                    <a:pt x="7542" y="0"/>
                    <a:pt x="3170" y="1870"/>
                    <a:pt x="1" y="5038"/>
                  </a:cubicBezTo>
                  <a:lnTo>
                    <a:pt x="2536" y="7668"/>
                  </a:lnTo>
                  <a:cubicBezTo>
                    <a:pt x="5039" y="5165"/>
                    <a:pt x="8461" y="3581"/>
                    <a:pt x="12296" y="3581"/>
                  </a:cubicBezTo>
                  <a:lnTo>
                    <a:pt x="12296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41"/>
            <p:cNvGrpSpPr/>
            <p:nvPr/>
          </p:nvGrpSpPr>
          <p:grpSpPr>
            <a:xfrm>
              <a:off x="6771125" y="3188628"/>
              <a:ext cx="1884600" cy="1111849"/>
              <a:chOff x="6237725" y="3155925"/>
              <a:chExt cx="1884600" cy="1111849"/>
            </a:xfrm>
          </p:grpSpPr>
          <p:sp>
            <p:nvSpPr>
              <p:cNvPr id="1831" name="Google Shape;1831;p41"/>
              <p:cNvSpPr txBox="1"/>
              <p:nvPr/>
            </p:nvSpPr>
            <p:spPr>
              <a:xfrm>
                <a:off x="6237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32" name="Google Shape;1832;p41"/>
              <p:cNvSpPr txBox="1"/>
              <p:nvPr/>
            </p:nvSpPr>
            <p:spPr>
              <a:xfrm>
                <a:off x="6237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833" name="Google Shape;1833;p41"/>
            <p:cNvSpPr txBox="1"/>
            <p:nvPr/>
          </p:nvSpPr>
          <p:spPr>
            <a:xfrm>
              <a:off x="4940656" y="3400945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85%</a:t>
              </a:r>
              <a:endParaRPr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34" name="Google Shape;1834;p41"/>
            <p:cNvGrpSpPr/>
            <p:nvPr/>
          </p:nvGrpSpPr>
          <p:grpSpPr>
            <a:xfrm>
              <a:off x="6321455" y="3297169"/>
              <a:ext cx="484800" cy="216000"/>
              <a:chOff x="6321455" y="3325744"/>
              <a:chExt cx="484800" cy="216000"/>
            </a:xfrm>
          </p:grpSpPr>
          <p:sp>
            <p:nvSpPr>
              <p:cNvPr id="1835" name="Google Shape;1835;p41"/>
              <p:cNvSpPr/>
              <p:nvPr/>
            </p:nvSpPr>
            <p:spPr>
              <a:xfrm>
                <a:off x="6321455" y="3325744"/>
                <a:ext cx="216000" cy="216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6" name="Google Shape;1836;p41"/>
              <p:cNvCxnSpPr>
                <a:stCxn id="1835" idx="6"/>
              </p:cNvCxnSpPr>
              <p:nvPr/>
            </p:nvCxnSpPr>
            <p:spPr>
              <a:xfrm>
                <a:off x="6537455" y="3433744"/>
                <a:ext cx="268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842" name="Google Shape;1842;p42"/>
          <p:cNvGrpSpPr/>
          <p:nvPr/>
        </p:nvGrpSpPr>
        <p:grpSpPr>
          <a:xfrm>
            <a:off x="1679836" y="1193175"/>
            <a:ext cx="5753114" cy="898800"/>
            <a:chOff x="1679836" y="1193175"/>
            <a:chExt cx="5753114" cy="898800"/>
          </a:xfrm>
        </p:grpSpPr>
        <p:sp>
          <p:nvSpPr>
            <p:cNvPr id="1843" name="Google Shape;1843;p42"/>
            <p:cNvSpPr/>
            <p:nvPr/>
          </p:nvSpPr>
          <p:spPr>
            <a:xfrm flipH="1">
              <a:off x="1679836" y="1193175"/>
              <a:ext cx="5753100" cy="898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 txBox="1"/>
            <p:nvPr/>
          </p:nvSpPr>
          <p:spPr>
            <a:xfrm flipH="1">
              <a:off x="2467650" y="1385925"/>
              <a:ext cx="4965300" cy="51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45" name="Google Shape;1845;p42"/>
          <p:cNvGrpSpPr/>
          <p:nvPr/>
        </p:nvGrpSpPr>
        <p:grpSpPr>
          <a:xfrm>
            <a:off x="1679836" y="2974350"/>
            <a:ext cx="5753100" cy="898800"/>
            <a:chOff x="1679836" y="2974350"/>
            <a:chExt cx="5753100" cy="898800"/>
          </a:xfrm>
        </p:grpSpPr>
        <p:sp>
          <p:nvSpPr>
            <p:cNvPr id="1846" name="Google Shape;1846;p42"/>
            <p:cNvSpPr/>
            <p:nvPr/>
          </p:nvSpPr>
          <p:spPr>
            <a:xfrm flipH="1">
              <a:off x="1679836" y="2974350"/>
              <a:ext cx="5753100" cy="898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 txBox="1"/>
            <p:nvPr/>
          </p:nvSpPr>
          <p:spPr>
            <a:xfrm flipH="1">
              <a:off x="2445349" y="3167100"/>
              <a:ext cx="4965300" cy="51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48" name="Google Shape;1848;p42"/>
          <p:cNvGrpSpPr/>
          <p:nvPr/>
        </p:nvGrpSpPr>
        <p:grpSpPr>
          <a:xfrm>
            <a:off x="1679836" y="3841125"/>
            <a:ext cx="5753100" cy="898800"/>
            <a:chOff x="1679836" y="3841125"/>
            <a:chExt cx="5753100" cy="898800"/>
          </a:xfrm>
        </p:grpSpPr>
        <p:sp>
          <p:nvSpPr>
            <p:cNvPr id="1849" name="Google Shape;1849;p42"/>
            <p:cNvSpPr/>
            <p:nvPr/>
          </p:nvSpPr>
          <p:spPr>
            <a:xfrm flipH="1">
              <a:off x="1679836" y="3841125"/>
              <a:ext cx="5753100" cy="898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 txBox="1"/>
            <p:nvPr/>
          </p:nvSpPr>
          <p:spPr>
            <a:xfrm flipH="1">
              <a:off x="1686950" y="4033875"/>
              <a:ext cx="4961700" cy="51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51" name="Google Shape;1851;p42"/>
          <p:cNvGrpSpPr/>
          <p:nvPr/>
        </p:nvGrpSpPr>
        <p:grpSpPr>
          <a:xfrm>
            <a:off x="1679836" y="2079000"/>
            <a:ext cx="5753100" cy="898800"/>
            <a:chOff x="1679836" y="2079000"/>
            <a:chExt cx="5753100" cy="898800"/>
          </a:xfrm>
        </p:grpSpPr>
        <p:sp>
          <p:nvSpPr>
            <p:cNvPr id="1852" name="Google Shape;1852;p42"/>
            <p:cNvSpPr/>
            <p:nvPr/>
          </p:nvSpPr>
          <p:spPr>
            <a:xfrm flipH="1">
              <a:off x="1679836" y="2079000"/>
              <a:ext cx="5753100" cy="898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 txBox="1"/>
            <p:nvPr/>
          </p:nvSpPr>
          <p:spPr>
            <a:xfrm flipH="1">
              <a:off x="1684899" y="2271750"/>
              <a:ext cx="4965300" cy="51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54" name="Google Shape;1854;p42"/>
          <p:cNvGrpSpPr/>
          <p:nvPr/>
        </p:nvGrpSpPr>
        <p:grpSpPr>
          <a:xfrm>
            <a:off x="1214116" y="1312765"/>
            <a:ext cx="6682430" cy="3505124"/>
            <a:chOff x="1214116" y="1312765"/>
            <a:chExt cx="6682430" cy="3505124"/>
          </a:xfrm>
        </p:grpSpPr>
        <p:sp>
          <p:nvSpPr>
            <p:cNvPr id="1855" name="Google Shape;1855;p42"/>
            <p:cNvSpPr/>
            <p:nvPr/>
          </p:nvSpPr>
          <p:spPr>
            <a:xfrm>
              <a:off x="1679810" y="2100475"/>
              <a:ext cx="5753129" cy="2540224"/>
            </a:xfrm>
            <a:custGeom>
              <a:avLst/>
              <a:gdLst/>
              <a:ahLst/>
              <a:cxnLst/>
              <a:rect l="l" t="t" r="r" b="b"/>
              <a:pathLst>
                <a:path w="156601" h="151384" fill="none" extrusionOk="0">
                  <a:moveTo>
                    <a:pt x="156601" y="151384"/>
                  </a:moveTo>
                  <a:lnTo>
                    <a:pt x="156601" y="103369"/>
                  </a:lnTo>
                  <a:lnTo>
                    <a:pt x="1" y="103369"/>
                  </a:lnTo>
                  <a:lnTo>
                    <a:pt x="1" y="52200"/>
                  </a:lnTo>
                  <a:lnTo>
                    <a:pt x="156601" y="52200"/>
                  </a:lnTo>
                  <a:lnTo>
                    <a:pt x="156601" y="0"/>
                  </a:lnTo>
                  <a:lnTo>
                    <a:pt x="7186" y="0"/>
                  </a:lnTo>
                </a:path>
              </a:pathLst>
            </a:custGeom>
            <a:noFill/>
            <a:ln w="16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6" name="Google Shape;1856;p42"/>
            <p:cNvGrpSpPr/>
            <p:nvPr/>
          </p:nvGrpSpPr>
          <p:grpSpPr>
            <a:xfrm>
              <a:off x="6968193" y="2166666"/>
              <a:ext cx="928354" cy="895196"/>
              <a:chOff x="6968193" y="2166666"/>
              <a:chExt cx="928354" cy="895196"/>
            </a:xfrm>
          </p:grpSpPr>
          <p:grpSp>
            <p:nvGrpSpPr>
              <p:cNvPr id="1857" name="Google Shape;1857;p42"/>
              <p:cNvGrpSpPr/>
              <p:nvPr/>
            </p:nvGrpSpPr>
            <p:grpSpPr>
              <a:xfrm>
                <a:off x="6968193" y="2166666"/>
                <a:ext cx="928354" cy="895196"/>
                <a:chOff x="6982480" y="2166666"/>
                <a:chExt cx="928354" cy="895196"/>
              </a:xfrm>
            </p:grpSpPr>
            <p:sp>
              <p:nvSpPr>
                <p:cNvPr id="1858" name="Google Shape;1858;p42"/>
                <p:cNvSpPr/>
                <p:nvPr/>
              </p:nvSpPr>
              <p:spPr>
                <a:xfrm>
                  <a:off x="6982480" y="2788734"/>
                  <a:ext cx="928354" cy="273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25" h="16277" extrusionOk="0">
                      <a:moveTo>
                        <a:pt x="27741" y="1"/>
                      </a:moveTo>
                      <a:cubicBezTo>
                        <a:pt x="12371" y="1"/>
                        <a:pt x="1" y="3624"/>
                        <a:pt x="1" y="8060"/>
                      </a:cubicBezTo>
                      <a:cubicBezTo>
                        <a:pt x="1" y="12621"/>
                        <a:pt x="12371" y="16276"/>
                        <a:pt x="27741" y="16276"/>
                      </a:cubicBezTo>
                      <a:cubicBezTo>
                        <a:pt x="42954" y="16276"/>
                        <a:pt x="55325" y="12621"/>
                        <a:pt x="55325" y="8060"/>
                      </a:cubicBezTo>
                      <a:cubicBezTo>
                        <a:pt x="55325" y="3624"/>
                        <a:pt x="42954" y="1"/>
                        <a:pt x="27741" y="1"/>
                      </a:cubicBezTo>
                      <a:close/>
                    </a:path>
                  </a:pathLst>
                </a:custGeom>
                <a:solidFill>
                  <a:srgbClr val="818DB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42"/>
                <p:cNvSpPr/>
                <p:nvPr/>
              </p:nvSpPr>
              <p:spPr>
                <a:xfrm>
                  <a:off x="7137645" y="2806034"/>
                  <a:ext cx="620659" cy="18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8" h="10935" extrusionOk="0">
                      <a:moveTo>
                        <a:pt x="18494" y="1"/>
                      </a:moveTo>
                      <a:cubicBezTo>
                        <a:pt x="8216" y="1"/>
                        <a:pt x="0" y="2469"/>
                        <a:pt x="0" y="5467"/>
                      </a:cubicBezTo>
                      <a:cubicBezTo>
                        <a:pt x="0" y="8466"/>
                        <a:pt x="8216" y="10934"/>
                        <a:pt x="18494" y="10934"/>
                      </a:cubicBezTo>
                      <a:cubicBezTo>
                        <a:pt x="28646" y="10934"/>
                        <a:pt x="36987" y="8466"/>
                        <a:pt x="36987" y="5467"/>
                      </a:cubicBezTo>
                      <a:cubicBezTo>
                        <a:pt x="36987" y="2469"/>
                        <a:pt x="28646" y="1"/>
                        <a:pt x="18494" y="1"/>
                      </a:cubicBezTo>
                      <a:close/>
                    </a:path>
                  </a:pathLst>
                </a:custGeom>
                <a:solidFill>
                  <a:srgbClr val="5C7C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42"/>
                <p:cNvSpPr/>
                <p:nvPr/>
              </p:nvSpPr>
              <p:spPr>
                <a:xfrm>
                  <a:off x="7253494" y="2819140"/>
                  <a:ext cx="386863" cy="113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6780" extrusionOk="0">
                      <a:moveTo>
                        <a:pt x="11590" y="1"/>
                      </a:moveTo>
                      <a:cubicBezTo>
                        <a:pt x="5217" y="1"/>
                        <a:pt x="0" y="1563"/>
                        <a:pt x="0" y="3374"/>
                      </a:cubicBezTo>
                      <a:cubicBezTo>
                        <a:pt x="0" y="5342"/>
                        <a:pt x="5217" y="6779"/>
                        <a:pt x="11590" y="6779"/>
                      </a:cubicBezTo>
                      <a:cubicBezTo>
                        <a:pt x="17837" y="6779"/>
                        <a:pt x="23054" y="5342"/>
                        <a:pt x="23054" y="3374"/>
                      </a:cubicBezTo>
                      <a:cubicBezTo>
                        <a:pt x="23054" y="1563"/>
                        <a:pt x="17837" y="1"/>
                        <a:pt x="11590" y="1"/>
                      </a:cubicBezTo>
                      <a:close/>
                    </a:path>
                  </a:pathLst>
                </a:custGeom>
                <a:solidFill>
                  <a:srgbClr val="4E6A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42"/>
                <p:cNvSpPr/>
                <p:nvPr/>
              </p:nvSpPr>
              <p:spPr>
                <a:xfrm>
                  <a:off x="7137645" y="2166666"/>
                  <a:ext cx="620659" cy="682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8" h="40650" extrusionOk="0">
                      <a:moveTo>
                        <a:pt x="18474" y="0"/>
                      </a:moveTo>
                      <a:cubicBezTo>
                        <a:pt x="17283" y="0"/>
                        <a:pt x="16073" y="289"/>
                        <a:pt x="14964" y="867"/>
                      </a:cubicBezTo>
                      <a:lnTo>
                        <a:pt x="3405" y="7646"/>
                      </a:lnTo>
                      <a:cubicBezTo>
                        <a:pt x="1312" y="8833"/>
                        <a:pt x="0" y="11176"/>
                        <a:pt x="0" y="13644"/>
                      </a:cubicBezTo>
                      <a:lnTo>
                        <a:pt x="0" y="27045"/>
                      </a:lnTo>
                      <a:cubicBezTo>
                        <a:pt x="0" y="29513"/>
                        <a:pt x="1312" y="31731"/>
                        <a:pt x="3405" y="32887"/>
                      </a:cubicBezTo>
                      <a:lnTo>
                        <a:pt x="14964" y="39666"/>
                      </a:lnTo>
                      <a:cubicBezTo>
                        <a:pt x="16073" y="40322"/>
                        <a:pt x="17283" y="40650"/>
                        <a:pt x="18474" y="40650"/>
                      </a:cubicBezTo>
                      <a:cubicBezTo>
                        <a:pt x="19665" y="40650"/>
                        <a:pt x="20837" y="40322"/>
                        <a:pt x="21867" y="39666"/>
                      </a:cubicBezTo>
                      <a:lnTo>
                        <a:pt x="33582" y="32887"/>
                      </a:lnTo>
                      <a:cubicBezTo>
                        <a:pt x="35675" y="31731"/>
                        <a:pt x="36987" y="29513"/>
                        <a:pt x="36987" y="27045"/>
                      </a:cubicBezTo>
                      <a:lnTo>
                        <a:pt x="36987" y="13644"/>
                      </a:lnTo>
                      <a:cubicBezTo>
                        <a:pt x="36987" y="11176"/>
                        <a:pt x="35675" y="8833"/>
                        <a:pt x="33582" y="7646"/>
                      </a:cubicBezTo>
                      <a:lnTo>
                        <a:pt x="21867" y="867"/>
                      </a:lnTo>
                      <a:cubicBezTo>
                        <a:pt x="20837" y="289"/>
                        <a:pt x="19665" y="0"/>
                        <a:pt x="1847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62" name="Google Shape;1862;p42"/>
              <p:cNvSpPr/>
              <p:nvPr/>
            </p:nvSpPr>
            <p:spPr>
              <a:xfrm>
                <a:off x="7135219" y="2207440"/>
                <a:ext cx="594300" cy="59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31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</a:t>
                </a:r>
                <a:endParaRPr sz="31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63" name="Google Shape;1863;p42"/>
            <p:cNvGrpSpPr/>
            <p:nvPr/>
          </p:nvGrpSpPr>
          <p:grpSpPr>
            <a:xfrm>
              <a:off x="1214116" y="3029997"/>
              <a:ext cx="926239" cy="894156"/>
              <a:chOff x="1214116" y="3029997"/>
              <a:chExt cx="926239" cy="894156"/>
            </a:xfrm>
          </p:grpSpPr>
          <p:grpSp>
            <p:nvGrpSpPr>
              <p:cNvPr id="1864" name="Google Shape;1864;p42"/>
              <p:cNvGrpSpPr/>
              <p:nvPr/>
            </p:nvGrpSpPr>
            <p:grpSpPr>
              <a:xfrm>
                <a:off x="1214116" y="3029997"/>
                <a:ext cx="926239" cy="894156"/>
                <a:chOff x="1233166" y="3029997"/>
                <a:chExt cx="926239" cy="894156"/>
              </a:xfrm>
            </p:grpSpPr>
            <p:sp>
              <p:nvSpPr>
                <p:cNvPr id="1865" name="Google Shape;1865;p42"/>
                <p:cNvSpPr/>
                <p:nvPr/>
              </p:nvSpPr>
              <p:spPr>
                <a:xfrm>
                  <a:off x="1233166" y="3651545"/>
                  <a:ext cx="926239" cy="27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99" h="16246" extrusionOk="0">
                      <a:moveTo>
                        <a:pt x="27584" y="1"/>
                      </a:moveTo>
                      <a:cubicBezTo>
                        <a:pt x="12371" y="1"/>
                        <a:pt x="0" y="3625"/>
                        <a:pt x="0" y="8185"/>
                      </a:cubicBezTo>
                      <a:cubicBezTo>
                        <a:pt x="0" y="12621"/>
                        <a:pt x="12371" y="16245"/>
                        <a:pt x="27584" y="16245"/>
                      </a:cubicBezTo>
                      <a:cubicBezTo>
                        <a:pt x="42828" y="16245"/>
                        <a:pt x="55199" y="12621"/>
                        <a:pt x="55199" y="8185"/>
                      </a:cubicBezTo>
                      <a:cubicBezTo>
                        <a:pt x="55199" y="3625"/>
                        <a:pt x="42828" y="1"/>
                        <a:pt x="275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42"/>
                <p:cNvSpPr/>
                <p:nvPr/>
              </p:nvSpPr>
              <p:spPr>
                <a:xfrm>
                  <a:off x="1386217" y="3668845"/>
                  <a:ext cx="620138" cy="18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7" h="10935" extrusionOk="0">
                      <a:moveTo>
                        <a:pt x="18463" y="1"/>
                      </a:moveTo>
                      <a:cubicBezTo>
                        <a:pt x="8185" y="1"/>
                        <a:pt x="1" y="2469"/>
                        <a:pt x="1" y="5468"/>
                      </a:cubicBezTo>
                      <a:cubicBezTo>
                        <a:pt x="1" y="8466"/>
                        <a:pt x="8185" y="10934"/>
                        <a:pt x="18463" y="10934"/>
                      </a:cubicBezTo>
                      <a:cubicBezTo>
                        <a:pt x="28615" y="10934"/>
                        <a:pt x="36956" y="8466"/>
                        <a:pt x="36956" y="5468"/>
                      </a:cubicBezTo>
                      <a:cubicBezTo>
                        <a:pt x="36956" y="2469"/>
                        <a:pt x="28615" y="1"/>
                        <a:pt x="18463" y="1"/>
                      </a:cubicBez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42"/>
                <p:cNvSpPr/>
                <p:nvPr/>
              </p:nvSpPr>
              <p:spPr>
                <a:xfrm>
                  <a:off x="1504163" y="3684048"/>
                  <a:ext cx="384245" cy="113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9" h="6780" extrusionOk="0">
                      <a:moveTo>
                        <a:pt x="11434" y="1"/>
                      </a:moveTo>
                      <a:cubicBezTo>
                        <a:pt x="5061" y="1"/>
                        <a:pt x="0" y="1438"/>
                        <a:pt x="0" y="3374"/>
                      </a:cubicBezTo>
                      <a:cubicBezTo>
                        <a:pt x="0" y="5218"/>
                        <a:pt x="5061" y="6779"/>
                        <a:pt x="11434" y="6779"/>
                      </a:cubicBezTo>
                      <a:cubicBezTo>
                        <a:pt x="17838" y="6779"/>
                        <a:pt x="22898" y="5218"/>
                        <a:pt x="22898" y="3374"/>
                      </a:cubicBezTo>
                      <a:cubicBezTo>
                        <a:pt x="22898" y="1438"/>
                        <a:pt x="17838" y="1"/>
                        <a:pt x="11434" y="1"/>
                      </a:cubicBezTo>
                      <a:close/>
                    </a:path>
                  </a:pathLst>
                </a:custGeom>
                <a:solidFill>
                  <a:srgbClr val="783E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42"/>
                <p:cNvSpPr/>
                <p:nvPr/>
              </p:nvSpPr>
              <p:spPr>
                <a:xfrm>
                  <a:off x="1386217" y="3029997"/>
                  <a:ext cx="620138" cy="682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7" h="40650" extrusionOk="0">
                      <a:moveTo>
                        <a:pt x="18478" y="0"/>
                      </a:moveTo>
                      <a:cubicBezTo>
                        <a:pt x="17307" y="0"/>
                        <a:pt x="16136" y="321"/>
                        <a:pt x="15089" y="961"/>
                      </a:cubicBezTo>
                      <a:lnTo>
                        <a:pt x="3375" y="7615"/>
                      </a:lnTo>
                      <a:cubicBezTo>
                        <a:pt x="1282" y="8927"/>
                        <a:pt x="1" y="11114"/>
                        <a:pt x="1" y="13613"/>
                      </a:cubicBezTo>
                      <a:lnTo>
                        <a:pt x="1" y="27014"/>
                      </a:lnTo>
                      <a:cubicBezTo>
                        <a:pt x="1" y="29482"/>
                        <a:pt x="1282" y="31700"/>
                        <a:pt x="3375" y="32981"/>
                      </a:cubicBezTo>
                      <a:lnTo>
                        <a:pt x="15089" y="39760"/>
                      </a:lnTo>
                      <a:cubicBezTo>
                        <a:pt x="16136" y="40353"/>
                        <a:pt x="17307" y="40650"/>
                        <a:pt x="18478" y="40650"/>
                      </a:cubicBezTo>
                      <a:cubicBezTo>
                        <a:pt x="19650" y="40650"/>
                        <a:pt x="20821" y="40353"/>
                        <a:pt x="21868" y="39760"/>
                      </a:cubicBezTo>
                      <a:lnTo>
                        <a:pt x="33582" y="32981"/>
                      </a:lnTo>
                      <a:cubicBezTo>
                        <a:pt x="35644" y="31700"/>
                        <a:pt x="36956" y="29482"/>
                        <a:pt x="36956" y="27014"/>
                      </a:cubicBezTo>
                      <a:lnTo>
                        <a:pt x="36956" y="13613"/>
                      </a:lnTo>
                      <a:cubicBezTo>
                        <a:pt x="36956" y="11114"/>
                        <a:pt x="35644" y="8927"/>
                        <a:pt x="33582" y="7615"/>
                      </a:cubicBezTo>
                      <a:lnTo>
                        <a:pt x="21868" y="961"/>
                      </a:lnTo>
                      <a:cubicBezTo>
                        <a:pt x="20821" y="321"/>
                        <a:pt x="19650" y="0"/>
                        <a:pt x="1847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69" name="Google Shape;1869;p42"/>
              <p:cNvSpPr/>
              <p:nvPr/>
            </p:nvSpPr>
            <p:spPr>
              <a:xfrm>
                <a:off x="1380086" y="3073434"/>
                <a:ext cx="594300" cy="59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31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</a:t>
                </a:r>
                <a:endParaRPr sz="31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70" name="Google Shape;1870;p42"/>
            <p:cNvGrpSpPr/>
            <p:nvPr/>
          </p:nvGrpSpPr>
          <p:grpSpPr>
            <a:xfrm>
              <a:off x="6968193" y="3924908"/>
              <a:ext cx="928354" cy="892981"/>
              <a:chOff x="6968193" y="3924908"/>
              <a:chExt cx="928354" cy="892981"/>
            </a:xfrm>
          </p:grpSpPr>
          <p:grpSp>
            <p:nvGrpSpPr>
              <p:cNvPr id="1871" name="Google Shape;1871;p42"/>
              <p:cNvGrpSpPr/>
              <p:nvPr/>
            </p:nvGrpSpPr>
            <p:grpSpPr>
              <a:xfrm>
                <a:off x="6968193" y="3924908"/>
                <a:ext cx="928354" cy="892981"/>
                <a:chOff x="6972955" y="3924908"/>
                <a:chExt cx="928354" cy="892981"/>
              </a:xfrm>
            </p:grpSpPr>
            <p:sp>
              <p:nvSpPr>
                <p:cNvPr id="1872" name="Google Shape;1872;p42"/>
                <p:cNvSpPr/>
                <p:nvPr/>
              </p:nvSpPr>
              <p:spPr>
                <a:xfrm>
                  <a:off x="6972955" y="4546859"/>
                  <a:ext cx="928354" cy="27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25" h="16152" extrusionOk="0">
                      <a:moveTo>
                        <a:pt x="27741" y="1"/>
                      </a:moveTo>
                      <a:cubicBezTo>
                        <a:pt x="12371" y="1"/>
                        <a:pt x="1" y="3500"/>
                        <a:pt x="1" y="8060"/>
                      </a:cubicBezTo>
                      <a:cubicBezTo>
                        <a:pt x="1" y="12496"/>
                        <a:pt x="12371" y="16151"/>
                        <a:pt x="27741" y="16151"/>
                      </a:cubicBezTo>
                      <a:cubicBezTo>
                        <a:pt x="42954" y="16151"/>
                        <a:pt x="55325" y="12496"/>
                        <a:pt x="55325" y="8060"/>
                      </a:cubicBezTo>
                      <a:cubicBezTo>
                        <a:pt x="55325" y="3500"/>
                        <a:pt x="42954" y="1"/>
                        <a:pt x="277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42"/>
                <p:cNvSpPr/>
                <p:nvPr/>
              </p:nvSpPr>
              <p:spPr>
                <a:xfrm>
                  <a:off x="7128120" y="4564159"/>
                  <a:ext cx="620659" cy="181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8" h="10810" extrusionOk="0">
                      <a:moveTo>
                        <a:pt x="18494" y="1"/>
                      </a:moveTo>
                      <a:cubicBezTo>
                        <a:pt x="8216" y="1"/>
                        <a:pt x="0" y="2344"/>
                        <a:pt x="0" y="5342"/>
                      </a:cubicBezTo>
                      <a:cubicBezTo>
                        <a:pt x="0" y="8466"/>
                        <a:pt x="8216" y="10809"/>
                        <a:pt x="18494" y="10809"/>
                      </a:cubicBezTo>
                      <a:cubicBezTo>
                        <a:pt x="28646" y="10809"/>
                        <a:pt x="36987" y="8466"/>
                        <a:pt x="36987" y="5342"/>
                      </a:cubicBezTo>
                      <a:cubicBezTo>
                        <a:pt x="36987" y="2344"/>
                        <a:pt x="28646" y="1"/>
                        <a:pt x="18494" y="1"/>
                      </a:cubicBezTo>
                      <a:close/>
                    </a:path>
                  </a:pathLst>
                </a:custGeom>
                <a:solidFill>
                  <a:srgbClr val="B3436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42"/>
                <p:cNvSpPr/>
                <p:nvPr/>
              </p:nvSpPr>
              <p:spPr>
                <a:xfrm>
                  <a:off x="7243969" y="4577264"/>
                  <a:ext cx="386863" cy="113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6780" extrusionOk="0">
                      <a:moveTo>
                        <a:pt x="11590" y="1"/>
                      </a:moveTo>
                      <a:cubicBezTo>
                        <a:pt x="5217" y="1"/>
                        <a:pt x="0" y="1563"/>
                        <a:pt x="0" y="3406"/>
                      </a:cubicBezTo>
                      <a:cubicBezTo>
                        <a:pt x="0" y="5217"/>
                        <a:pt x="5217" y="6779"/>
                        <a:pt x="11590" y="6779"/>
                      </a:cubicBezTo>
                      <a:cubicBezTo>
                        <a:pt x="17837" y="6779"/>
                        <a:pt x="23054" y="5217"/>
                        <a:pt x="23054" y="3406"/>
                      </a:cubicBezTo>
                      <a:cubicBezTo>
                        <a:pt x="23054" y="1563"/>
                        <a:pt x="17837" y="1"/>
                        <a:pt x="11590" y="1"/>
                      </a:cubicBez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42"/>
                <p:cNvSpPr/>
                <p:nvPr/>
              </p:nvSpPr>
              <p:spPr>
                <a:xfrm>
                  <a:off x="7128120" y="3924908"/>
                  <a:ext cx="620659" cy="680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8" h="40549" extrusionOk="0">
                      <a:moveTo>
                        <a:pt x="18474" y="1"/>
                      </a:moveTo>
                      <a:cubicBezTo>
                        <a:pt x="17283" y="1"/>
                        <a:pt x="16073" y="298"/>
                        <a:pt x="14964" y="891"/>
                      </a:cubicBezTo>
                      <a:lnTo>
                        <a:pt x="3405" y="7639"/>
                      </a:lnTo>
                      <a:cubicBezTo>
                        <a:pt x="1312" y="8826"/>
                        <a:pt x="0" y="11169"/>
                        <a:pt x="0" y="13512"/>
                      </a:cubicBezTo>
                      <a:lnTo>
                        <a:pt x="0" y="27038"/>
                      </a:lnTo>
                      <a:cubicBezTo>
                        <a:pt x="0" y="29506"/>
                        <a:pt x="1312" y="31724"/>
                        <a:pt x="3405" y="32911"/>
                      </a:cubicBezTo>
                      <a:lnTo>
                        <a:pt x="14964" y="39659"/>
                      </a:lnTo>
                      <a:cubicBezTo>
                        <a:pt x="16073" y="40252"/>
                        <a:pt x="17283" y="40549"/>
                        <a:pt x="18474" y="40549"/>
                      </a:cubicBezTo>
                      <a:cubicBezTo>
                        <a:pt x="19665" y="40549"/>
                        <a:pt x="20837" y="40252"/>
                        <a:pt x="21867" y="39659"/>
                      </a:cubicBezTo>
                      <a:lnTo>
                        <a:pt x="33582" y="32911"/>
                      </a:lnTo>
                      <a:cubicBezTo>
                        <a:pt x="35675" y="31724"/>
                        <a:pt x="36987" y="29506"/>
                        <a:pt x="36987" y="27038"/>
                      </a:cubicBezTo>
                      <a:lnTo>
                        <a:pt x="36987" y="13512"/>
                      </a:lnTo>
                      <a:cubicBezTo>
                        <a:pt x="36987" y="11169"/>
                        <a:pt x="35675" y="8826"/>
                        <a:pt x="33582" y="7639"/>
                      </a:cubicBezTo>
                      <a:lnTo>
                        <a:pt x="21867" y="891"/>
                      </a:lnTo>
                      <a:cubicBezTo>
                        <a:pt x="20837" y="298"/>
                        <a:pt x="19665" y="1"/>
                        <a:pt x="184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6" name="Google Shape;1876;p42"/>
              <p:cNvSpPr/>
              <p:nvPr/>
            </p:nvSpPr>
            <p:spPr>
              <a:xfrm>
                <a:off x="7135219" y="3964801"/>
                <a:ext cx="594300" cy="59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31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</a:t>
                </a:r>
                <a:endParaRPr sz="31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77" name="Google Shape;1877;p42"/>
            <p:cNvGrpSpPr/>
            <p:nvPr/>
          </p:nvGrpSpPr>
          <p:grpSpPr>
            <a:xfrm>
              <a:off x="1214116" y="1312765"/>
              <a:ext cx="926239" cy="892562"/>
              <a:chOff x="1214116" y="1312765"/>
              <a:chExt cx="926239" cy="892562"/>
            </a:xfrm>
          </p:grpSpPr>
          <p:grpSp>
            <p:nvGrpSpPr>
              <p:cNvPr id="1878" name="Google Shape;1878;p42"/>
              <p:cNvGrpSpPr/>
              <p:nvPr/>
            </p:nvGrpSpPr>
            <p:grpSpPr>
              <a:xfrm>
                <a:off x="1214116" y="1312765"/>
                <a:ext cx="926239" cy="892562"/>
                <a:chOff x="1233166" y="1312765"/>
                <a:chExt cx="926239" cy="892562"/>
              </a:xfrm>
            </p:grpSpPr>
            <p:sp>
              <p:nvSpPr>
                <p:cNvPr id="1879" name="Google Shape;1879;p42"/>
                <p:cNvSpPr/>
                <p:nvPr/>
              </p:nvSpPr>
              <p:spPr>
                <a:xfrm>
                  <a:off x="1233166" y="1932216"/>
                  <a:ext cx="926239" cy="27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99" h="16276" extrusionOk="0">
                      <a:moveTo>
                        <a:pt x="27584" y="1"/>
                      </a:moveTo>
                      <a:cubicBezTo>
                        <a:pt x="12371" y="1"/>
                        <a:pt x="0" y="3655"/>
                        <a:pt x="0" y="8216"/>
                      </a:cubicBezTo>
                      <a:cubicBezTo>
                        <a:pt x="0" y="12652"/>
                        <a:pt x="12371" y="16276"/>
                        <a:pt x="27584" y="16276"/>
                      </a:cubicBezTo>
                      <a:cubicBezTo>
                        <a:pt x="42828" y="16276"/>
                        <a:pt x="55199" y="12652"/>
                        <a:pt x="55199" y="8216"/>
                      </a:cubicBezTo>
                      <a:cubicBezTo>
                        <a:pt x="55199" y="3655"/>
                        <a:pt x="42828" y="1"/>
                        <a:pt x="275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42"/>
                <p:cNvSpPr/>
                <p:nvPr/>
              </p:nvSpPr>
              <p:spPr>
                <a:xfrm>
                  <a:off x="1386217" y="1952134"/>
                  <a:ext cx="620138" cy="181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7" h="10810" extrusionOk="0">
                      <a:moveTo>
                        <a:pt x="18463" y="1"/>
                      </a:moveTo>
                      <a:cubicBezTo>
                        <a:pt x="8185" y="1"/>
                        <a:pt x="1" y="2344"/>
                        <a:pt x="1" y="5342"/>
                      </a:cubicBezTo>
                      <a:cubicBezTo>
                        <a:pt x="1" y="8466"/>
                        <a:pt x="8185" y="10809"/>
                        <a:pt x="18463" y="10809"/>
                      </a:cubicBezTo>
                      <a:cubicBezTo>
                        <a:pt x="28615" y="10809"/>
                        <a:pt x="36956" y="8466"/>
                        <a:pt x="36956" y="5342"/>
                      </a:cubicBezTo>
                      <a:cubicBezTo>
                        <a:pt x="36956" y="2344"/>
                        <a:pt x="28615" y="1"/>
                        <a:pt x="18463" y="1"/>
                      </a:cubicBezTo>
                      <a:close/>
                    </a:path>
                  </a:pathLst>
                </a:custGeom>
                <a:solidFill>
                  <a:srgbClr val="148F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42"/>
                <p:cNvSpPr/>
                <p:nvPr/>
              </p:nvSpPr>
              <p:spPr>
                <a:xfrm>
                  <a:off x="1504163" y="1965239"/>
                  <a:ext cx="384245" cy="113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9" h="6780" extrusionOk="0">
                      <a:moveTo>
                        <a:pt x="11434" y="1"/>
                      </a:moveTo>
                      <a:cubicBezTo>
                        <a:pt x="5061" y="1"/>
                        <a:pt x="0" y="1563"/>
                        <a:pt x="0" y="3374"/>
                      </a:cubicBezTo>
                      <a:cubicBezTo>
                        <a:pt x="0" y="5217"/>
                        <a:pt x="5061" y="6779"/>
                        <a:pt x="11434" y="6779"/>
                      </a:cubicBezTo>
                      <a:cubicBezTo>
                        <a:pt x="17838" y="6779"/>
                        <a:pt x="22898" y="5217"/>
                        <a:pt x="22898" y="3374"/>
                      </a:cubicBezTo>
                      <a:cubicBezTo>
                        <a:pt x="22898" y="1563"/>
                        <a:pt x="17838" y="1"/>
                        <a:pt x="11434" y="1"/>
                      </a:cubicBezTo>
                      <a:close/>
                    </a:path>
                  </a:pathLst>
                </a:custGeom>
                <a:solidFill>
                  <a:srgbClr val="2160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42"/>
                <p:cNvSpPr/>
                <p:nvPr/>
              </p:nvSpPr>
              <p:spPr>
                <a:xfrm>
                  <a:off x="1386217" y="1312765"/>
                  <a:ext cx="620138" cy="680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7" h="40533" extrusionOk="0">
                      <a:moveTo>
                        <a:pt x="18478" y="0"/>
                      </a:moveTo>
                      <a:cubicBezTo>
                        <a:pt x="17307" y="0"/>
                        <a:pt x="16136" y="289"/>
                        <a:pt x="15089" y="867"/>
                      </a:cubicBezTo>
                      <a:lnTo>
                        <a:pt x="3375" y="7646"/>
                      </a:lnTo>
                      <a:cubicBezTo>
                        <a:pt x="1282" y="8802"/>
                        <a:pt x="1" y="11020"/>
                        <a:pt x="1" y="13487"/>
                      </a:cubicBezTo>
                      <a:lnTo>
                        <a:pt x="1" y="27045"/>
                      </a:lnTo>
                      <a:cubicBezTo>
                        <a:pt x="1" y="29513"/>
                        <a:pt x="1282" y="31731"/>
                        <a:pt x="3375" y="32887"/>
                      </a:cubicBezTo>
                      <a:lnTo>
                        <a:pt x="15089" y="39666"/>
                      </a:lnTo>
                      <a:cubicBezTo>
                        <a:pt x="16136" y="40243"/>
                        <a:pt x="17307" y="40532"/>
                        <a:pt x="18478" y="40532"/>
                      </a:cubicBezTo>
                      <a:cubicBezTo>
                        <a:pt x="19650" y="40532"/>
                        <a:pt x="20821" y="40243"/>
                        <a:pt x="21868" y="39666"/>
                      </a:cubicBezTo>
                      <a:lnTo>
                        <a:pt x="33582" y="32887"/>
                      </a:lnTo>
                      <a:cubicBezTo>
                        <a:pt x="35644" y="31731"/>
                        <a:pt x="36956" y="29513"/>
                        <a:pt x="36956" y="27045"/>
                      </a:cubicBezTo>
                      <a:lnTo>
                        <a:pt x="36956" y="13487"/>
                      </a:lnTo>
                      <a:cubicBezTo>
                        <a:pt x="36956" y="11020"/>
                        <a:pt x="35644" y="8802"/>
                        <a:pt x="33582" y="7646"/>
                      </a:cubicBezTo>
                      <a:lnTo>
                        <a:pt x="21868" y="867"/>
                      </a:lnTo>
                      <a:cubicBezTo>
                        <a:pt x="20821" y="289"/>
                        <a:pt x="19650" y="0"/>
                        <a:pt x="1847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3" name="Google Shape;1883;p42"/>
              <p:cNvSpPr/>
              <p:nvPr/>
            </p:nvSpPr>
            <p:spPr>
              <a:xfrm>
                <a:off x="1412486" y="1377820"/>
                <a:ext cx="529500" cy="529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31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</a:t>
                </a:r>
                <a:endParaRPr sz="3100"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889" name="Google Shape;1889;p43"/>
          <p:cNvGrpSpPr/>
          <p:nvPr/>
        </p:nvGrpSpPr>
        <p:grpSpPr>
          <a:xfrm>
            <a:off x="457325" y="2868350"/>
            <a:ext cx="4081875" cy="1149784"/>
            <a:chOff x="457325" y="2868350"/>
            <a:chExt cx="4081875" cy="1149784"/>
          </a:xfrm>
        </p:grpSpPr>
        <p:sp>
          <p:nvSpPr>
            <p:cNvPr id="1890" name="Google Shape;1890;p43"/>
            <p:cNvSpPr/>
            <p:nvPr/>
          </p:nvSpPr>
          <p:spPr>
            <a:xfrm>
              <a:off x="2976537" y="2912974"/>
              <a:ext cx="1562663" cy="1105159"/>
            </a:xfrm>
            <a:custGeom>
              <a:avLst/>
              <a:gdLst/>
              <a:ahLst/>
              <a:cxnLst/>
              <a:rect l="l" t="t" r="r" b="b"/>
              <a:pathLst>
                <a:path w="29856" h="21115" extrusionOk="0">
                  <a:moveTo>
                    <a:pt x="8468" y="1"/>
                  </a:moveTo>
                  <a:cubicBezTo>
                    <a:pt x="3812" y="1"/>
                    <a:pt x="0" y="3813"/>
                    <a:pt x="0" y="8469"/>
                  </a:cubicBezTo>
                  <a:lnTo>
                    <a:pt x="0" y="21114"/>
                  </a:lnTo>
                  <a:lnTo>
                    <a:pt x="21410" y="21114"/>
                  </a:lnTo>
                  <a:cubicBezTo>
                    <a:pt x="26067" y="21114"/>
                    <a:pt x="29856" y="17325"/>
                    <a:pt x="29856" y="12646"/>
                  </a:cubicBezTo>
                  <a:lnTo>
                    <a:pt x="29856" y="1"/>
                  </a:lnTo>
                  <a:close/>
                </a:path>
              </a:pathLst>
            </a:custGeom>
            <a:solidFill>
              <a:srgbClr val="D44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3876504" y="2912975"/>
              <a:ext cx="662599" cy="622242"/>
            </a:xfrm>
            <a:custGeom>
              <a:avLst/>
              <a:gdLst/>
              <a:ahLst/>
              <a:cxnLst/>
              <a:rect l="l" t="t" r="r" b="b"/>
              <a:pathLst>
                <a:path w="9884" h="9282" extrusionOk="0">
                  <a:moveTo>
                    <a:pt x="2853" y="1"/>
                  </a:moveTo>
                  <a:cubicBezTo>
                    <a:pt x="959" y="1"/>
                    <a:pt x="0" y="2283"/>
                    <a:pt x="1324" y="3630"/>
                  </a:cubicBezTo>
                  <a:lnTo>
                    <a:pt x="6277" y="8652"/>
                  </a:lnTo>
                  <a:cubicBezTo>
                    <a:pt x="6705" y="9087"/>
                    <a:pt x="7233" y="9281"/>
                    <a:pt x="7751" y="9281"/>
                  </a:cubicBezTo>
                  <a:cubicBezTo>
                    <a:pt x="8838" y="9281"/>
                    <a:pt x="9884" y="8428"/>
                    <a:pt x="9884" y="7145"/>
                  </a:cubicBezTo>
                  <a:lnTo>
                    <a:pt x="9884" y="1"/>
                  </a:lnTo>
                  <a:close/>
                </a:path>
              </a:pathLst>
            </a:custGeom>
            <a:solidFill>
              <a:srgbClr val="9C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 txBox="1"/>
            <p:nvPr/>
          </p:nvSpPr>
          <p:spPr>
            <a:xfrm>
              <a:off x="4136743" y="2870902"/>
              <a:ext cx="310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93" name="Google Shape;1893;p43"/>
            <p:cNvGrpSpPr/>
            <p:nvPr/>
          </p:nvGrpSpPr>
          <p:grpSpPr>
            <a:xfrm>
              <a:off x="488325" y="2868350"/>
              <a:ext cx="1884600" cy="1111849"/>
              <a:chOff x="1021725" y="3035672"/>
              <a:chExt cx="1884600" cy="1111849"/>
            </a:xfrm>
          </p:grpSpPr>
          <p:sp>
            <p:nvSpPr>
              <p:cNvPr id="1894" name="Google Shape;1894;p43"/>
              <p:cNvSpPr txBox="1"/>
              <p:nvPr/>
            </p:nvSpPr>
            <p:spPr>
              <a:xfrm>
                <a:off x="1021725" y="3035672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95" name="Google Shape;1895;p43"/>
              <p:cNvSpPr txBox="1"/>
              <p:nvPr/>
            </p:nvSpPr>
            <p:spPr>
              <a:xfrm>
                <a:off x="1021725" y="3382521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896" name="Google Shape;1896;p43"/>
            <p:cNvCxnSpPr/>
            <p:nvPr/>
          </p:nvCxnSpPr>
          <p:spPr>
            <a:xfrm rot="10800000">
              <a:off x="457325" y="4008075"/>
              <a:ext cx="252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7" name="Google Shape;1897;p43"/>
          <p:cNvGrpSpPr/>
          <p:nvPr/>
        </p:nvGrpSpPr>
        <p:grpSpPr>
          <a:xfrm>
            <a:off x="457400" y="1290700"/>
            <a:ext cx="4081775" cy="1562663"/>
            <a:chOff x="457400" y="1290700"/>
            <a:chExt cx="4081775" cy="1562663"/>
          </a:xfrm>
        </p:grpSpPr>
        <p:sp>
          <p:nvSpPr>
            <p:cNvPr id="1898" name="Google Shape;1898;p43"/>
            <p:cNvSpPr/>
            <p:nvPr/>
          </p:nvSpPr>
          <p:spPr>
            <a:xfrm>
              <a:off x="3434069" y="1290700"/>
              <a:ext cx="1105107" cy="1562663"/>
            </a:xfrm>
            <a:custGeom>
              <a:avLst/>
              <a:gdLst/>
              <a:ahLst/>
              <a:cxnLst/>
              <a:rect l="l" t="t" r="r" b="b"/>
              <a:pathLst>
                <a:path w="21114" h="29856" extrusionOk="0">
                  <a:moveTo>
                    <a:pt x="0" y="0"/>
                  </a:moveTo>
                  <a:lnTo>
                    <a:pt x="0" y="21387"/>
                  </a:lnTo>
                  <a:cubicBezTo>
                    <a:pt x="0" y="26067"/>
                    <a:pt x="3812" y="29856"/>
                    <a:pt x="8468" y="29856"/>
                  </a:cubicBezTo>
                  <a:lnTo>
                    <a:pt x="21114" y="29856"/>
                  </a:lnTo>
                  <a:lnTo>
                    <a:pt x="21114" y="8468"/>
                  </a:lnTo>
                  <a:cubicBezTo>
                    <a:pt x="21114" y="3698"/>
                    <a:pt x="17325" y="0"/>
                    <a:pt x="12668" y="0"/>
                  </a:cubicBezTo>
                  <a:close/>
                </a:path>
              </a:pathLst>
            </a:custGeom>
            <a:solidFill>
              <a:srgbClr val="63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3889329" y="2249036"/>
              <a:ext cx="649762" cy="604234"/>
            </a:xfrm>
            <a:custGeom>
              <a:avLst/>
              <a:gdLst/>
              <a:ahLst/>
              <a:cxnLst/>
              <a:rect l="l" t="t" r="r" b="b"/>
              <a:pathLst>
                <a:path w="9976" h="9277" extrusionOk="0">
                  <a:moveTo>
                    <a:pt x="7670" y="1"/>
                  </a:moveTo>
                  <a:cubicBezTo>
                    <a:pt x="7086" y="1"/>
                    <a:pt x="6483" y="222"/>
                    <a:pt x="5981" y="717"/>
                  </a:cubicBezTo>
                  <a:lnTo>
                    <a:pt x="1416" y="5282"/>
                  </a:lnTo>
                  <a:cubicBezTo>
                    <a:pt x="1" y="6720"/>
                    <a:pt x="1051" y="9277"/>
                    <a:pt x="3128" y="9277"/>
                  </a:cubicBezTo>
                  <a:lnTo>
                    <a:pt x="9976" y="9277"/>
                  </a:lnTo>
                  <a:lnTo>
                    <a:pt x="9976" y="2338"/>
                  </a:lnTo>
                  <a:cubicBezTo>
                    <a:pt x="9976" y="927"/>
                    <a:pt x="8864" y="1"/>
                    <a:pt x="7670" y="1"/>
                  </a:cubicBezTo>
                  <a:close/>
                </a:path>
              </a:pathLst>
            </a:custGeom>
            <a:solidFill>
              <a:srgbClr val="3B8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 txBox="1"/>
            <p:nvPr/>
          </p:nvSpPr>
          <p:spPr>
            <a:xfrm>
              <a:off x="4108171" y="2361028"/>
              <a:ext cx="343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01" name="Google Shape;1901;p43"/>
            <p:cNvGrpSpPr/>
            <p:nvPr/>
          </p:nvGrpSpPr>
          <p:grpSpPr>
            <a:xfrm>
              <a:off x="488325" y="1310570"/>
              <a:ext cx="1884600" cy="1111849"/>
              <a:chOff x="1021725" y="1158672"/>
              <a:chExt cx="1884600" cy="1111849"/>
            </a:xfrm>
          </p:grpSpPr>
          <p:sp>
            <p:nvSpPr>
              <p:cNvPr id="1902" name="Google Shape;1902;p43"/>
              <p:cNvSpPr txBox="1"/>
              <p:nvPr/>
            </p:nvSpPr>
            <p:spPr>
              <a:xfrm>
                <a:off x="1021725" y="1505521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03" name="Google Shape;1903;p43"/>
              <p:cNvSpPr txBox="1"/>
              <p:nvPr/>
            </p:nvSpPr>
            <p:spPr>
              <a:xfrm>
                <a:off x="1021725" y="1158672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904" name="Google Shape;1904;p43"/>
            <p:cNvCxnSpPr/>
            <p:nvPr/>
          </p:nvCxnSpPr>
          <p:spPr>
            <a:xfrm rot="10800000">
              <a:off x="457400" y="1293450"/>
              <a:ext cx="300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5" name="Google Shape;1905;p43"/>
          <p:cNvGrpSpPr/>
          <p:nvPr/>
        </p:nvGrpSpPr>
        <p:grpSpPr>
          <a:xfrm>
            <a:off x="4598781" y="1748240"/>
            <a:ext cx="4078694" cy="1128997"/>
            <a:chOff x="4598781" y="1748240"/>
            <a:chExt cx="4078694" cy="1128997"/>
          </a:xfrm>
        </p:grpSpPr>
        <p:sp>
          <p:nvSpPr>
            <p:cNvPr id="1906" name="Google Shape;1906;p43"/>
            <p:cNvSpPr/>
            <p:nvPr/>
          </p:nvSpPr>
          <p:spPr>
            <a:xfrm>
              <a:off x="4598781" y="1748240"/>
              <a:ext cx="1568682" cy="1105107"/>
            </a:xfrm>
            <a:custGeom>
              <a:avLst/>
              <a:gdLst/>
              <a:ahLst/>
              <a:cxnLst/>
              <a:rect l="l" t="t" r="r" b="b"/>
              <a:pathLst>
                <a:path w="29971" h="21114" extrusionOk="0">
                  <a:moveTo>
                    <a:pt x="8560" y="0"/>
                  </a:moveTo>
                  <a:cubicBezTo>
                    <a:pt x="3813" y="0"/>
                    <a:pt x="1" y="3812"/>
                    <a:pt x="1" y="8468"/>
                  </a:cubicBezTo>
                  <a:lnTo>
                    <a:pt x="1" y="21114"/>
                  </a:lnTo>
                  <a:lnTo>
                    <a:pt x="21502" y="21114"/>
                  </a:lnTo>
                  <a:cubicBezTo>
                    <a:pt x="26159" y="21114"/>
                    <a:pt x="29970" y="17325"/>
                    <a:pt x="29970" y="12645"/>
                  </a:cubicBezTo>
                  <a:lnTo>
                    <a:pt x="29970" y="0"/>
                  </a:lnTo>
                  <a:close/>
                </a:path>
              </a:pathLst>
            </a:custGeom>
            <a:solidFill>
              <a:srgbClr val="818D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4598782" y="2247692"/>
              <a:ext cx="662630" cy="605616"/>
            </a:xfrm>
            <a:custGeom>
              <a:avLst/>
              <a:gdLst/>
              <a:ahLst/>
              <a:cxnLst/>
              <a:rect l="l" t="t" r="r" b="b"/>
              <a:pathLst>
                <a:path w="10181" h="9305" extrusionOk="0">
                  <a:moveTo>
                    <a:pt x="2412" y="1"/>
                  </a:moveTo>
                  <a:cubicBezTo>
                    <a:pt x="1200" y="1"/>
                    <a:pt x="1" y="934"/>
                    <a:pt x="1" y="2366"/>
                  </a:cubicBezTo>
                  <a:lnTo>
                    <a:pt x="1" y="9305"/>
                  </a:lnTo>
                  <a:lnTo>
                    <a:pt x="7054" y="9305"/>
                  </a:lnTo>
                  <a:cubicBezTo>
                    <a:pt x="9131" y="9305"/>
                    <a:pt x="10181" y="6839"/>
                    <a:pt x="8674" y="5310"/>
                  </a:cubicBezTo>
                  <a:lnTo>
                    <a:pt x="3995" y="654"/>
                  </a:lnTo>
                  <a:cubicBezTo>
                    <a:pt x="3545" y="204"/>
                    <a:pt x="2977" y="1"/>
                    <a:pt x="2412" y="1"/>
                  </a:cubicBezTo>
                  <a:close/>
                </a:path>
              </a:pathLst>
            </a:custGeom>
            <a:solidFill>
              <a:srgbClr val="4F5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 txBox="1"/>
            <p:nvPr/>
          </p:nvSpPr>
          <p:spPr>
            <a:xfrm>
              <a:off x="4657468" y="2361028"/>
              <a:ext cx="3432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09" name="Google Shape;1909;p43"/>
            <p:cNvGrpSpPr/>
            <p:nvPr/>
          </p:nvGrpSpPr>
          <p:grpSpPr>
            <a:xfrm>
              <a:off x="6771125" y="1765389"/>
              <a:ext cx="1884600" cy="1111849"/>
              <a:chOff x="6237725" y="1299153"/>
              <a:chExt cx="1884600" cy="1111849"/>
            </a:xfrm>
          </p:grpSpPr>
          <p:sp>
            <p:nvSpPr>
              <p:cNvPr id="1910" name="Google Shape;1910;p43"/>
              <p:cNvSpPr txBox="1"/>
              <p:nvPr/>
            </p:nvSpPr>
            <p:spPr>
              <a:xfrm>
                <a:off x="6237725" y="129915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11" name="Google Shape;1911;p43"/>
              <p:cNvSpPr txBox="1"/>
              <p:nvPr/>
            </p:nvSpPr>
            <p:spPr>
              <a:xfrm>
                <a:off x="6237725" y="164600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912" name="Google Shape;1912;p43"/>
            <p:cNvCxnSpPr/>
            <p:nvPr/>
          </p:nvCxnSpPr>
          <p:spPr>
            <a:xfrm rot="10800000">
              <a:off x="5667575" y="1750650"/>
              <a:ext cx="300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13" name="Google Shape;1913;p43"/>
          <p:cNvGrpSpPr/>
          <p:nvPr/>
        </p:nvGrpSpPr>
        <p:grpSpPr>
          <a:xfrm>
            <a:off x="4598781" y="2870902"/>
            <a:ext cx="4078694" cy="1605991"/>
            <a:chOff x="4598781" y="2870902"/>
            <a:chExt cx="4078694" cy="1605991"/>
          </a:xfrm>
        </p:grpSpPr>
        <p:sp>
          <p:nvSpPr>
            <p:cNvPr id="1914" name="Google Shape;1914;p43"/>
            <p:cNvSpPr/>
            <p:nvPr/>
          </p:nvSpPr>
          <p:spPr>
            <a:xfrm>
              <a:off x="4598781" y="2912974"/>
              <a:ext cx="1105159" cy="1563919"/>
            </a:xfrm>
            <a:custGeom>
              <a:avLst/>
              <a:gdLst/>
              <a:ahLst/>
              <a:cxnLst/>
              <a:rect l="l" t="t" r="r" b="b"/>
              <a:pathLst>
                <a:path w="21115" h="29880" extrusionOk="0">
                  <a:moveTo>
                    <a:pt x="1" y="1"/>
                  </a:moveTo>
                  <a:lnTo>
                    <a:pt x="1" y="21411"/>
                  </a:lnTo>
                  <a:cubicBezTo>
                    <a:pt x="1" y="26159"/>
                    <a:pt x="3813" y="29879"/>
                    <a:pt x="8469" y="29879"/>
                  </a:cubicBezTo>
                  <a:lnTo>
                    <a:pt x="21114" y="29879"/>
                  </a:lnTo>
                  <a:lnTo>
                    <a:pt x="21114" y="8469"/>
                  </a:lnTo>
                  <a:cubicBezTo>
                    <a:pt x="21114" y="3813"/>
                    <a:pt x="17417" y="1"/>
                    <a:pt x="12669" y="1"/>
                  </a:cubicBezTo>
                  <a:close/>
                </a:path>
              </a:pathLst>
            </a:custGeom>
            <a:solidFill>
              <a:srgbClr val="B25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4598782" y="2912975"/>
              <a:ext cx="662609" cy="609220"/>
            </a:xfrm>
            <a:custGeom>
              <a:avLst/>
              <a:gdLst/>
              <a:ahLst/>
              <a:cxnLst/>
              <a:rect l="l" t="t" r="r" b="b"/>
              <a:pathLst>
                <a:path w="9999" h="9193" extrusionOk="0">
                  <a:moveTo>
                    <a:pt x="206" y="1"/>
                  </a:moveTo>
                  <a:cubicBezTo>
                    <a:pt x="115" y="1"/>
                    <a:pt x="1" y="92"/>
                    <a:pt x="1" y="206"/>
                  </a:cubicBezTo>
                  <a:lnTo>
                    <a:pt x="1" y="6757"/>
                  </a:lnTo>
                  <a:cubicBezTo>
                    <a:pt x="1" y="8234"/>
                    <a:pt x="1172" y="9192"/>
                    <a:pt x="2404" y="9192"/>
                  </a:cubicBezTo>
                  <a:cubicBezTo>
                    <a:pt x="3000" y="9192"/>
                    <a:pt x="3611" y="8968"/>
                    <a:pt x="4109" y="8469"/>
                  </a:cubicBezTo>
                  <a:lnTo>
                    <a:pt x="8469" y="4087"/>
                  </a:lnTo>
                  <a:cubicBezTo>
                    <a:pt x="9998" y="2580"/>
                    <a:pt x="8948" y="1"/>
                    <a:pt x="6848" y="1"/>
                  </a:cubicBezTo>
                  <a:close/>
                </a:path>
              </a:pathLst>
            </a:custGeom>
            <a:solidFill>
              <a:srgbClr val="78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 txBox="1"/>
            <p:nvPr/>
          </p:nvSpPr>
          <p:spPr>
            <a:xfrm>
              <a:off x="4670143" y="2870902"/>
              <a:ext cx="310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17" name="Google Shape;1917;p43"/>
            <p:cNvGrpSpPr/>
            <p:nvPr/>
          </p:nvGrpSpPr>
          <p:grpSpPr>
            <a:xfrm>
              <a:off x="6771125" y="3314834"/>
              <a:ext cx="1884600" cy="1111849"/>
              <a:chOff x="6237725" y="3091631"/>
              <a:chExt cx="1884600" cy="1111849"/>
            </a:xfrm>
          </p:grpSpPr>
          <p:sp>
            <p:nvSpPr>
              <p:cNvPr id="1918" name="Google Shape;1918;p43"/>
              <p:cNvSpPr txBox="1"/>
              <p:nvPr/>
            </p:nvSpPr>
            <p:spPr>
              <a:xfrm>
                <a:off x="6237725" y="3091631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19" name="Google Shape;1919;p43"/>
              <p:cNvSpPr txBox="1"/>
              <p:nvPr/>
            </p:nvSpPr>
            <p:spPr>
              <a:xfrm>
                <a:off x="6237725" y="343848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920" name="Google Shape;1920;p43"/>
            <p:cNvCxnSpPr/>
            <p:nvPr/>
          </p:nvCxnSpPr>
          <p:spPr>
            <a:xfrm rot="10800000">
              <a:off x="5667575" y="4474800"/>
              <a:ext cx="300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573292" y="1901655"/>
            <a:ext cx="291822" cy="277283"/>
          </a:xfrm>
          <a:custGeom>
            <a:avLst/>
            <a:gdLst/>
            <a:ahLst/>
            <a:cxnLst/>
            <a:rect l="l" t="t" r="r" b="b"/>
            <a:pathLst>
              <a:path w="14613" h="13885" extrusionOk="0">
                <a:moveTo>
                  <a:pt x="1" y="13885"/>
                </a:moveTo>
                <a:lnTo>
                  <a:pt x="1" y="13885"/>
                </a:lnTo>
                <a:lnTo>
                  <a:pt x="1" y="13885"/>
                </a:lnTo>
                <a:lnTo>
                  <a:pt x="1" y="13885"/>
                </a:lnTo>
                <a:lnTo>
                  <a:pt x="1" y="13885"/>
                </a:lnTo>
                <a:close/>
                <a:moveTo>
                  <a:pt x="1" y="13885"/>
                </a:moveTo>
                <a:lnTo>
                  <a:pt x="1" y="13885"/>
                </a:lnTo>
                <a:lnTo>
                  <a:pt x="1" y="13885"/>
                </a:lnTo>
                <a:close/>
                <a:moveTo>
                  <a:pt x="101" y="13885"/>
                </a:moveTo>
                <a:lnTo>
                  <a:pt x="1" y="13885"/>
                </a:lnTo>
                <a:lnTo>
                  <a:pt x="101" y="13885"/>
                </a:lnTo>
                <a:close/>
                <a:moveTo>
                  <a:pt x="101" y="13885"/>
                </a:moveTo>
                <a:lnTo>
                  <a:pt x="101" y="13885"/>
                </a:lnTo>
                <a:lnTo>
                  <a:pt x="101" y="13885"/>
                </a:lnTo>
                <a:close/>
                <a:moveTo>
                  <a:pt x="101" y="13885"/>
                </a:moveTo>
                <a:lnTo>
                  <a:pt x="101" y="13885"/>
                </a:lnTo>
                <a:lnTo>
                  <a:pt x="101" y="13885"/>
                </a:lnTo>
                <a:close/>
                <a:moveTo>
                  <a:pt x="101" y="13885"/>
                </a:moveTo>
                <a:lnTo>
                  <a:pt x="101" y="13885"/>
                </a:lnTo>
                <a:lnTo>
                  <a:pt x="101" y="13885"/>
                </a:lnTo>
                <a:close/>
                <a:moveTo>
                  <a:pt x="101" y="13885"/>
                </a:moveTo>
                <a:lnTo>
                  <a:pt x="101" y="13885"/>
                </a:lnTo>
                <a:lnTo>
                  <a:pt x="101" y="13885"/>
                </a:lnTo>
                <a:close/>
                <a:moveTo>
                  <a:pt x="201" y="13885"/>
                </a:moveTo>
                <a:lnTo>
                  <a:pt x="201" y="13885"/>
                </a:lnTo>
                <a:lnTo>
                  <a:pt x="201" y="13885"/>
                </a:lnTo>
                <a:close/>
                <a:moveTo>
                  <a:pt x="201" y="13885"/>
                </a:moveTo>
                <a:lnTo>
                  <a:pt x="201" y="13885"/>
                </a:lnTo>
                <a:lnTo>
                  <a:pt x="201" y="13885"/>
                </a:lnTo>
                <a:close/>
                <a:moveTo>
                  <a:pt x="201" y="13885"/>
                </a:moveTo>
                <a:lnTo>
                  <a:pt x="201" y="13885"/>
                </a:lnTo>
                <a:lnTo>
                  <a:pt x="201" y="13885"/>
                </a:lnTo>
                <a:close/>
                <a:moveTo>
                  <a:pt x="201" y="13885"/>
                </a:moveTo>
                <a:lnTo>
                  <a:pt x="201" y="13885"/>
                </a:lnTo>
                <a:lnTo>
                  <a:pt x="201" y="13885"/>
                </a:lnTo>
                <a:close/>
                <a:moveTo>
                  <a:pt x="301" y="13885"/>
                </a:moveTo>
                <a:lnTo>
                  <a:pt x="201" y="13885"/>
                </a:lnTo>
                <a:lnTo>
                  <a:pt x="301" y="13885"/>
                </a:lnTo>
                <a:close/>
                <a:moveTo>
                  <a:pt x="301" y="13885"/>
                </a:moveTo>
                <a:lnTo>
                  <a:pt x="301" y="13885"/>
                </a:lnTo>
                <a:lnTo>
                  <a:pt x="301" y="13885"/>
                </a:lnTo>
                <a:close/>
                <a:moveTo>
                  <a:pt x="301" y="13885"/>
                </a:moveTo>
                <a:lnTo>
                  <a:pt x="301" y="13885"/>
                </a:lnTo>
                <a:lnTo>
                  <a:pt x="301" y="13885"/>
                </a:lnTo>
                <a:close/>
                <a:moveTo>
                  <a:pt x="301" y="13885"/>
                </a:moveTo>
                <a:lnTo>
                  <a:pt x="301" y="13885"/>
                </a:lnTo>
                <a:lnTo>
                  <a:pt x="301" y="13885"/>
                </a:lnTo>
                <a:close/>
                <a:moveTo>
                  <a:pt x="301" y="13885"/>
                </a:moveTo>
                <a:lnTo>
                  <a:pt x="301" y="13885"/>
                </a:lnTo>
                <a:lnTo>
                  <a:pt x="301" y="13885"/>
                </a:lnTo>
                <a:close/>
                <a:moveTo>
                  <a:pt x="402" y="13885"/>
                </a:moveTo>
                <a:lnTo>
                  <a:pt x="402" y="13885"/>
                </a:lnTo>
                <a:lnTo>
                  <a:pt x="402" y="13885"/>
                </a:lnTo>
                <a:close/>
                <a:moveTo>
                  <a:pt x="402" y="13885"/>
                </a:moveTo>
                <a:lnTo>
                  <a:pt x="402" y="13885"/>
                </a:lnTo>
                <a:lnTo>
                  <a:pt x="402" y="13885"/>
                </a:lnTo>
                <a:close/>
                <a:moveTo>
                  <a:pt x="402" y="13885"/>
                </a:moveTo>
                <a:lnTo>
                  <a:pt x="402" y="13885"/>
                </a:lnTo>
                <a:lnTo>
                  <a:pt x="402" y="13885"/>
                </a:lnTo>
                <a:close/>
                <a:moveTo>
                  <a:pt x="402" y="13885"/>
                </a:moveTo>
                <a:lnTo>
                  <a:pt x="402" y="13885"/>
                </a:lnTo>
                <a:lnTo>
                  <a:pt x="402" y="13885"/>
                </a:lnTo>
                <a:close/>
                <a:moveTo>
                  <a:pt x="527" y="13885"/>
                </a:moveTo>
                <a:lnTo>
                  <a:pt x="402" y="13885"/>
                </a:lnTo>
                <a:lnTo>
                  <a:pt x="527" y="13885"/>
                </a:lnTo>
                <a:close/>
                <a:moveTo>
                  <a:pt x="527" y="13885"/>
                </a:moveTo>
                <a:lnTo>
                  <a:pt x="527" y="13885"/>
                </a:lnTo>
                <a:lnTo>
                  <a:pt x="527" y="13885"/>
                </a:lnTo>
                <a:close/>
                <a:moveTo>
                  <a:pt x="527" y="13885"/>
                </a:moveTo>
                <a:lnTo>
                  <a:pt x="527" y="13885"/>
                </a:lnTo>
                <a:lnTo>
                  <a:pt x="527" y="13885"/>
                </a:lnTo>
                <a:close/>
                <a:moveTo>
                  <a:pt x="527" y="13885"/>
                </a:moveTo>
                <a:lnTo>
                  <a:pt x="527" y="13885"/>
                </a:lnTo>
                <a:lnTo>
                  <a:pt x="527" y="13885"/>
                </a:lnTo>
                <a:close/>
                <a:moveTo>
                  <a:pt x="527" y="13885"/>
                </a:moveTo>
                <a:lnTo>
                  <a:pt x="527" y="13885"/>
                </a:lnTo>
                <a:lnTo>
                  <a:pt x="527" y="13885"/>
                </a:lnTo>
                <a:close/>
                <a:moveTo>
                  <a:pt x="627" y="13885"/>
                </a:moveTo>
                <a:lnTo>
                  <a:pt x="627" y="13885"/>
                </a:lnTo>
                <a:lnTo>
                  <a:pt x="627" y="13885"/>
                </a:lnTo>
                <a:close/>
                <a:moveTo>
                  <a:pt x="627" y="13885"/>
                </a:moveTo>
                <a:lnTo>
                  <a:pt x="627" y="13885"/>
                </a:lnTo>
                <a:lnTo>
                  <a:pt x="627" y="13885"/>
                </a:lnTo>
                <a:close/>
                <a:moveTo>
                  <a:pt x="627" y="13785"/>
                </a:moveTo>
                <a:lnTo>
                  <a:pt x="627" y="13785"/>
                </a:lnTo>
                <a:lnTo>
                  <a:pt x="627" y="13785"/>
                </a:lnTo>
                <a:close/>
                <a:moveTo>
                  <a:pt x="627" y="13785"/>
                </a:moveTo>
                <a:lnTo>
                  <a:pt x="627" y="13785"/>
                </a:lnTo>
                <a:lnTo>
                  <a:pt x="627" y="13785"/>
                </a:lnTo>
                <a:close/>
                <a:moveTo>
                  <a:pt x="727" y="13785"/>
                </a:moveTo>
                <a:lnTo>
                  <a:pt x="627" y="13785"/>
                </a:lnTo>
                <a:lnTo>
                  <a:pt x="727" y="13785"/>
                </a:lnTo>
                <a:close/>
                <a:moveTo>
                  <a:pt x="727" y="13785"/>
                </a:moveTo>
                <a:lnTo>
                  <a:pt x="727" y="13785"/>
                </a:lnTo>
                <a:lnTo>
                  <a:pt x="727" y="13785"/>
                </a:lnTo>
                <a:close/>
                <a:moveTo>
                  <a:pt x="727" y="13785"/>
                </a:moveTo>
                <a:lnTo>
                  <a:pt x="727" y="13785"/>
                </a:lnTo>
                <a:lnTo>
                  <a:pt x="727" y="13785"/>
                </a:lnTo>
                <a:close/>
                <a:moveTo>
                  <a:pt x="727" y="13785"/>
                </a:moveTo>
                <a:lnTo>
                  <a:pt x="727" y="13785"/>
                </a:lnTo>
                <a:lnTo>
                  <a:pt x="727" y="13785"/>
                </a:lnTo>
                <a:close/>
                <a:moveTo>
                  <a:pt x="828" y="13785"/>
                </a:moveTo>
                <a:lnTo>
                  <a:pt x="727" y="13785"/>
                </a:lnTo>
                <a:lnTo>
                  <a:pt x="828" y="13785"/>
                </a:lnTo>
                <a:close/>
                <a:moveTo>
                  <a:pt x="828" y="13785"/>
                </a:moveTo>
                <a:lnTo>
                  <a:pt x="828" y="13785"/>
                </a:lnTo>
                <a:lnTo>
                  <a:pt x="828" y="13785"/>
                </a:lnTo>
                <a:close/>
                <a:moveTo>
                  <a:pt x="828" y="13785"/>
                </a:moveTo>
                <a:lnTo>
                  <a:pt x="828" y="13785"/>
                </a:lnTo>
                <a:lnTo>
                  <a:pt x="828" y="13785"/>
                </a:lnTo>
                <a:close/>
                <a:moveTo>
                  <a:pt x="828" y="13785"/>
                </a:moveTo>
                <a:lnTo>
                  <a:pt x="828" y="13785"/>
                </a:lnTo>
                <a:lnTo>
                  <a:pt x="828" y="13785"/>
                </a:lnTo>
                <a:close/>
                <a:moveTo>
                  <a:pt x="828" y="13785"/>
                </a:moveTo>
                <a:lnTo>
                  <a:pt x="828" y="13785"/>
                </a:lnTo>
                <a:lnTo>
                  <a:pt x="828" y="13785"/>
                </a:lnTo>
                <a:close/>
                <a:moveTo>
                  <a:pt x="928" y="13785"/>
                </a:moveTo>
                <a:lnTo>
                  <a:pt x="828" y="13785"/>
                </a:lnTo>
                <a:lnTo>
                  <a:pt x="928" y="13785"/>
                </a:lnTo>
                <a:close/>
                <a:moveTo>
                  <a:pt x="928" y="13785"/>
                </a:moveTo>
                <a:lnTo>
                  <a:pt x="928" y="13785"/>
                </a:lnTo>
                <a:lnTo>
                  <a:pt x="928" y="13785"/>
                </a:lnTo>
                <a:close/>
                <a:moveTo>
                  <a:pt x="928" y="13785"/>
                </a:moveTo>
                <a:lnTo>
                  <a:pt x="928" y="13785"/>
                </a:lnTo>
                <a:lnTo>
                  <a:pt x="928" y="13785"/>
                </a:lnTo>
                <a:close/>
                <a:moveTo>
                  <a:pt x="928" y="13785"/>
                </a:moveTo>
                <a:lnTo>
                  <a:pt x="928" y="13785"/>
                </a:lnTo>
                <a:lnTo>
                  <a:pt x="928" y="13785"/>
                </a:lnTo>
                <a:close/>
                <a:moveTo>
                  <a:pt x="928" y="13785"/>
                </a:moveTo>
                <a:lnTo>
                  <a:pt x="928" y="13785"/>
                </a:lnTo>
                <a:lnTo>
                  <a:pt x="928" y="13785"/>
                </a:lnTo>
                <a:close/>
                <a:moveTo>
                  <a:pt x="1028" y="13785"/>
                </a:moveTo>
                <a:lnTo>
                  <a:pt x="1028" y="13785"/>
                </a:lnTo>
                <a:lnTo>
                  <a:pt x="1028" y="13785"/>
                </a:lnTo>
                <a:close/>
                <a:moveTo>
                  <a:pt x="1028" y="13785"/>
                </a:moveTo>
                <a:lnTo>
                  <a:pt x="1028" y="13785"/>
                </a:lnTo>
                <a:lnTo>
                  <a:pt x="1028" y="13785"/>
                </a:lnTo>
                <a:close/>
                <a:moveTo>
                  <a:pt x="1028" y="13785"/>
                </a:moveTo>
                <a:lnTo>
                  <a:pt x="1028" y="13785"/>
                </a:lnTo>
                <a:lnTo>
                  <a:pt x="1028" y="13785"/>
                </a:lnTo>
                <a:close/>
                <a:moveTo>
                  <a:pt x="1028" y="13785"/>
                </a:moveTo>
                <a:lnTo>
                  <a:pt x="1028" y="13785"/>
                </a:lnTo>
                <a:lnTo>
                  <a:pt x="1028" y="13785"/>
                </a:lnTo>
                <a:close/>
                <a:moveTo>
                  <a:pt x="1154" y="13785"/>
                </a:moveTo>
                <a:lnTo>
                  <a:pt x="1028" y="13785"/>
                </a:lnTo>
                <a:lnTo>
                  <a:pt x="1154" y="13785"/>
                </a:lnTo>
                <a:close/>
                <a:moveTo>
                  <a:pt x="1154" y="13785"/>
                </a:moveTo>
                <a:lnTo>
                  <a:pt x="1154" y="13785"/>
                </a:lnTo>
                <a:lnTo>
                  <a:pt x="1154" y="13785"/>
                </a:lnTo>
                <a:close/>
                <a:moveTo>
                  <a:pt x="1154" y="13785"/>
                </a:moveTo>
                <a:lnTo>
                  <a:pt x="1154" y="13785"/>
                </a:lnTo>
                <a:lnTo>
                  <a:pt x="1154" y="13785"/>
                </a:lnTo>
                <a:close/>
                <a:moveTo>
                  <a:pt x="1154" y="13785"/>
                </a:moveTo>
                <a:lnTo>
                  <a:pt x="1154" y="13785"/>
                </a:lnTo>
                <a:lnTo>
                  <a:pt x="1154" y="13785"/>
                </a:lnTo>
                <a:close/>
                <a:moveTo>
                  <a:pt x="1154" y="13785"/>
                </a:moveTo>
                <a:lnTo>
                  <a:pt x="1154" y="13785"/>
                </a:lnTo>
                <a:lnTo>
                  <a:pt x="1154" y="13785"/>
                </a:lnTo>
                <a:close/>
                <a:moveTo>
                  <a:pt x="1254" y="13785"/>
                </a:moveTo>
                <a:lnTo>
                  <a:pt x="1254" y="13785"/>
                </a:lnTo>
                <a:lnTo>
                  <a:pt x="1254" y="13785"/>
                </a:lnTo>
                <a:close/>
                <a:moveTo>
                  <a:pt x="1254" y="13785"/>
                </a:moveTo>
                <a:lnTo>
                  <a:pt x="1254" y="13785"/>
                </a:lnTo>
                <a:lnTo>
                  <a:pt x="1254" y="13785"/>
                </a:lnTo>
                <a:close/>
                <a:moveTo>
                  <a:pt x="1254" y="13785"/>
                </a:moveTo>
                <a:lnTo>
                  <a:pt x="1254" y="13785"/>
                </a:lnTo>
                <a:lnTo>
                  <a:pt x="1254" y="13785"/>
                </a:lnTo>
                <a:close/>
                <a:moveTo>
                  <a:pt x="1254" y="13785"/>
                </a:moveTo>
                <a:lnTo>
                  <a:pt x="1254" y="13785"/>
                </a:lnTo>
                <a:lnTo>
                  <a:pt x="1254" y="13785"/>
                </a:lnTo>
                <a:close/>
                <a:moveTo>
                  <a:pt x="1354" y="13785"/>
                </a:moveTo>
                <a:lnTo>
                  <a:pt x="1254" y="13785"/>
                </a:lnTo>
                <a:lnTo>
                  <a:pt x="1354" y="13785"/>
                </a:lnTo>
                <a:close/>
                <a:moveTo>
                  <a:pt x="1354" y="13785"/>
                </a:moveTo>
                <a:lnTo>
                  <a:pt x="1354" y="13785"/>
                </a:lnTo>
                <a:lnTo>
                  <a:pt x="1354" y="13785"/>
                </a:lnTo>
                <a:close/>
                <a:moveTo>
                  <a:pt x="1354" y="13785"/>
                </a:moveTo>
                <a:lnTo>
                  <a:pt x="1354" y="13785"/>
                </a:lnTo>
                <a:lnTo>
                  <a:pt x="1354" y="13785"/>
                </a:lnTo>
                <a:close/>
                <a:moveTo>
                  <a:pt x="1354" y="13785"/>
                </a:moveTo>
                <a:lnTo>
                  <a:pt x="1354" y="13785"/>
                </a:lnTo>
                <a:lnTo>
                  <a:pt x="1354" y="13785"/>
                </a:lnTo>
                <a:close/>
                <a:moveTo>
                  <a:pt x="1454" y="13785"/>
                </a:moveTo>
                <a:lnTo>
                  <a:pt x="1354" y="13785"/>
                </a:lnTo>
                <a:lnTo>
                  <a:pt x="1454" y="13785"/>
                </a:lnTo>
                <a:close/>
                <a:moveTo>
                  <a:pt x="1454" y="13785"/>
                </a:moveTo>
                <a:lnTo>
                  <a:pt x="1454" y="13785"/>
                </a:lnTo>
                <a:lnTo>
                  <a:pt x="1454" y="13785"/>
                </a:lnTo>
                <a:close/>
                <a:moveTo>
                  <a:pt x="1454" y="13785"/>
                </a:moveTo>
                <a:lnTo>
                  <a:pt x="1454" y="13785"/>
                </a:lnTo>
                <a:lnTo>
                  <a:pt x="1454" y="13785"/>
                </a:lnTo>
                <a:close/>
                <a:moveTo>
                  <a:pt x="1454" y="13785"/>
                </a:moveTo>
                <a:lnTo>
                  <a:pt x="1454" y="13785"/>
                </a:lnTo>
                <a:lnTo>
                  <a:pt x="1454" y="13785"/>
                </a:lnTo>
                <a:close/>
                <a:moveTo>
                  <a:pt x="1454" y="13785"/>
                </a:moveTo>
                <a:lnTo>
                  <a:pt x="1454" y="13785"/>
                </a:lnTo>
                <a:lnTo>
                  <a:pt x="1454" y="13785"/>
                </a:lnTo>
                <a:close/>
                <a:moveTo>
                  <a:pt x="1555" y="13785"/>
                </a:moveTo>
                <a:lnTo>
                  <a:pt x="1454" y="13785"/>
                </a:lnTo>
                <a:lnTo>
                  <a:pt x="1555" y="13785"/>
                </a:lnTo>
                <a:close/>
                <a:moveTo>
                  <a:pt x="1555" y="13785"/>
                </a:moveTo>
                <a:lnTo>
                  <a:pt x="1555" y="13785"/>
                </a:lnTo>
                <a:lnTo>
                  <a:pt x="1555" y="13785"/>
                </a:lnTo>
                <a:close/>
                <a:moveTo>
                  <a:pt x="1555" y="13785"/>
                </a:moveTo>
                <a:lnTo>
                  <a:pt x="1555" y="13785"/>
                </a:lnTo>
                <a:lnTo>
                  <a:pt x="1555" y="13785"/>
                </a:lnTo>
                <a:close/>
                <a:moveTo>
                  <a:pt x="1555" y="13785"/>
                </a:moveTo>
                <a:lnTo>
                  <a:pt x="1555" y="13785"/>
                </a:lnTo>
                <a:lnTo>
                  <a:pt x="1555" y="13785"/>
                </a:lnTo>
                <a:close/>
                <a:moveTo>
                  <a:pt x="1555" y="13785"/>
                </a:moveTo>
                <a:lnTo>
                  <a:pt x="1555" y="13785"/>
                </a:lnTo>
                <a:lnTo>
                  <a:pt x="1555" y="13785"/>
                </a:lnTo>
                <a:close/>
                <a:moveTo>
                  <a:pt x="1655" y="13785"/>
                </a:moveTo>
                <a:lnTo>
                  <a:pt x="1655" y="13785"/>
                </a:lnTo>
                <a:lnTo>
                  <a:pt x="1655" y="13785"/>
                </a:lnTo>
                <a:close/>
                <a:moveTo>
                  <a:pt x="1655" y="13785"/>
                </a:moveTo>
                <a:lnTo>
                  <a:pt x="1655" y="13785"/>
                </a:lnTo>
                <a:lnTo>
                  <a:pt x="1655" y="13785"/>
                </a:lnTo>
                <a:close/>
                <a:moveTo>
                  <a:pt x="1655" y="13785"/>
                </a:moveTo>
                <a:lnTo>
                  <a:pt x="1655" y="13785"/>
                </a:lnTo>
                <a:lnTo>
                  <a:pt x="1655" y="13785"/>
                </a:lnTo>
                <a:close/>
                <a:moveTo>
                  <a:pt x="1655" y="13785"/>
                </a:moveTo>
                <a:lnTo>
                  <a:pt x="1655" y="13785"/>
                </a:lnTo>
                <a:lnTo>
                  <a:pt x="1655" y="13785"/>
                </a:lnTo>
                <a:close/>
                <a:moveTo>
                  <a:pt x="1780" y="13785"/>
                </a:moveTo>
                <a:lnTo>
                  <a:pt x="1655" y="13785"/>
                </a:lnTo>
                <a:lnTo>
                  <a:pt x="1780" y="13785"/>
                </a:lnTo>
                <a:close/>
                <a:moveTo>
                  <a:pt x="1780" y="13785"/>
                </a:moveTo>
                <a:lnTo>
                  <a:pt x="1780" y="13785"/>
                </a:lnTo>
                <a:lnTo>
                  <a:pt x="1780" y="13785"/>
                </a:lnTo>
                <a:close/>
                <a:moveTo>
                  <a:pt x="1780" y="13785"/>
                </a:moveTo>
                <a:lnTo>
                  <a:pt x="1780" y="13785"/>
                </a:lnTo>
                <a:lnTo>
                  <a:pt x="1780" y="13785"/>
                </a:lnTo>
                <a:close/>
                <a:moveTo>
                  <a:pt x="1780" y="13785"/>
                </a:moveTo>
                <a:lnTo>
                  <a:pt x="1780" y="13785"/>
                </a:lnTo>
                <a:lnTo>
                  <a:pt x="1780" y="13785"/>
                </a:lnTo>
                <a:close/>
                <a:moveTo>
                  <a:pt x="1780" y="13785"/>
                </a:moveTo>
                <a:lnTo>
                  <a:pt x="1780" y="13785"/>
                </a:lnTo>
                <a:lnTo>
                  <a:pt x="1780" y="13785"/>
                </a:lnTo>
                <a:close/>
                <a:moveTo>
                  <a:pt x="1880" y="13785"/>
                </a:moveTo>
                <a:lnTo>
                  <a:pt x="1880" y="13785"/>
                </a:lnTo>
                <a:lnTo>
                  <a:pt x="1880" y="13785"/>
                </a:lnTo>
                <a:close/>
                <a:moveTo>
                  <a:pt x="1880" y="13684"/>
                </a:moveTo>
                <a:lnTo>
                  <a:pt x="1880" y="13785"/>
                </a:lnTo>
                <a:lnTo>
                  <a:pt x="1880" y="13684"/>
                </a:lnTo>
                <a:close/>
                <a:moveTo>
                  <a:pt x="1880" y="13684"/>
                </a:moveTo>
                <a:lnTo>
                  <a:pt x="1880" y="13684"/>
                </a:lnTo>
                <a:lnTo>
                  <a:pt x="1880" y="13684"/>
                </a:lnTo>
                <a:close/>
                <a:moveTo>
                  <a:pt x="1880" y="13684"/>
                </a:moveTo>
                <a:lnTo>
                  <a:pt x="1880" y="13684"/>
                </a:lnTo>
                <a:lnTo>
                  <a:pt x="1880" y="13684"/>
                </a:lnTo>
                <a:close/>
                <a:moveTo>
                  <a:pt x="1981" y="13684"/>
                </a:moveTo>
                <a:lnTo>
                  <a:pt x="1880" y="13684"/>
                </a:lnTo>
                <a:lnTo>
                  <a:pt x="1981" y="13684"/>
                </a:lnTo>
                <a:close/>
                <a:moveTo>
                  <a:pt x="1981" y="13684"/>
                </a:moveTo>
                <a:lnTo>
                  <a:pt x="1981" y="13684"/>
                </a:lnTo>
                <a:lnTo>
                  <a:pt x="1981" y="13684"/>
                </a:lnTo>
                <a:close/>
                <a:moveTo>
                  <a:pt x="1981" y="13684"/>
                </a:moveTo>
                <a:lnTo>
                  <a:pt x="1981" y="13684"/>
                </a:lnTo>
                <a:lnTo>
                  <a:pt x="1981" y="13684"/>
                </a:lnTo>
                <a:close/>
                <a:moveTo>
                  <a:pt x="1981" y="13684"/>
                </a:moveTo>
                <a:lnTo>
                  <a:pt x="1981" y="13684"/>
                </a:lnTo>
                <a:lnTo>
                  <a:pt x="1981" y="13684"/>
                </a:lnTo>
                <a:close/>
                <a:moveTo>
                  <a:pt x="1981" y="13684"/>
                </a:moveTo>
                <a:lnTo>
                  <a:pt x="1981" y="13684"/>
                </a:lnTo>
                <a:lnTo>
                  <a:pt x="1981" y="13684"/>
                </a:lnTo>
                <a:close/>
                <a:moveTo>
                  <a:pt x="2081" y="13684"/>
                </a:moveTo>
                <a:lnTo>
                  <a:pt x="1981" y="13684"/>
                </a:lnTo>
                <a:lnTo>
                  <a:pt x="2081" y="13684"/>
                </a:lnTo>
                <a:close/>
                <a:moveTo>
                  <a:pt x="2181" y="13684"/>
                </a:moveTo>
                <a:lnTo>
                  <a:pt x="2081" y="13684"/>
                </a:lnTo>
                <a:lnTo>
                  <a:pt x="2181" y="13684"/>
                </a:lnTo>
                <a:close/>
                <a:moveTo>
                  <a:pt x="2181" y="13684"/>
                </a:moveTo>
                <a:lnTo>
                  <a:pt x="2181" y="13684"/>
                </a:lnTo>
                <a:lnTo>
                  <a:pt x="2181" y="13684"/>
                </a:lnTo>
                <a:close/>
                <a:moveTo>
                  <a:pt x="2181" y="13684"/>
                </a:moveTo>
                <a:lnTo>
                  <a:pt x="2181" y="13684"/>
                </a:lnTo>
                <a:lnTo>
                  <a:pt x="2181" y="13684"/>
                </a:lnTo>
                <a:close/>
                <a:moveTo>
                  <a:pt x="2181" y="13684"/>
                </a:moveTo>
                <a:lnTo>
                  <a:pt x="2181" y="13684"/>
                </a:lnTo>
                <a:lnTo>
                  <a:pt x="2181" y="13684"/>
                </a:lnTo>
                <a:close/>
                <a:moveTo>
                  <a:pt x="2281" y="13684"/>
                </a:moveTo>
                <a:lnTo>
                  <a:pt x="2181" y="13684"/>
                </a:lnTo>
                <a:lnTo>
                  <a:pt x="2281" y="13684"/>
                </a:lnTo>
                <a:close/>
                <a:moveTo>
                  <a:pt x="2281" y="13684"/>
                </a:moveTo>
                <a:lnTo>
                  <a:pt x="2281" y="13684"/>
                </a:lnTo>
                <a:lnTo>
                  <a:pt x="2281" y="13684"/>
                </a:lnTo>
                <a:close/>
                <a:moveTo>
                  <a:pt x="2281" y="13684"/>
                </a:moveTo>
                <a:lnTo>
                  <a:pt x="2281" y="13684"/>
                </a:lnTo>
                <a:lnTo>
                  <a:pt x="2281" y="13684"/>
                </a:lnTo>
                <a:close/>
                <a:moveTo>
                  <a:pt x="2281" y="13684"/>
                </a:moveTo>
                <a:lnTo>
                  <a:pt x="2281" y="13684"/>
                </a:lnTo>
                <a:lnTo>
                  <a:pt x="2281" y="13684"/>
                </a:lnTo>
                <a:close/>
                <a:moveTo>
                  <a:pt x="2281" y="13684"/>
                </a:moveTo>
                <a:lnTo>
                  <a:pt x="2281" y="13684"/>
                </a:lnTo>
                <a:lnTo>
                  <a:pt x="2281" y="13684"/>
                </a:lnTo>
                <a:close/>
                <a:moveTo>
                  <a:pt x="2407" y="13684"/>
                </a:moveTo>
                <a:lnTo>
                  <a:pt x="2407" y="13684"/>
                </a:lnTo>
                <a:lnTo>
                  <a:pt x="2407" y="13684"/>
                </a:lnTo>
                <a:close/>
                <a:moveTo>
                  <a:pt x="2407" y="13684"/>
                </a:moveTo>
                <a:lnTo>
                  <a:pt x="2407" y="13684"/>
                </a:lnTo>
                <a:lnTo>
                  <a:pt x="2407" y="13684"/>
                </a:lnTo>
                <a:close/>
                <a:moveTo>
                  <a:pt x="2407" y="13684"/>
                </a:moveTo>
                <a:lnTo>
                  <a:pt x="2407" y="13684"/>
                </a:lnTo>
                <a:lnTo>
                  <a:pt x="2407" y="13684"/>
                </a:lnTo>
                <a:close/>
                <a:moveTo>
                  <a:pt x="2407" y="13684"/>
                </a:moveTo>
                <a:lnTo>
                  <a:pt x="2407" y="13684"/>
                </a:lnTo>
                <a:lnTo>
                  <a:pt x="2407" y="13684"/>
                </a:lnTo>
                <a:close/>
                <a:moveTo>
                  <a:pt x="2507" y="13684"/>
                </a:moveTo>
                <a:lnTo>
                  <a:pt x="2407" y="13684"/>
                </a:lnTo>
                <a:lnTo>
                  <a:pt x="2507" y="13684"/>
                </a:lnTo>
                <a:close/>
                <a:moveTo>
                  <a:pt x="2507" y="13684"/>
                </a:moveTo>
                <a:lnTo>
                  <a:pt x="2507" y="13684"/>
                </a:lnTo>
                <a:lnTo>
                  <a:pt x="2507" y="13684"/>
                </a:lnTo>
                <a:close/>
                <a:moveTo>
                  <a:pt x="2507" y="13684"/>
                </a:moveTo>
                <a:lnTo>
                  <a:pt x="2507" y="13684"/>
                </a:lnTo>
                <a:lnTo>
                  <a:pt x="2507" y="13684"/>
                </a:lnTo>
                <a:close/>
                <a:moveTo>
                  <a:pt x="2507" y="13684"/>
                </a:moveTo>
                <a:lnTo>
                  <a:pt x="2507" y="13684"/>
                </a:lnTo>
                <a:lnTo>
                  <a:pt x="2507" y="13684"/>
                </a:lnTo>
                <a:close/>
                <a:moveTo>
                  <a:pt x="2507" y="13584"/>
                </a:moveTo>
                <a:lnTo>
                  <a:pt x="2507" y="13684"/>
                </a:lnTo>
                <a:lnTo>
                  <a:pt x="2507" y="13584"/>
                </a:lnTo>
                <a:close/>
                <a:moveTo>
                  <a:pt x="2607" y="13584"/>
                </a:moveTo>
                <a:lnTo>
                  <a:pt x="2507" y="13584"/>
                </a:lnTo>
                <a:lnTo>
                  <a:pt x="2607" y="13584"/>
                </a:lnTo>
                <a:close/>
                <a:moveTo>
                  <a:pt x="2607" y="13584"/>
                </a:moveTo>
                <a:lnTo>
                  <a:pt x="2607" y="13584"/>
                </a:lnTo>
                <a:lnTo>
                  <a:pt x="2607" y="13584"/>
                </a:lnTo>
                <a:close/>
                <a:moveTo>
                  <a:pt x="2607" y="13584"/>
                </a:moveTo>
                <a:lnTo>
                  <a:pt x="2607" y="13584"/>
                </a:lnTo>
                <a:lnTo>
                  <a:pt x="2607" y="13584"/>
                </a:lnTo>
                <a:close/>
                <a:moveTo>
                  <a:pt x="2607" y="13584"/>
                </a:moveTo>
                <a:lnTo>
                  <a:pt x="2607" y="13584"/>
                </a:lnTo>
                <a:lnTo>
                  <a:pt x="2607" y="13584"/>
                </a:lnTo>
                <a:close/>
                <a:moveTo>
                  <a:pt x="2607" y="13584"/>
                </a:moveTo>
                <a:lnTo>
                  <a:pt x="2607" y="13584"/>
                </a:lnTo>
                <a:lnTo>
                  <a:pt x="2607" y="13584"/>
                </a:lnTo>
                <a:close/>
                <a:moveTo>
                  <a:pt x="2707" y="13584"/>
                </a:moveTo>
                <a:lnTo>
                  <a:pt x="2607" y="13584"/>
                </a:lnTo>
                <a:lnTo>
                  <a:pt x="2707" y="13584"/>
                </a:lnTo>
                <a:close/>
                <a:moveTo>
                  <a:pt x="3033" y="13584"/>
                </a:moveTo>
                <a:lnTo>
                  <a:pt x="2707" y="13584"/>
                </a:lnTo>
                <a:lnTo>
                  <a:pt x="3033" y="13584"/>
                </a:lnTo>
                <a:close/>
                <a:moveTo>
                  <a:pt x="3033" y="13584"/>
                </a:moveTo>
                <a:lnTo>
                  <a:pt x="3033" y="13584"/>
                </a:lnTo>
                <a:lnTo>
                  <a:pt x="3033" y="13584"/>
                </a:lnTo>
                <a:close/>
                <a:moveTo>
                  <a:pt x="3033" y="13584"/>
                </a:moveTo>
                <a:lnTo>
                  <a:pt x="3033" y="13584"/>
                </a:lnTo>
                <a:lnTo>
                  <a:pt x="3033" y="13584"/>
                </a:lnTo>
                <a:close/>
                <a:moveTo>
                  <a:pt x="3033" y="13584"/>
                </a:moveTo>
                <a:lnTo>
                  <a:pt x="3033" y="13584"/>
                </a:lnTo>
                <a:lnTo>
                  <a:pt x="3033" y="13584"/>
                </a:lnTo>
                <a:close/>
                <a:moveTo>
                  <a:pt x="3033" y="13584"/>
                </a:moveTo>
                <a:lnTo>
                  <a:pt x="3033" y="13584"/>
                </a:lnTo>
                <a:lnTo>
                  <a:pt x="3033" y="13584"/>
                </a:lnTo>
                <a:close/>
                <a:moveTo>
                  <a:pt x="3134" y="13484"/>
                </a:moveTo>
                <a:lnTo>
                  <a:pt x="3033" y="13584"/>
                </a:lnTo>
                <a:lnTo>
                  <a:pt x="3134" y="13484"/>
                </a:lnTo>
                <a:close/>
                <a:moveTo>
                  <a:pt x="3134" y="13484"/>
                </a:moveTo>
                <a:lnTo>
                  <a:pt x="3134" y="13484"/>
                </a:lnTo>
                <a:lnTo>
                  <a:pt x="3134" y="13484"/>
                </a:lnTo>
                <a:close/>
                <a:moveTo>
                  <a:pt x="3134" y="13484"/>
                </a:moveTo>
                <a:lnTo>
                  <a:pt x="3134" y="13484"/>
                </a:lnTo>
                <a:lnTo>
                  <a:pt x="3134" y="13484"/>
                </a:lnTo>
                <a:close/>
                <a:moveTo>
                  <a:pt x="3134" y="13484"/>
                </a:moveTo>
                <a:lnTo>
                  <a:pt x="3134" y="13484"/>
                </a:lnTo>
                <a:lnTo>
                  <a:pt x="3134" y="13484"/>
                </a:lnTo>
                <a:close/>
                <a:moveTo>
                  <a:pt x="3134" y="13484"/>
                </a:moveTo>
                <a:lnTo>
                  <a:pt x="3134" y="13484"/>
                </a:lnTo>
                <a:lnTo>
                  <a:pt x="3134" y="13484"/>
                </a:lnTo>
                <a:close/>
                <a:moveTo>
                  <a:pt x="3234" y="13484"/>
                </a:moveTo>
                <a:lnTo>
                  <a:pt x="3134" y="13484"/>
                </a:lnTo>
                <a:lnTo>
                  <a:pt x="3234" y="13484"/>
                </a:lnTo>
                <a:close/>
                <a:moveTo>
                  <a:pt x="14612" y="0"/>
                </a:moveTo>
                <a:cubicBezTo>
                  <a:pt x="14312" y="6592"/>
                  <a:pt x="9499" y="12106"/>
                  <a:pt x="3234" y="13484"/>
                </a:cubicBezTo>
                <a:cubicBezTo>
                  <a:pt x="9499" y="12106"/>
                  <a:pt x="14312" y="6592"/>
                  <a:pt x="14612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280972" y="4293709"/>
            <a:ext cx="21048" cy="92102"/>
          </a:xfrm>
          <a:custGeom>
            <a:avLst/>
            <a:gdLst/>
            <a:ahLst/>
            <a:cxnLst/>
            <a:rect l="l" t="t" r="r" b="b"/>
            <a:pathLst>
              <a:path w="1054" h="4612" extrusionOk="0">
                <a:moveTo>
                  <a:pt x="1" y="0"/>
                </a:moveTo>
                <a:lnTo>
                  <a:pt x="1" y="101"/>
                </a:lnTo>
                <a:lnTo>
                  <a:pt x="1" y="627"/>
                </a:lnTo>
                <a:cubicBezTo>
                  <a:pt x="1" y="683"/>
                  <a:pt x="41" y="708"/>
                  <a:pt x="75" y="741"/>
                </a:cubicBezTo>
                <a:lnTo>
                  <a:pt x="75" y="741"/>
                </a:lnTo>
                <a:cubicBezTo>
                  <a:pt x="45" y="499"/>
                  <a:pt x="20" y="252"/>
                  <a:pt x="1" y="0"/>
                </a:cubicBezTo>
                <a:close/>
                <a:moveTo>
                  <a:pt x="75" y="741"/>
                </a:moveTo>
                <a:cubicBezTo>
                  <a:pt x="91" y="864"/>
                  <a:pt x="108" y="985"/>
                  <a:pt x="126" y="1106"/>
                </a:cubicBezTo>
                <a:lnTo>
                  <a:pt x="126" y="1106"/>
                </a:lnTo>
                <a:lnTo>
                  <a:pt x="126" y="852"/>
                </a:lnTo>
                <a:cubicBezTo>
                  <a:pt x="126" y="798"/>
                  <a:pt x="102" y="767"/>
                  <a:pt x="75" y="741"/>
                </a:cubicBezTo>
                <a:close/>
                <a:moveTo>
                  <a:pt x="126" y="1106"/>
                </a:moveTo>
                <a:lnTo>
                  <a:pt x="126" y="1354"/>
                </a:lnTo>
                <a:cubicBezTo>
                  <a:pt x="126" y="1428"/>
                  <a:pt x="162" y="1458"/>
                  <a:pt x="190" y="1491"/>
                </a:cubicBezTo>
                <a:lnTo>
                  <a:pt x="190" y="1491"/>
                </a:lnTo>
                <a:cubicBezTo>
                  <a:pt x="167" y="1364"/>
                  <a:pt x="146" y="1236"/>
                  <a:pt x="126" y="1106"/>
                </a:cubicBezTo>
                <a:close/>
                <a:moveTo>
                  <a:pt x="190" y="1491"/>
                </a:moveTo>
                <a:cubicBezTo>
                  <a:pt x="203" y="1563"/>
                  <a:pt x="216" y="1635"/>
                  <a:pt x="230" y="1706"/>
                </a:cubicBezTo>
                <a:lnTo>
                  <a:pt x="230" y="1706"/>
                </a:lnTo>
                <a:cubicBezTo>
                  <a:pt x="227" y="1658"/>
                  <a:pt x="227" y="1613"/>
                  <a:pt x="227" y="1579"/>
                </a:cubicBezTo>
                <a:cubicBezTo>
                  <a:pt x="227" y="1538"/>
                  <a:pt x="210" y="1514"/>
                  <a:pt x="190" y="1491"/>
                </a:cubicBezTo>
                <a:close/>
                <a:moveTo>
                  <a:pt x="230" y="1706"/>
                </a:moveTo>
                <a:cubicBezTo>
                  <a:pt x="235" y="1763"/>
                  <a:pt x="244" y="1825"/>
                  <a:pt x="265" y="1880"/>
                </a:cubicBezTo>
                <a:lnTo>
                  <a:pt x="265" y="1880"/>
                </a:lnTo>
                <a:cubicBezTo>
                  <a:pt x="253" y="1822"/>
                  <a:pt x="242" y="1764"/>
                  <a:pt x="230" y="1706"/>
                </a:cubicBezTo>
                <a:close/>
                <a:moveTo>
                  <a:pt x="265" y="1880"/>
                </a:moveTo>
                <a:lnTo>
                  <a:pt x="265" y="1880"/>
                </a:lnTo>
                <a:cubicBezTo>
                  <a:pt x="285" y="1976"/>
                  <a:pt x="305" y="2071"/>
                  <a:pt x="327" y="2166"/>
                </a:cubicBezTo>
                <a:lnTo>
                  <a:pt x="327" y="2166"/>
                </a:lnTo>
                <a:lnTo>
                  <a:pt x="327" y="1980"/>
                </a:lnTo>
                <a:cubicBezTo>
                  <a:pt x="299" y="1953"/>
                  <a:pt x="280" y="1918"/>
                  <a:pt x="265" y="1880"/>
                </a:cubicBezTo>
                <a:close/>
                <a:moveTo>
                  <a:pt x="327" y="2166"/>
                </a:moveTo>
                <a:lnTo>
                  <a:pt x="327" y="2306"/>
                </a:lnTo>
                <a:cubicBezTo>
                  <a:pt x="327" y="2406"/>
                  <a:pt x="427" y="2507"/>
                  <a:pt x="427" y="2732"/>
                </a:cubicBezTo>
                <a:cubicBezTo>
                  <a:pt x="427" y="2832"/>
                  <a:pt x="527" y="2933"/>
                  <a:pt x="527" y="3033"/>
                </a:cubicBezTo>
                <a:cubicBezTo>
                  <a:pt x="527" y="3133"/>
                  <a:pt x="628" y="3233"/>
                  <a:pt x="628" y="3359"/>
                </a:cubicBezTo>
                <a:cubicBezTo>
                  <a:pt x="628" y="3559"/>
                  <a:pt x="753" y="3659"/>
                  <a:pt x="753" y="3860"/>
                </a:cubicBezTo>
                <a:cubicBezTo>
                  <a:pt x="773" y="3860"/>
                  <a:pt x="789" y="3865"/>
                  <a:pt x="801" y="3873"/>
                </a:cubicBezTo>
                <a:lnTo>
                  <a:pt x="801" y="3873"/>
                </a:lnTo>
                <a:cubicBezTo>
                  <a:pt x="619" y="3311"/>
                  <a:pt x="458" y="2746"/>
                  <a:pt x="327" y="2166"/>
                </a:cubicBezTo>
                <a:close/>
                <a:moveTo>
                  <a:pt x="801" y="3873"/>
                </a:moveTo>
                <a:cubicBezTo>
                  <a:pt x="861" y="4057"/>
                  <a:pt x="924" y="4242"/>
                  <a:pt x="988" y="4426"/>
                </a:cubicBezTo>
                <a:lnTo>
                  <a:pt x="988" y="4426"/>
                </a:lnTo>
                <a:cubicBezTo>
                  <a:pt x="945" y="4273"/>
                  <a:pt x="925" y="4129"/>
                  <a:pt x="853" y="3985"/>
                </a:cubicBezTo>
                <a:cubicBezTo>
                  <a:pt x="853" y="3985"/>
                  <a:pt x="853" y="3905"/>
                  <a:pt x="801" y="3873"/>
                </a:cubicBezTo>
                <a:close/>
                <a:moveTo>
                  <a:pt x="988" y="4426"/>
                </a:moveTo>
                <a:cubicBezTo>
                  <a:pt x="1005" y="4486"/>
                  <a:pt x="1025" y="4548"/>
                  <a:pt x="1054" y="4612"/>
                </a:cubicBezTo>
                <a:cubicBezTo>
                  <a:pt x="1032" y="4550"/>
                  <a:pt x="1010" y="4488"/>
                  <a:pt x="988" y="4426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4070753" y="1384600"/>
            <a:ext cx="1005030" cy="3390926"/>
            <a:chOff x="4070753" y="1384600"/>
            <a:chExt cx="1005030" cy="3390926"/>
          </a:xfrm>
        </p:grpSpPr>
        <p:sp>
          <p:nvSpPr>
            <p:cNvPr id="127" name="Google Shape;127;p17"/>
            <p:cNvSpPr/>
            <p:nvPr/>
          </p:nvSpPr>
          <p:spPr>
            <a:xfrm>
              <a:off x="4070753" y="1384600"/>
              <a:ext cx="1005030" cy="3390926"/>
            </a:xfrm>
            <a:custGeom>
              <a:avLst/>
              <a:gdLst/>
              <a:ahLst/>
              <a:cxnLst/>
              <a:rect l="l" t="t" r="r" b="b"/>
              <a:pathLst>
                <a:path w="50327" h="169801" extrusionOk="0">
                  <a:moveTo>
                    <a:pt x="25164" y="0"/>
                  </a:moveTo>
                  <a:cubicBezTo>
                    <a:pt x="22231" y="0"/>
                    <a:pt x="19926" y="2281"/>
                    <a:pt x="19926" y="5213"/>
                  </a:cubicBezTo>
                  <a:cubicBezTo>
                    <a:pt x="19926" y="8146"/>
                    <a:pt x="22231" y="10426"/>
                    <a:pt x="25164" y="10426"/>
                  </a:cubicBezTo>
                  <a:cubicBezTo>
                    <a:pt x="33209" y="10426"/>
                    <a:pt x="39775" y="17018"/>
                    <a:pt x="39775" y="25063"/>
                  </a:cubicBezTo>
                  <a:cubicBezTo>
                    <a:pt x="39775" y="33209"/>
                    <a:pt x="33209" y="39775"/>
                    <a:pt x="25164" y="39775"/>
                  </a:cubicBezTo>
                  <a:cubicBezTo>
                    <a:pt x="11279" y="39775"/>
                    <a:pt x="1" y="51053"/>
                    <a:pt x="1" y="64938"/>
                  </a:cubicBezTo>
                  <a:cubicBezTo>
                    <a:pt x="1" y="78848"/>
                    <a:pt x="11279" y="90126"/>
                    <a:pt x="25164" y="90126"/>
                  </a:cubicBezTo>
                  <a:cubicBezTo>
                    <a:pt x="33209" y="90126"/>
                    <a:pt x="39775" y="96693"/>
                    <a:pt x="39775" y="104738"/>
                  </a:cubicBezTo>
                  <a:cubicBezTo>
                    <a:pt x="39775" y="112883"/>
                    <a:pt x="33209" y="119349"/>
                    <a:pt x="25164" y="119349"/>
                  </a:cubicBezTo>
                  <a:cubicBezTo>
                    <a:pt x="11279" y="119349"/>
                    <a:pt x="1" y="130728"/>
                    <a:pt x="1" y="144638"/>
                  </a:cubicBezTo>
                  <a:cubicBezTo>
                    <a:pt x="1" y="158522"/>
                    <a:pt x="11279" y="169801"/>
                    <a:pt x="25164" y="169801"/>
                  </a:cubicBezTo>
                  <a:cubicBezTo>
                    <a:pt x="28071" y="169801"/>
                    <a:pt x="30377" y="167395"/>
                    <a:pt x="30377" y="164462"/>
                  </a:cubicBezTo>
                  <a:cubicBezTo>
                    <a:pt x="30377" y="161655"/>
                    <a:pt x="28071" y="159249"/>
                    <a:pt x="25164" y="159249"/>
                  </a:cubicBezTo>
                  <a:cubicBezTo>
                    <a:pt x="17018" y="159249"/>
                    <a:pt x="10427" y="152658"/>
                    <a:pt x="10427" y="144638"/>
                  </a:cubicBezTo>
                  <a:cubicBezTo>
                    <a:pt x="10427" y="136492"/>
                    <a:pt x="17018" y="129901"/>
                    <a:pt x="25164" y="129901"/>
                  </a:cubicBezTo>
                  <a:cubicBezTo>
                    <a:pt x="39048" y="129901"/>
                    <a:pt x="50327" y="118623"/>
                    <a:pt x="50327" y="104738"/>
                  </a:cubicBezTo>
                  <a:cubicBezTo>
                    <a:pt x="50327" y="90853"/>
                    <a:pt x="39048" y="79575"/>
                    <a:pt x="25164" y="79575"/>
                  </a:cubicBezTo>
                  <a:cubicBezTo>
                    <a:pt x="17018" y="79575"/>
                    <a:pt x="10427" y="72983"/>
                    <a:pt x="10427" y="64938"/>
                  </a:cubicBezTo>
                  <a:cubicBezTo>
                    <a:pt x="10427" y="56793"/>
                    <a:pt x="17018" y="50226"/>
                    <a:pt x="25164" y="50226"/>
                  </a:cubicBezTo>
                  <a:cubicBezTo>
                    <a:pt x="39048" y="50226"/>
                    <a:pt x="50327" y="38948"/>
                    <a:pt x="50327" y="25063"/>
                  </a:cubicBezTo>
                  <a:cubicBezTo>
                    <a:pt x="50327" y="11279"/>
                    <a:pt x="39048" y="0"/>
                    <a:pt x="2516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479187" y="1901655"/>
              <a:ext cx="385920" cy="302326"/>
            </a:xfrm>
            <a:custGeom>
              <a:avLst/>
              <a:gdLst/>
              <a:ahLst/>
              <a:cxnLst/>
              <a:rect l="l" t="t" r="r" b="b"/>
              <a:pathLst>
                <a:path w="19325" h="15139" extrusionOk="0">
                  <a:moveTo>
                    <a:pt x="19324" y="0"/>
                  </a:moveTo>
                  <a:cubicBezTo>
                    <a:pt x="19024" y="6592"/>
                    <a:pt x="14211" y="12106"/>
                    <a:pt x="7946" y="13484"/>
                  </a:cubicBezTo>
                  <a:lnTo>
                    <a:pt x="7846" y="13484"/>
                  </a:lnTo>
                  <a:lnTo>
                    <a:pt x="7745" y="13584"/>
                  </a:lnTo>
                  <a:lnTo>
                    <a:pt x="7219" y="13584"/>
                  </a:lnTo>
                  <a:lnTo>
                    <a:pt x="7219" y="13684"/>
                  </a:lnTo>
                  <a:lnTo>
                    <a:pt x="6592" y="13684"/>
                  </a:lnTo>
                  <a:lnTo>
                    <a:pt x="6592" y="13785"/>
                  </a:lnTo>
                  <a:lnTo>
                    <a:pt x="5339" y="13785"/>
                  </a:lnTo>
                  <a:lnTo>
                    <a:pt x="5339" y="13885"/>
                  </a:lnTo>
                  <a:lnTo>
                    <a:pt x="4713" y="13885"/>
                  </a:lnTo>
                  <a:cubicBezTo>
                    <a:pt x="3033" y="13885"/>
                    <a:pt x="1480" y="13985"/>
                    <a:pt x="1" y="14311"/>
                  </a:cubicBezTo>
                  <a:cubicBezTo>
                    <a:pt x="1480" y="14837"/>
                    <a:pt x="3033" y="15138"/>
                    <a:pt x="4713" y="15138"/>
                  </a:cubicBezTo>
                  <a:cubicBezTo>
                    <a:pt x="12758" y="15138"/>
                    <a:pt x="19324" y="8572"/>
                    <a:pt x="19324" y="426"/>
                  </a:cubicBezTo>
                  <a:lnTo>
                    <a:pt x="19324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280972" y="2704499"/>
              <a:ext cx="385920" cy="294318"/>
            </a:xfrm>
            <a:custGeom>
              <a:avLst/>
              <a:gdLst/>
              <a:ahLst/>
              <a:cxnLst/>
              <a:rect l="l" t="t" r="r" b="b"/>
              <a:pathLst>
                <a:path w="19325" h="14738" extrusionOk="0">
                  <a:moveTo>
                    <a:pt x="1" y="1"/>
                  </a:moveTo>
                  <a:lnTo>
                    <a:pt x="1" y="101"/>
                  </a:lnTo>
                  <a:cubicBezTo>
                    <a:pt x="1" y="8146"/>
                    <a:pt x="6593" y="14738"/>
                    <a:pt x="14638" y="14738"/>
                  </a:cubicBezTo>
                  <a:cubicBezTo>
                    <a:pt x="16292" y="14738"/>
                    <a:pt x="17871" y="14412"/>
                    <a:pt x="19324" y="14011"/>
                  </a:cubicBezTo>
                  <a:cubicBezTo>
                    <a:pt x="17771" y="13685"/>
                    <a:pt x="16192" y="13485"/>
                    <a:pt x="14638" y="13485"/>
                  </a:cubicBezTo>
                  <a:lnTo>
                    <a:pt x="13911" y="13485"/>
                  </a:lnTo>
                  <a:cubicBezTo>
                    <a:pt x="6492" y="13159"/>
                    <a:pt x="527" y="7319"/>
                    <a:pt x="1" y="1"/>
                  </a:cubicBez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280972" y="4293709"/>
              <a:ext cx="350374" cy="296315"/>
            </a:xfrm>
            <a:custGeom>
              <a:avLst/>
              <a:gdLst/>
              <a:ahLst/>
              <a:cxnLst/>
              <a:rect l="l" t="t" r="r" b="b"/>
              <a:pathLst>
                <a:path w="17545" h="14838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8246"/>
                    <a:pt x="6593" y="14837"/>
                    <a:pt x="14638" y="14837"/>
                  </a:cubicBezTo>
                  <a:cubicBezTo>
                    <a:pt x="15665" y="14837"/>
                    <a:pt x="16618" y="14737"/>
                    <a:pt x="17545" y="14512"/>
                  </a:cubicBezTo>
                  <a:cubicBezTo>
                    <a:pt x="16918" y="14010"/>
                    <a:pt x="16091" y="13685"/>
                    <a:pt x="15164" y="13584"/>
                  </a:cubicBezTo>
                  <a:lnTo>
                    <a:pt x="14638" y="13584"/>
                  </a:lnTo>
                  <a:cubicBezTo>
                    <a:pt x="8572" y="13584"/>
                    <a:pt x="3359" y="9925"/>
                    <a:pt x="1054" y="4612"/>
                  </a:cubicBezTo>
                  <a:cubicBezTo>
                    <a:pt x="527" y="3133"/>
                    <a:pt x="126" y="1679"/>
                    <a:pt x="1" y="0"/>
                  </a:cubicBez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479187" y="3492843"/>
              <a:ext cx="385920" cy="300329"/>
            </a:xfrm>
            <a:custGeom>
              <a:avLst/>
              <a:gdLst/>
              <a:ahLst/>
              <a:cxnLst/>
              <a:rect l="l" t="t" r="r" b="b"/>
              <a:pathLst>
                <a:path w="19325" h="15039" extrusionOk="0">
                  <a:moveTo>
                    <a:pt x="19324" y="1"/>
                  </a:moveTo>
                  <a:cubicBezTo>
                    <a:pt x="18898" y="7620"/>
                    <a:pt x="12532" y="13785"/>
                    <a:pt x="4713" y="13785"/>
                  </a:cubicBezTo>
                  <a:cubicBezTo>
                    <a:pt x="3033" y="13785"/>
                    <a:pt x="1480" y="14011"/>
                    <a:pt x="1" y="14312"/>
                  </a:cubicBezTo>
                  <a:cubicBezTo>
                    <a:pt x="1480" y="14838"/>
                    <a:pt x="3033" y="15038"/>
                    <a:pt x="4713" y="15038"/>
                  </a:cubicBezTo>
                  <a:cubicBezTo>
                    <a:pt x="12758" y="15038"/>
                    <a:pt x="19324" y="8572"/>
                    <a:pt x="19324" y="427"/>
                  </a:cubicBezTo>
                  <a:lnTo>
                    <a:pt x="19324" y="1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457200" y="1592820"/>
            <a:ext cx="4407894" cy="586100"/>
            <a:chOff x="457200" y="1592820"/>
            <a:chExt cx="4407894" cy="586100"/>
          </a:xfrm>
        </p:grpSpPr>
        <p:sp>
          <p:nvSpPr>
            <p:cNvPr id="133" name="Google Shape;133;p17"/>
            <p:cNvSpPr/>
            <p:nvPr/>
          </p:nvSpPr>
          <p:spPr>
            <a:xfrm>
              <a:off x="457200" y="1615500"/>
              <a:ext cx="4380900" cy="531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to the Sun and the smallest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280972" y="1592820"/>
              <a:ext cx="584122" cy="586100"/>
            </a:xfrm>
            <a:custGeom>
              <a:avLst/>
              <a:gdLst/>
              <a:ahLst/>
              <a:cxnLst/>
              <a:rect l="l" t="t" r="r" b="b"/>
              <a:pathLst>
                <a:path w="29250" h="29349" extrusionOk="0">
                  <a:moveTo>
                    <a:pt x="14638" y="0"/>
                  </a:moveTo>
                  <a:cubicBezTo>
                    <a:pt x="6593" y="0"/>
                    <a:pt x="1" y="6592"/>
                    <a:pt x="1" y="14637"/>
                  </a:cubicBezTo>
                  <a:cubicBezTo>
                    <a:pt x="1" y="22783"/>
                    <a:pt x="6593" y="29349"/>
                    <a:pt x="14638" y="29349"/>
                  </a:cubicBezTo>
                  <a:cubicBezTo>
                    <a:pt x="22683" y="29349"/>
                    <a:pt x="29249" y="22783"/>
                    <a:pt x="29249" y="14637"/>
                  </a:cubicBezTo>
                  <a:cubicBezTo>
                    <a:pt x="29249" y="6592"/>
                    <a:pt x="22683" y="0"/>
                    <a:pt x="14638" y="0"/>
                  </a:cubicBezTo>
                  <a:close/>
                </a:path>
              </a:pathLst>
            </a:custGeom>
            <a:solidFill>
              <a:srgbClr val="3B8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308512" y="1620341"/>
              <a:ext cx="529544" cy="531561"/>
            </a:xfrm>
            <a:custGeom>
              <a:avLst/>
              <a:gdLst/>
              <a:ahLst/>
              <a:cxnLst/>
              <a:rect l="l" t="t" r="r" b="b"/>
              <a:pathLst>
                <a:path w="26517" h="26618" extrusionOk="0">
                  <a:moveTo>
                    <a:pt x="13259" y="1"/>
                  </a:moveTo>
                  <a:cubicBezTo>
                    <a:pt x="5940" y="1"/>
                    <a:pt x="0" y="5941"/>
                    <a:pt x="0" y="13259"/>
                  </a:cubicBezTo>
                  <a:cubicBezTo>
                    <a:pt x="0" y="20678"/>
                    <a:pt x="5940" y="26618"/>
                    <a:pt x="13259" y="26618"/>
                  </a:cubicBezTo>
                  <a:cubicBezTo>
                    <a:pt x="20552" y="26618"/>
                    <a:pt x="26517" y="20678"/>
                    <a:pt x="26517" y="13259"/>
                  </a:cubicBezTo>
                  <a:cubicBezTo>
                    <a:pt x="26517" y="5941"/>
                    <a:pt x="20552" y="1"/>
                    <a:pt x="13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308283" y="1621120"/>
              <a:ext cx="529500" cy="52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</a:t>
              </a:r>
              <a:endParaRPr sz="3100">
                <a:solidFill>
                  <a:schemeClr val="dk1"/>
                </a:solidFill>
              </a:endParaR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4278222" y="2382803"/>
            <a:ext cx="4414228" cy="594300"/>
            <a:chOff x="4278222" y="2382803"/>
            <a:chExt cx="4414228" cy="594300"/>
          </a:xfrm>
        </p:grpSpPr>
        <p:sp>
          <p:nvSpPr>
            <p:cNvPr id="138" name="Google Shape;138;p17"/>
            <p:cNvSpPr/>
            <p:nvPr/>
          </p:nvSpPr>
          <p:spPr>
            <a:xfrm>
              <a:off x="4311550" y="2421000"/>
              <a:ext cx="4380900" cy="530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91440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280972" y="2702502"/>
              <a:ext cx="277104" cy="271272"/>
            </a:xfrm>
            <a:custGeom>
              <a:avLst/>
              <a:gdLst/>
              <a:ahLst/>
              <a:cxnLst/>
              <a:rect l="l" t="t" r="r" b="b"/>
              <a:pathLst>
                <a:path w="13876" h="13584" extrusionOk="0">
                  <a:moveTo>
                    <a:pt x="1" y="1"/>
                  </a:moveTo>
                  <a:lnTo>
                    <a:pt x="1" y="101"/>
                  </a:lnTo>
                  <a:cubicBezTo>
                    <a:pt x="526" y="7408"/>
                    <a:pt x="6473" y="13240"/>
                    <a:pt x="13876" y="13583"/>
                  </a:cubicBezTo>
                  <a:lnTo>
                    <a:pt x="13876" y="13583"/>
                  </a:lnTo>
                  <a:cubicBezTo>
                    <a:pt x="6473" y="13240"/>
                    <a:pt x="526" y="740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280972" y="2387901"/>
              <a:ext cx="584122" cy="584103"/>
            </a:xfrm>
            <a:custGeom>
              <a:avLst/>
              <a:gdLst/>
              <a:ahLst/>
              <a:cxnLst/>
              <a:rect l="l" t="t" r="r" b="b"/>
              <a:pathLst>
                <a:path w="29250" h="29249" extrusionOk="0">
                  <a:moveTo>
                    <a:pt x="14638" y="0"/>
                  </a:moveTo>
                  <a:cubicBezTo>
                    <a:pt x="6593" y="0"/>
                    <a:pt x="1" y="6467"/>
                    <a:pt x="1" y="14612"/>
                  </a:cubicBezTo>
                  <a:cubicBezTo>
                    <a:pt x="1" y="22657"/>
                    <a:pt x="6593" y="29249"/>
                    <a:pt x="14638" y="29249"/>
                  </a:cubicBezTo>
                  <a:cubicBezTo>
                    <a:pt x="22683" y="29249"/>
                    <a:pt x="29249" y="22657"/>
                    <a:pt x="29249" y="14612"/>
                  </a:cubicBezTo>
                  <a:cubicBezTo>
                    <a:pt x="29249" y="6467"/>
                    <a:pt x="22683" y="0"/>
                    <a:pt x="14638" y="0"/>
                  </a:cubicBezTo>
                  <a:close/>
                </a:path>
              </a:pathLst>
            </a:custGeom>
            <a:solidFill>
              <a:srgbClr val="4F5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308512" y="2413922"/>
              <a:ext cx="529544" cy="532061"/>
            </a:xfrm>
            <a:custGeom>
              <a:avLst/>
              <a:gdLst/>
              <a:ahLst/>
              <a:cxnLst/>
              <a:rect l="l" t="t" r="r" b="b"/>
              <a:pathLst>
                <a:path w="26517" h="26643" extrusionOk="0">
                  <a:moveTo>
                    <a:pt x="13259" y="1"/>
                  </a:moveTo>
                  <a:cubicBezTo>
                    <a:pt x="5940" y="1"/>
                    <a:pt x="0" y="5965"/>
                    <a:pt x="0" y="13359"/>
                  </a:cubicBezTo>
                  <a:cubicBezTo>
                    <a:pt x="0" y="20677"/>
                    <a:pt x="5940" y="26642"/>
                    <a:pt x="13259" y="26642"/>
                  </a:cubicBezTo>
                  <a:cubicBezTo>
                    <a:pt x="20552" y="26642"/>
                    <a:pt x="26517" y="20677"/>
                    <a:pt x="26517" y="13359"/>
                  </a:cubicBezTo>
                  <a:cubicBezTo>
                    <a:pt x="26517" y="5965"/>
                    <a:pt x="20552" y="1"/>
                    <a:pt x="13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278222" y="2382803"/>
              <a:ext cx="594300" cy="59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3100">
                <a:solidFill>
                  <a:schemeClr val="dk1"/>
                </a:solidFill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449575" y="3178296"/>
            <a:ext cx="4424325" cy="594300"/>
            <a:chOff x="449575" y="3178296"/>
            <a:chExt cx="4424325" cy="594300"/>
          </a:xfrm>
        </p:grpSpPr>
        <p:sp>
          <p:nvSpPr>
            <p:cNvPr id="144" name="Google Shape;144;p17"/>
            <p:cNvSpPr/>
            <p:nvPr/>
          </p:nvSpPr>
          <p:spPr>
            <a:xfrm>
              <a:off x="449575" y="3211125"/>
              <a:ext cx="4380900" cy="530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Jupiter is the biggest planet in the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280972" y="3184527"/>
              <a:ext cx="584122" cy="583603"/>
            </a:xfrm>
            <a:custGeom>
              <a:avLst/>
              <a:gdLst/>
              <a:ahLst/>
              <a:cxnLst/>
              <a:rect l="l" t="t" r="r" b="b"/>
              <a:pathLst>
                <a:path w="29250" h="29224" extrusionOk="0">
                  <a:moveTo>
                    <a:pt x="14638" y="0"/>
                  </a:moveTo>
                  <a:cubicBezTo>
                    <a:pt x="6593" y="0"/>
                    <a:pt x="1" y="6567"/>
                    <a:pt x="1" y="14612"/>
                  </a:cubicBezTo>
                  <a:cubicBezTo>
                    <a:pt x="1" y="22757"/>
                    <a:pt x="6593" y="29223"/>
                    <a:pt x="14638" y="29223"/>
                  </a:cubicBezTo>
                  <a:cubicBezTo>
                    <a:pt x="22683" y="29223"/>
                    <a:pt x="29249" y="22757"/>
                    <a:pt x="29249" y="14612"/>
                  </a:cubicBezTo>
                  <a:cubicBezTo>
                    <a:pt x="29249" y="6567"/>
                    <a:pt x="22683" y="0"/>
                    <a:pt x="14638" y="0"/>
                  </a:cubicBezTo>
                  <a:close/>
                </a:path>
              </a:pathLst>
            </a:custGeom>
            <a:solidFill>
              <a:srgbClr val="78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308512" y="3211548"/>
              <a:ext cx="529544" cy="531561"/>
            </a:xfrm>
            <a:custGeom>
              <a:avLst/>
              <a:gdLst/>
              <a:ahLst/>
              <a:cxnLst/>
              <a:rect l="l" t="t" r="r" b="b"/>
              <a:pathLst>
                <a:path w="26517" h="26618" extrusionOk="0">
                  <a:moveTo>
                    <a:pt x="13259" y="1"/>
                  </a:moveTo>
                  <a:cubicBezTo>
                    <a:pt x="5940" y="1"/>
                    <a:pt x="0" y="5940"/>
                    <a:pt x="0" y="13259"/>
                  </a:cubicBezTo>
                  <a:cubicBezTo>
                    <a:pt x="0" y="20677"/>
                    <a:pt x="5940" y="26617"/>
                    <a:pt x="13259" y="26617"/>
                  </a:cubicBezTo>
                  <a:cubicBezTo>
                    <a:pt x="20552" y="26617"/>
                    <a:pt x="26517" y="20677"/>
                    <a:pt x="26517" y="13259"/>
                  </a:cubicBezTo>
                  <a:cubicBezTo>
                    <a:pt x="26517" y="5940"/>
                    <a:pt x="20552" y="1"/>
                    <a:pt x="13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279600" y="3178296"/>
              <a:ext cx="594300" cy="59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sz="3100">
                <a:solidFill>
                  <a:schemeClr val="dk1"/>
                </a:solidFill>
              </a:endParaRPr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4279596" y="3973801"/>
            <a:ext cx="4412855" cy="594300"/>
            <a:chOff x="4279596" y="3973801"/>
            <a:chExt cx="4412855" cy="594300"/>
          </a:xfrm>
        </p:grpSpPr>
        <p:sp>
          <p:nvSpPr>
            <p:cNvPr id="149" name="Google Shape;149;p17"/>
            <p:cNvSpPr/>
            <p:nvPr/>
          </p:nvSpPr>
          <p:spPr>
            <a:xfrm>
              <a:off x="4311551" y="4005900"/>
              <a:ext cx="4380900" cy="53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Venus is the second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4280972" y="3978863"/>
              <a:ext cx="584122" cy="586120"/>
            </a:xfrm>
            <a:custGeom>
              <a:avLst/>
              <a:gdLst/>
              <a:ahLst/>
              <a:cxnLst/>
              <a:rect l="l" t="t" r="r" b="b"/>
              <a:pathLst>
                <a:path w="29250" h="29350" extrusionOk="0">
                  <a:moveTo>
                    <a:pt x="14638" y="1"/>
                  </a:moveTo>
                  <a:cubicBezTo>
                    <a:pt x="6593" y="1"/>
                    <a:pt x="1" y="6592"/>
                    <a:pt x="1" y="14738"/>
                  </a:cubicBezTo>
                  <a:cubicBezTo>
                    <a:pt x="1" y="22758"/>
                    <a:pt x="6593" y="29349"/>
                    <a:pt x="14638" y="29349"/>
                  </a:cubicBezTo>
                  <a:cubicBezTo>
                    <a:pt x="22683" y="29349"/>
                    <a:pt x="29249" y="22758"/>
                    <a:pt x="29249" y="14738"/>
                  </a:cubicBezTo>
                  <a:cubicBezTo>
                    <a:pt x="29249" y="6592"/>
                    <a:pt x="22683" y="1"/>
                    <a:pt x="14638" y="1"/>
                  </a:cubicBezTo>
                  <a:close/>
                </a:path>
              </a:pathLst>
            </a:custGeom>
            <a:solidFill>
              <a:srgbClr val="9C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4308512" y="4005904"/>
              <a:ext cx="529544" cy="532041"/>
            </a:xfrm>
            <a:custGeom>
              <a:avLst/>
              <a:gdLst/>
              <a:ahLst/>
              <a:cxnLst/>
              <a:rect l="l" t="t" r="r" b="b"/>
              <a:pathLst>
                <a:path w="26517" h="26642" extrusionOk="0">
                  <a:moveTo>
                    <a:pt x="13259" y="0"/>
                  </a:moveTo>
                  <a:cubicBezTo>
                    <a:pt x="5940" y="0"/>
                    <a:pt x="0" y="5965"/>
                    <a:pt x="0" y="13384"/>
                  </a:cubicBezTo>
                  <a:cubicBezTo>
                    <a:pt x="0" y="20677"/>
                    <a:pt x="5940" y="26642"/>
                    <a:pt x="13259" y="26642"/>
                  </a:cubicBezTo>
                  <a:cubicBezTo>
                    <a:pt x="20552" y="26642"/>
                    <a:pt x="26517" y="20677"/>
                    <a:pt x="26517" y="13384"/>
                  </a:cubicBezTo>
                  <a:cubicBezTo>
                    <a:pt x="26517" y="5965"/>
                    <a:pt x="20552" y="0"/>
                    <a:pt x="13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279596" y="3973801"/>
              <a:ext cx="594300" cy="59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31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926" name="Google Shape;1926;p44"/>
          <p:cNvGrpSpPr/>
          <p:nvPr/>
        </p:nvGrpSpPr>
        <p:grpSpPr>
          <a:xfrm flipH="1">
            <a:off x="3417447" y="1598570"/>
            <a:ext cx="2535841" cy="2535827"/>
            <a:chOff x="2838447" y="1257307"/>
            <a:chExt cx="3467105" cy="3467086"/>
          </a:xfrm>
        </p:grpSpPr>
        <p:sp>
          <p:nvSpPr>
            <p:cNvPr id="1927" name="Google Shape;1927;p44"/>
            <p:cNvSpPr/>
            <p:nvPr/>
          </p:nvSpPr>
          <p:spPr>
            <a:xfrm>
              <a:off x="3360280" y="1257307"/>
              <a:ext cx="1193876" cy="718489"/>
            </a:xfrm>
            <a:custGeom>
              <a:avLst/>
              <a:gdLst/>
              <a:ahLst/>
              <a:cxnLst/>
              <a:rect l="l" t="t" r="r" b="b"/>
              <a:pathLst>
                <a:path w="25719" h="15478" extrusionOk="0">
                  <a:moveTo>
                    <a:pt x="25719" y="0"/>
                  </a:moveTo>
                  <a:cubicBezTo>
                    <a:pt x="15712" y="100"/>
                    <a:pt x="6639" y="4136"/>
                    <a:pt x="0" y="10641"/>
                  </a:cubicBezTo>
                  <a:lnTo>
                    <a:pt x="4837" y="15478"/>
                  </a:lnTo>
                  <a:cubicBezTo>
                    <a:pt x="10241" y="10207"/>
                    <a:pt x="17613" y="6938"/>
                    <a:pt x="25719" y="6838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2838447" y="3008668"/>
              <a:ext cx="718489" cy="1193876"/>
            </a:xfrm>
            <a:custGeom>
              <a:avLst/>
              <a:gdLst/>
              <a:ahLst/>
              <a:cxnLst/>
              <a:rect l="l" t="t" r="r" b="b"/>
              <a:pathLst>
                <a:path w="15478" h="25719" extrusionOk="0">
                  <a:moveTo>
                    <a:pt x="0" y="0"/>
                  </a:moveTo>
                  <a:cubicBezTo>
                    <a:pt x="100" y="10007"/>
                    <a:pt x="4136" y="19080"/>
                    <a:pt x="10641" y="25719"/>
                  </a:cubicBezTo>
                  <a:lnTo>
                    <a:pt x="15478" y="20882"/>
                  </a:lnTo>
                  <a:cubicBezTo>
                    <a:pt x="10207" y="15478"/>
                    <a:pt x="6938" y="8106"/>
                    <a:pt x="6838" y="0"/>
                  </a:cubicBez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2838447" y="1776026"/>
              <a:ext cx="721599" cy="1198564"/>
            </a:xfrm>
            <a:custGeom>
              <a:avLst/>
              <a:gdLst/>
              <a:ahLst/>
              <a:cxnLst/>
              <a:rect l="l" t="t" r="r" b="b"/>
              <a:pathLst>
                <a:path w="15545" h="25820" extrusionOk="0">
                  <a:moveTo>
                    <a:pt x="10708" y="1"/>
                  </a:moveTo>
                  <a:cubicBezTo>
                    <a:pt x="4170" y="6639"/>
                    <a:pt x="100" y="15745"/>
                    <a:pt x="0" y="25819"/>
                  </a:cubicBezTo>
                  <a:lnTo>
                    <a:pt x="6838" y="25819"/>
                  </a:lnTo>
                  <a:cubicBezTo>
                    <a:pt x="6938" y="17647"/>
                    <a:pt x="10241" y="10241"/>
                    <a:pt x="15545" y="4838"/>
                  </a:cubicBezTo>
                  <a:lnTo>
                    <a:pt x="10708" y="1"/>
                  </a:ln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3355638" y="4002794"/>
              <a:ext cx="1198518" cy="721599"/>
            </a:xfrm>
            <a:custGeom>
              <a:avLst/>
              <a:gdLst/>
              <a:ahLst/>
              <a:cxnLst/>
              <a:rect l="l" t="t" r="r" b="b"/>
              <a:pathLst>
                <a:path w="25819" h="15545" extrusionOk="0">
                  <a:moveTo>
                    <a:pt x="4837" y="0"/>
                  </a:moveTo>
                  <a:lnTo>
                    <a:pt x="0" y="4837"/>
                  </a:lnTo>
                  <a:cubicBezTo>
                    <a:pt x="6672" y="11375"/>
                    <a:pt x="15778" y="15445"/>
                    <a:pt x="25819" y="15545"/>
                  </a:cubicBezTo>
                  <a:lnTo>
                    <a:pt x="25819" y="8707"/>
                  </a:lnTo>
                  <a:cubicBezTo>
                    <a:pt x="17680" y="8607"/>
                    <a:pt x="10274" y="5304"/>
                    <a:pt x="4837" y="0"/>
                  </a:cubicBez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5582375" y="1776026"/>
              <a:ext cx="723177" cy="1198564"/>
            </a:xfrm>
            <a:custGeom>
              <a:avLst/>
              <a:gdLst/>
              <a:ahLst/>
              <a:cxnLst/>
              <a:rect l="l" t="t" r="r" b="b"/>
              <a:pathLst>
                <a:path w="15579" h="25820" extrusionOk="0">
                  <a:moveTo>
                    <a:pt x="4871" y="1"/>
                  </a:moveTo>
                  <a:lnTo>
                    <a:pt x="1" y="4838"/>
                  </a:lnTo>
                  <a:cubicBezTo>
                    <a:pt x="5338" y="10241"/>
                    <a:pt x="8640" y="17647"/>
                    <a:pt x="8741" y="25819"/>
                  </a:cubicBezTo>
                  <a:lnTo>
                    <a:pt x="15579" y="25819"/>
                  </a:lnTo>
                  <a:cubicBezTo>
                    <a:pt x="15479" y="15745"/>
                    <a:pt x="11409" y="6639"/>
                    <a:pt x="4871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4588242" y="1257307"/>
              <a:ext cx="1195454" cy="718489"/>
            </a:xfrm>
            <a:custGeom>
              <a:avLst/>
              <a:gdLst/>
              <a:ahLst/>
              <a:cxnLst/>
              <a:rect l="l" t="t" r="r" b="b"/>
              <a:pathLst>
                <a:path w="25753" h="15478" extrusionOk="0">
                  <a:moveTo>
                    <a:pt x="1" y="0"/>
                  </a:moveTo>
                  <a:lnTo>
                    <a:pt x="1" y="6838"/>
                  </a:lnTo>
                  <a:cubicBezTo>
                    <a:pt x="8140" y="6938"/>
                    <a:pt x="15512" y="10207"/>
                    <a:pt x="20916" y="15478"/>
                  </a:cubicBezTo>
                  <a:lnTo>
                    <a:pt x="25752" y="10641"/>
                  </a:lnTo>
                  <a:cubicBezTo>
                    <a:pt x="19081" y="4136"/>
                    <a:pt x="10041" y="10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5587064" y="3008668"/>
              <a:ext cx="718489" cy="1193876"/>
            </a:xfrm>
            <a:custGeom>
              <a:avLst/>
              <a:gdLst/>
              <a:ahLst/>
              <a:cxnLst/>
              <a:rect l="l" t="t" r="r" b="b"/>
              <a:pathLst>
                <a:path w="15478" h="25719" extrusionOk="0">
                  <a:moveTo>
                    <a:pt x="8640" y="0"/>
                  </a:moveTo>
                  <a:cubicBezTo>
                    <a:pt x="8539" y="8106"/>
                    <a:pt x="5270" y="15478"/>
                    <a:pt x="0" y="20882"/>
                  </a:cubicBezTo>
                  <a:lnTo>
                    <a:pt x="4837" y="25719"/>
                  </a:lnTo>
                  <a:cubicBezTo>
                    <a:pt x="11341" y="19080"/>
                    <a:pt x="15378" y="10007"/>
                    <a:pt x="1547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4"/>
            <p:cNvSpPr/>
            <p:nvPr/>
          </p:nvSpPr>
          <p:spPr>
            <a:xfrm>
              <a:off x="4589821" y="4002794"/>
              <a:ext cx="1198518" cy="721599"/>
            </a:xfrm>
            <a:custGeom>
              <a:avLst/>
              <a:gdLst/>
              <a:ahLst/>
              <a:cxnLst/>
              <a:rect l="l" t="t" r="r" b="b"/>
              <a:pathLst>
                <a:path w="25819" h="15545" extrusionOk="0">
                  <a:moveTo>
                    <a:pt x="20982" y="0"/>
                  </a:moveTo>
                  <a:cubicBezTo>
                    <a:pt x="15544" y="5304"/>
                    <a:pt x="8139" y="8607"/>
                    <a:pt x="0" y="8707"/>
                  </a:cubicBezTo>
                  <a:lnTo>
                    <a:pt x="0" y="15545"/>
                  </a:lnTo>
                  <a:cubicBezTo>
                    <a:pt x="10041" y="15445"/>
                    <a:pt x="19147" y="11375"/>
                    <a:pt x="25818" y="4837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4"/>
            <p:cNvSpPr/>
            <p:nvPr/>
          </p:nvSpPr>
          <p:spPr>
            <a:xfrm>
              <a:off x="5345482" y="3008668"/>
              <a:ext cx="642638" cy="969342"/>
            </a:xfrm>
            <a:custGeom>
              <a:avLst/>
              <a:gdLst/>
              <a:ahLst/>
              <a:cxnLst/>
              <a:rect l="l" t="t" r="r" b="b"/>
              <a:pathLst>
                <a:path w="13844" h="20882" extrusionOk="0">
                  <a:moveTo>
                    <a:pt x="6438" y="0"/>
                  </a:moveTo>
                  <a:cubicBezTo>
                    <a:pt x="6338" y="6071"/>
                    <a:pt x="3903" y="11575"/>
                    <a:pt x="0" y="15645"/>
                  </a:cubicBezTo>
                  <a:lnTo>
                    <a:pt x="5204" y="20882"/>
                  </a:lnTo>
                  <a:cubicBezTo>
                    <a:pt x="10474" y="15478"/>
                    <a:pt x="13743" y="8106"/>
                    <a:pt x="1384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4"/>
            <p:cNvSpPr/>
            <p:nvPr/>
          </p:nvSpPr>
          <p:spPr>
            <a:xfrm>
              <a:off x="3580183" y="3759682"/>
              <a:ext cx="973984" cy="647280"/>
            </a:xfrm>
            <a:custGeom>
              <a:avLst/>
              <a:gdLst/>
              <a:ahLst/>
              <a:cxnLst/>
              <a:rect l="l" t="t" r="r" b="b"/>
              <a:pathLst>
                <a:path w="20982" h="13944" extrusionOk="0">
                  <a:moveTo>
                    <a:pt x="5237" y="0"/>
                  </a:moveTo>
                  <a:lnTo>
                    <a:pt x="0" y="5237"/>
                  </a:lnTo>
                  <a:cubicBezTo>
                    <a:pt x="5437" y="10541"/>
                    <a:pt x="12843" y="13844"/>
                    <a:pt x="20982" y="13944"/>
                  </a:cubicBezTo>
                  <a:lnTo>
                    <a:pt x="20982" y="6538"/>
                  </a:lnTo>
                  <a:cubicBezTo>
                    <a:pt x="14877" y="6472"/>
                    <a:pt x="9307" y="3970"/>
                    <a:pt x="5237" y="0"/>
                  </a:cubicBez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4"/>
            <p:cNvSpPr/>
            <p:nvPr/>
          </p:nvSpPr>
          <p:spPr>
            <a:xfrm>
              <a:off x="4589821" y="3759682"/>
              <a:ext cx="973984" cy="647280"/>
            </a:xfrm>
            <a:custGeom>
              <a:avLst/>
              <a:gdLst/>
              <a:ahLst/>
              <a:cxnLst/>
              <a:rect l="l" t="t" r="r" b="b"/>
              <a:pathLst>
                <a:path w="20982" h="13944" extrusionOk="0">
                  <a:moveTo>
                    <a:pt x="15745" y="0"/>
                  </a:moveTo>
                  <a:cubicBezTo>
                    <a:pt x="11675" y="3970"/>
                    <a:pt x="6104" y="6472"/>
                    <a:pt x="0" y="6538"/>
                  </a:cubicBezTo>
                  <a:lnTo>
                    <a:pt x="0" y="13944"/>
                  </a:lnTo>
                  <a:cubicBezTo>
                    <a:pt x="8139" y="13844"/>
                    <a:pt x="15544" y="10541"/>
                    <a:pt x="20982" y="5237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4"/>
            <p:cNvSpPr/>
            <p:nvPr/>
          </p:nvSpPr>
          <p:spPr>
            <a:xfrm>
              <a:off x="4589821" y="1574740"/>
              <a:ext cx="969342" cy="644170"/>
            </a:xfrm>
            <a:custGeom>
              <a:avLst/>
              <a:gdLst/>
              <a:ahLst/>
              <a:cxnLst/>
              <a:rect l="l" t="t" r="r" b="b"/>
              <a:pathLst>
                <a:path w="20882" h="13877" extrusionOk="0">
                  <a:moveTo>
                    <a:pt x="0" y="0"/>
                  </a:moveTo>
                  <a:lnTo>
                    <a:pt x="0" y="7406"/>
                  </a:lnTo>
                  <a:cubicBezTo>
                    <a:pt x="6071" y="7506"/>
                    <a:pt x="11575" y="9941"/>
                    <a:pt x="15645" y="13877"/>
                  </a:cubicBezTo>
                  <a:lnTo>
                    <a:pt x="20882" y="8640"/>
                  </a:lnTo>
                  <a:cubicBezTo>
                    <a:pt x="15478" y="3369"/>
                    <a:pt x="8106" y="10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4"/>
            <p:cNvSpPr/>
            <p:nvPr/>
          </p:nvSpPr>
          <p:spPr>
            <a:xfrm>
              <a:off x="3155883" y="2000569"/>
              <a:ext cx="647280" cy="974031"/>
            </a:xfrm>
            <a:custGeom>
              <a:avLst/>
              <a:gdLst/>
              <a:ahLst/>
              <a:cxnLst/>
              <a:rect l="l" t="t" r="r" b="b"/>
              <a:pathLst>
                <a:path w="13944" h="20983" extrusionOk="0">
                  <a:moveTo>
                    <a:pt x="8707" y="1"/>
                  </a:moveTo>
                  <a:cubicBezTo>
                    <a:pt x="3403" y="5404"/>
                    <a:pt x="100" y="12810"/>
                    <a:pt x="0" y="20982"/>
                  </a:cubicBezTo>
                  <a:lnTo>
                    <a:pt x="7406" y="20982"/>
                  </a:lnTo>
                  <a:cubicBezTo>
                    <a:pt x="7506" y="14845"/>
                    <a:pt x="9974" y="9307"/>
                    <a:pt x="13944" y="5204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4"/>
            <p:cNvSpPr/>
            <p:nvPr/>
          </p:nvSpPr>
          <p:spPr>
            <a:xfrm>
              <a:off x="3584825" y="1574740"/>
              <a:ext cx="969342" cy="644170"/>
            </a:xfrm>
            <a:custGeom>
              <a:avLst/>
              <a:gdLst/>
              <a:ahLst/>
              <a:cxnLst/>
              <a:rect l="l" t="t" r="r" b="b"/>
              <a:pathLst>
                <a:path w="20882" h="13877" extrusionOk="0">
                  <a:moveTo>
                    <a:pt x="20882" y="0"/>
                  </a:moveTo>
                  <a:cubicBezTo>
                    <a:pt x="12776" y="100"/>
                    <a:pt x="5404" y="3369"/>
                    <a:pt x="0" y="8640"/>
                  </a:cubicBezTo>
                  <a:lnTo>
                    <a:pt x="5237" y="13877"/>
                  </a:lnTo>
                  <a:cubicBezTo>
                    <a:pt x="9307" y="9941"/>
                    <a:pt x="14811" y="7506"/>
                    <a:pt x="20882" y="7406"/>
                  </a:cubicBezTo>
                  <a:lnTo>
                    <a:pt x="20882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41" name="Google Shape;1941;p44"/>
            <p:cNvSpPr/>
            <p:nvPr/>
          </p:nvSpPr>
          <p:spPr>
            <a:xfrm>
              <a:off x="5340840" y="2000569"/>
              <a:ext cx="647280" cy="974031"/>
            </a:xfrm>
            <a:custGeom>
              <a:avLst/>
              <a:gdLst/>
              <a:ahLst/>
              <a:cxnLst/>
              <a:rect l="l" t="t" r="r" b="b"/>
              <a:pathLst>
                <a:path w="13944" h="20983" extrusionOk="0">
                  <a:moveTo>
                    <a:pt x="5237" y="1"/>
                  </a:moveTo>
                  <a:lnTo>
                    <a:pt x="0" y="5204"/>
                  </a:lnTo>
                  <a:cubicBezTo>
                    <a:pt x="3970" y="9307"/>
                    <a:pt x="6438" y="14845"/>
                    <a:pt x="6538" y="20982"/>
                  </a:cubicBezTo>
                  <a:lnTo>
                    <a:pt x="13944" y="20982"/>
                  </a:lnTo>
                  <a:cubicBezTo>
                    <a:pt x="13843" y="12810"/>
                    <a:pt x="10541" y="5404"/>
                    <a:pt x="523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4"/>
            <p:cNvSpPr/>
            <p:nvPr/>
          </p:nvSpPr>
          <p:spPr>
            <a:xfrm>
              <a:off x="3155883" y="3008668"/>
              <a:ext cx="642638" cy="969342"/>
            </a:xfrm>
            <a:custGeom>
              <a:avLst/>
              <a:gdLst/>
              <a:ahLst/>
              <a:cxnLst/>
              <a:rect l="l" t="t" r="r" b="b"/>
              <a:pathLst>
                <a:path w="13844" h="20882" extrusionOk="0">
                  <a:moveTo>
                    <a:pt x="0" y="0"/>
                  </a:moveTo>
                  <a:cubicBezTo>
                    <a:pt x="100" y="8106"/>
                    <a:pt x="3369" y="15478"/>
                    <a:pt x="8640" y="20882"/>
                  </a:cubicBezTo>
                  <a:lnTo>
                    <a:pt x="13844" y="15645"/>
                  </a:lnTo>
                  <a:cubicBezTo>
                    <a:pt x="9941" y="11575"/>
                    <a:pt x="7506" y="6071"/>
                    <a:pt x="7406" y="0"/>
                  </a:cubicBez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4"/>
            <p:cNvSpPr/>
            <p:nvPr/>
          </p:nvSpPr>
          <p:spPr>
            <a:xfrm>
              <a:off x="3499640" y="2242149"/>
              <a:ext cx="565210" cy="732461"/>
            </a:xfrm>
            <a:custGeom>
              <a:avLst/>
              <a:gdLst/>
              <a:ahLst/>
              <a:cxnLst/>
              <a:rect l="l" t="t" r="r" b="b"/>
              <a:pathLst>
                <a:path w="12176" h="15779" extrusionOk="0">
                  <a:moveTo>
                    <a:pt x="6539" y="0"/>
                  </a:moveTo>
                  <a:cubicBezTo>
                    <a:pt x="2569" y="4103"/>
                    <a:pt x="101" y="9641"/>
                    <a:pt x="1" y="15778"/>
                  </a:cubicBezTo>
                  <a:lnTo>
                    <a:pt x="7940" y="15778"/>
                  </a:lnTo>
                  <a:cubicBezTo>
                    <a:pt x="8040" y="11842"/>
                    <a:pt x="9641" y="8273"/>
                    <a:pt x="12176" y="5638"/>
                  </a:cubicBezTo>
                  <a:lnTo>
                    <a:pt x="6539" y="0"/>
                  </a:ln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>
              <a:off x="4589821" y="3498002"/>
              <a:ext cx="730883" cy="566742"/>
            </a:xfrm>
            <a:custGeom>
              <a:avLst/>
              <a:gdLst/>
              <a:ahLst/>
              <a:cxnLst/>
              <a:rect l="l" t="t" r="r" b="b"/>
              <a:pathLst>
                <a:path w="15745" h="12209" extrusionOk="0">
                  <a:moveTo>
                    <a:pt x="10107" y="0"/>
                  </a:moveTo>
                  <a:cubicBezTo>
                    <a:pt x="7472" y="2569"/>
                    <a:pt x="3903" y="4136"/>
                    <a:pt x="0" y="4236"/>
                  </a:cubicBezTo>
                  <a:lnTo>
                    <a:pt x="0" y="12209"/>
                  </a:lnTo>
                  <a:cubicBezTo>
                    <a:pt x="6104" y="12109"/>
                    <a:pt x="11642" y="9607"/>
                    <a:pt x="15745" y="5637"/>
                  </a:cubicBezTo>
                  <a:lnTo>
                    <a:pt x="10107" y="0"/>
                  </a:ln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4"/>
            <p:cNvSpPr/>
            <p:nvPr/>
          </p:nvSpPr>
          <p:spPr>
            <a:xfrm>
              <a:off x="5079111" y="2242149"/>
              <a:ext cx="565256" cy="732461"/>
            </a:xfrm>
            <a:custGeom>
              <a:avLst/>
              <a:gdLst/>
              <a:ahLst/>
              <a:cxnLst/>
              <a:rect l="l" t="t" r="r" b="b"/>
              <a:pathLst>
                <a:path w="12177" h="15779" extrusionOk="0">
                  <a:moveTo>
                    <a:pt x="5638" y="0"/>
                  </a:moveTo>
                  <a:lnTo>
                    <a:pt x="1" y="5638"/>
                  </a:lnTo>
                  <a:cubicBezTo>
                    <a:pt x="2536" y="8273"/>
                    <a:pt x="4137" y="11842"/>
                    <a:pt x="4237" y="15778"/>
                  </a:cubicBezTo>
                  <a:lnTo>
                    <a:pt x="12176" y="15778"/>
                  </a:lnTo>
                  <a:cubicBezTo>
                    <a:pt x="12076" y="9641"/>
                    <a:pt x="9608" y="4103"/>
                    <a:pt x="563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4"/>
            <p:cNvSpPr/>
            <p:nvPr/>
          </p:nvSpPr>
          <p:spPr>
            <a:xfrm>
              <a:off x="5083753" y="3008668"/>
              <a:ext cx="560614" cy="726241"/>
            </a:xfrm>
            <a:custGeom>
              <a:avLst/>
              <a:gdLst/>
              <a:ahLst/>
              <a:cxnLst/>
              <a:rect l="l" t="t" r="r" b="b"/>
              <a:pathLst>
                <a:path w="12077" h="15645" extrusionOk="0">
                  <a:moveTo>
                    <a:pt x="4137" y="0"/>
                  </a:moveTo>
                  <a:cubicBezTo>
                    <a:pt x="4037" y="3870"/>
                    <a:pt x="2469" y="7405"/>
                    <a:pt x="1" y="10041"/>
                  </a:cubicBezTo>
                  <a:lnTo>
                    <a:pt x="5638" y="15645"/>
                  </a:lnTo>
                  <a:cubicBezTo>
                    <a:pt x="9541" y="11575"/>
                    <a:pt x="11976" y="6071"/>
                    <a:pt x="1207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4"/>
            <p:cNvSpPr/>
            <p:nvPr/>
          </p:nvSpPr>
          <p:spPr>
            <a:xfrm>
              <a:off x="3823296" y="3498002"/>
              <a:ext cx="730883" cy="566742"/>
            </a:xfrm>
            <a:custGeom>
              <a:avLst/>
              <a:gdLst/>
              <a:ahLst/>
              <a:cxnLst/>
              <a:rect l="l" t="t" r="r" b="b"/>
              <a:pathLst>
                <a:path w="15745" h="12209" extrusionOk="0">
                  <a:moveTo>
                    <a:pt x="5638" y="0"/>
                  </a:moveTo>
                  <a:lnTo>
                    <a:pt x="0" y="5637"/>
                  </a:lnTo>
                  <a:cubicBezTo>
                    <a:pt x="4070" y="9607"/>
                    <a:pt x="9640" y="12109"/>
                    <a:pt x="15745" y="12209"/>
                  </a:cubicBezTo>
                  <a:lnTo>
                    <a:pt x="15745" y="4236"/>
                  </a:lnTo>
                  <a:cubicBezTo>
                    <a:pt x="11842" y="4136"/>
                    <a:pt x="8273" y="2569"/>
                    <a:pt x="5638" y="0"/>
                  </a:cubicBez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4"/>
            <p:cNvSpPr/>
            <p:nvPr/>
          </p:nvSpPr>
          <p:spPr>
            <a:xfrm>
              <a:off x="3499640" y="3008668"/>
              <a:ext cx="560568" cy="726241"/>
            </a:xfrm>
            <a:custGeom>
              <a:avLst/>
              <a:gdLst/>
              <a:ahLst/>
              <a:cxnLst/>
              <a:rect l="l" t="t" r="r" b="b"/>
              <a:pathLst>
                <a:path w="12076" h="15645" extrusionOk="0">
                  <a:moveTo>
                    <a:pt x="1" y="0"/>
                  </a:moveTo>
                  <a:cubicBezTo>
                    <a:pt x="101" y="6071"/>
                    <a:pt x="2536" y="11575"/>
                    <a:pt x="6439" y="15645"/>
                  </a:cubicBezTo>
                  <a:lnTo>
                    <a:pt x="12076" y="10041"/>
                  </a:lnTo>
                  <a:cubicBezTo>
                    <a:pt x="9607" y="7405"/>
                    <a:pt x="8040" y="3870"/>
                    <a:pt x="7940" y="0"/>
                  </a:cubicBez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4"/>
            <p:cNvSpPr/>
            <p:nvPr/>
          </p:nvSpPr>
          <p:spPr>
            <a:xfrm>
              <a:off x="4589821" y="1918495"/>
              <a:ext cx="726241" cy="560568"/>
            </a:xfrm>
            <a:custGeom>
              <a:avLst/>
              <a:gdLst/>
              <a:ahLst/>
              <a:cxnLst/>
              <a:rect l="l" t="t" r="r" b="b"/>
              <a:pathLst>
                <a:path w="15645" h="12076" extrusionOk="0">
                  <a:moveTo>
                    <a:pt x="0" y="1"/>
                  </a:moveTo>
                  <a:lnTo>
                    <a:pt x="0" y="7973"/>
                  </a:lnTo>
                  <a:cubicBezTo>
                    <a:pt x="3869" y="8040"/>
                    <a:pt x="7372" y="9608"/>
                    <a:pt x="10007" y="12076"/>
                  </a:cubicBezTo>
                  <a:lnTo>
                    <a:pt x="15645" y="6472"/>
                  </a:lnTo>
                  <a:cubicBezTo>
                    <a:pt x="11575" y="2536"/>
                    <a:pt x="6071" y="10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3827938" y="1918495"/>
              <a:ext cx="726241" cy="560568"/>
            </a:xfrm>
            <a:custGeom>
              <a:avLst/>
              <a:gdLst/>
              <a:ahLst/>
              <a:cxnLst/>
              <a:rect l="l" t="t" r="r" b="b"/>
              <a:pathLst>
                <a:path w="15645" h="12076" extrusionOk="0">
                  <a:moveTo>
                    <a:pt x="15645" y="1"/>
                  </a:moveTo>
                  <a:cubicBezTo>
                    <a:pt x="9574" y="101"/>
                    <a:pt x="4070" y="2536"/>
                    <a:pt x="0" y="6472"/>
                  </a:cubicBezTo>
                  <a:lnTo>
                    <a:pt x="5604" y="12076"/>
                  </a:lnTo>
                  <a:cubicBezTo>
                    <a:pt x="8240" y="9608"/>
                    <a:pt x="11775" y="8040"/>
                    <a:pt x="15645" y="7973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51" name="Google Shape;1951;p44"/>
            <p:cNvSpPr/>
            <p:nvPr/>
          </p:nvSpPr>
          <p:spPr>
            <a:xfrm>
              <a:off x="3868186" y="3008668"/>
              <a:ext cx="425857" cy="466103"/>
            </a:xfrm>
            <a:custGeom>
              <a:avLst/>
              <a:gdLst/>
              <a:ahLst/>
              <a:cxnLst/>
              <a:rect l="l" t="t" r="r" b="b"/>
              <a:pathLst>
                <a:path w="9174" h="10041" extrusionOk="0">
                  <a:moveTo>
                    <a:pt x="1" y="0"/>
                  </a:moveTo>
                  <a:cubicBezTo>
                    <a:pt x="101" y="3870"/>
                    <a:pt x="1668" y="7405"/>
                    <a:pt x="4137" y="10041"/>
                  </a:cubicBezTo>
                  <a:lnTo>
                    <a:pt x="9174" y="5004"/>
                  </a:lnTo>
                  <a:cubicBezTo>
                    <a:pt x="7973" y="3669"/>
                    <a:pt x="7206" y="1901"/>
                    <a:pt x="7139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4"/>
            <p:cNvSpPr/>
            <p:nvPr/>
          </p:nvSpPr>
          <p:spPr>
            <a:xfrm>
              <a:off x="4589821" y="3264174"/>
              <a:ext cx="469213" cy="430499"/>
            </a:xfrm>
            <a:custGeom>
              <a:avLst/>
              <a:gdLst/>
              <a:ahLst/>
              <a:cxnLst/>
              <a:rect l="l" t="t" r="r" b="b"/>
              <a:pathLst>
                <a:path w="10108" h="9274" extrusionOk="0">
                  <a:moveTo>
                    <a:pt x="5070" y="0"/>
                  </a:moveTo>
                  <a:cubicBezTo>
                    <a:pt x="3736" y="1268"/>
                    <a:pt x="1968" y="2068"/>
                    <a:pt x="0" y="2135"/>
                  </a:cubicBezTo>
                  <a:lnTo>
                    <a:pt x="0" y="9273"/>
                  </a:lnTo>
                  <a:cubicBezTo>
                    <a:pt x="3903" y="9173"/>
                    <a:pt x="7472" y="7572"/>
                    <a:pt x="10107" y="5037"/>
                  </a:cubicBezTo>
                  <a:lnTo>
                    <a:pt x="5070" y="0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4845282" y="2503829"/>
              <a:ext cx="430546" cy="470792"/>
            </a:xfrm>
            <a:custGeom>
              <a:avLst/>
              <a:gdLst/>
              <a:ahLst/>
              <a:cxnLst/>
              <a:rect l="l" t="t" r="r" b="b"/>
              <a:pathLst>
                <a:path w="9275" h="10142" extrusionOk="0">
                  <a:moveTo>
                    <a:pt x="5038" y="1"/>
                  </a:moveTo>
                  <a:lnTo>
                    <a:pt x="1" y="5038"/>
                  </a:lnTo>
                  <a:cubicBezTo>
                    <a:pt x="1269" y="6372"/>
                    <a:pt x="2069" y="8173"/>
                    <a:pt x="2136" y="10141"/>
                  </a:cubicBezTo>
                  <a:lnTo>
                    <a:pt x="9274" y="10141"/>
                  </a:lnTo>
                  <a:cubicBezTo>
                    <a:pt x="9174" y="6205"/>
                    <a:pt x="7573" y="2636"/>
                    <a:pt x="5038" y="1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4"/>
            <p:cNvSpPr/>
            <p:nvPr/>
          </p:nvSpPr>
          <p:spPr>
            <a:xfrm>
              <a:off x="4084978" y="3265706"/>
              <a:ext cx="469213" cy="428967"/>
            </a:xfrm>
            <a:custGeom>
              <a:avLst/>
              <a:gdLst/>
              <a:ahLst/>
              <a:cxnLst/>
              <a:rect l="l" t="t" r="r" b="b"/>
              <a:pathLst>
                <a:path w="10108" h="9241" extrusionOk="0">
                  <a:moveTo>
                    <a:pt x="5038" y="0"/>
                  </a:moveTo>
                  <a:lnTo>
                    <a:pt x="1" y="5004"/>
                  </a:lnTo>
                  <a:cubicBezTo>
                    <a:pt x="2636" y="7573"/>
                    <a:pt x="6205" y="9140"/>
                    <a:pt x="10108" y="9240"/>
                  </a:cubicBezTo>
                  <a:lnTo>
                    <a:pt x="10108" y="2135"/>
                  </a:lnTo>
                  <a:cubicBezTo>
                    <a:pt x="8140" y="2035"/>
                    <a:pt x="6372" y="1235"/>
                    <a:pt x="5038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4"/>
            <p:cNvSpPr/>
            <p:nvPr/>
          </p:nvSpPr>
          <p:spPr>
            <a:xfrm>
              <a:off x="3868186" y="2503829"/>
              <a:ext cx="430499" cy="470792"/>
            </a:xfrm>
            <a:custGeom>
              <a:avLst/>
              <a:gdLst/>
              <a:ahLst/>
              <a:cxnLst/>
              <a:rect l="l" t="t" r="r" b="b"/>
              <a:pathLst>
                <a:path w="9274" h="10142" extrusionOk="0">
                  <a:moveTo>
                    <a:pt x="4237" y="1"/>
                  </a:moveTo>
                  <a:cubicBezTo>
                    <a:pt x="1702" y="2636"/>
                    <a:pt x="101" y="6205"/>
                    <a:pt x="1" y="10141"/>
                  </a:cubicBezTo>
                  <a:lnTo>
                    <a:pt x="7139" y="10141"/>
                  </a:lnTo>
                  <a:cubicBezTo>
                    <a:pt x="7206" y="8173"/>
                    <a:pt x="8006" y="6372"/>
                    <a:pt x="9274" y="5038"/>
                  </a:cubicBezTo>
                  <a:lnTo>
                    <a:pt x="4237" y="1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4"/>
            <p:cNvSpPr/>
            <p:nvPr/>
          </p:nvSpPr>
          <p:spPr>
            <a:xfrm>
              <a:off x="4089621" y="2288617"/>
              <a:ext cx="464571" cy="424279"/>
            </a:xfrm>
            <a:custGeom>
              <a:avLst/>
              <a:gdLst/>
              <a:ahLst/>
              <a:cxnLst/>
              <a:rect l="l" t="t" r="r" b="b"/>
              <a:pathLst>
                <a:path w="10008" h="9140" extrusionOk="0">
                  <a:moveTo>
                    <a:pt x="10008" y="0"/>
                  </a:moveTo>
                  <a:cubicBezTo>
                    <a:pt x="6138" y="67"/>
                    <a:pt x="2603" y="1635"/>
                    <a:pt x="1" y="4103"/>
                  </a:cubicBezTo>
                  <a:lnTo>
                    <a:pt x="5038" y="9140"/>
                  </a:lnTo>
                  <a:cubicBezTo>
                    <a:pt x="6372" y="7939"/>
                    <a:pt x="8106" y="7205"/>
                    <a:pt x="10008" y="7105"/>
                  </a:cubicBezTo>
                  <a:lnTo>
                    <a:pt x="10008" y="0"/>
                  </a:lnTo>
                  <a:close/>
                </a:path>
              </a:pathLst>
            </a:custGeom>
            <a:solidFill>
              <a:srgbClr val="C7C7C7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57" name="Google Shape;1957;p44"/>
            <p:cNvSpPr/>
            <p:nvPr/>
          </p:nvSpPr>
          <p:spPr>
            <a:xfrm>
              <a:off x="4589821" y="2288617"/>
              <a:ext cx="464571" cy="424279"/>
            </a:xfrm>
            <a:custGeom>
              <a:avLst/>
              <a:gdLst/>
              <a:ahLst/>
              <a:cxnLst/>
              <a:rect l="l" t="t" r="r" b="b"/>
              <a:pathLst>
                <a:path w="10008" h="9140" extrusionOk="0">
                  <a:moveTo>
                    <a:pt x="0" y="0"/>
                  </a:moveTo>
                  <a:lnTo>
                    <a:pt x="0" y="7105"/>
                  </a:lnTo>
                  <a:cubicBezTo>
                    <a:pt x="1901" y="7205"/>
                    <a:pt x="3636" y="7939"/>
                    <a:pt x="4970" y="9140"/>
                  </a:cubicBezTo>
                  <a:lnTo>
                    <a:pt x="10007" y="4103"/>
                  </a:lnTo>
                  <a:cubicBezTo>
                    <a:pt x="7405" y="1635"/>
                    <a:pt x="3869" y="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4"/>
            <p:cNvSpPr/>
            <p:nvPr/>
          </p:nvSpPr>
          <p:spPr>
            <a:xfrm>
              <a:off x="4849971" y="3008668"/>
              <a:ext cx="425857" cy="466103"/>
            </a:xfrm>
            <a:custGeom>
              <a:avLst/>
              <a:gdLst/>
              <a:ahLst/>
              <a:cxnLst/>
              <a:rect l="l" t="t" r="r" b="b"/>
              <a:pathLst>
                <a:path w="9174" h="10041" extrusionOk="0">
                  <a:moveTo>
                    <a:pt x="2035" y="0"/>
                  </a:moveTo>
                  <a:cubicBezTo>
                    <a:pt x="1968" y="1901"/>
                    <a:pt x="1201" y="3669"/>
                    <a:pt x="0" y="5004"/>
                  </a:cubicBezTo>
                  <a:lnTo>
                    <a:pt x="5037" y="10041"/>
                  </a:lnTo>
                  <a:cubicBezTo>
                    <a:pt x="7505" y="7405"/>
                    <a:pt x="9073" y="3870"/>
                    <a:pt x="9173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4"/>
          <p:cNvGrpSpPr/>
          <p:nvPr/>
        </p:nvGrpSpPr>
        <p:grpSpPr>
          <a:xfrm>
            <a:off x="759200" y="3073802"/>
            <a:ext cx="2182200" cy="689373"/>
            <a:chOff x="759200" y="3073802"/>
            <a:chExt cx="2182200" cy="689373"/>
          </a:xfrm>
        </p:grpSpPr>
        <p:sp>
          <p:nvSpPr>
            <p:cNvPr id="1960" name="Google Shape;1960;p44"/>
            <p:cNvSpPr txBox="1"/>
            <p:nvPr/>
          </p:nvSpPr>
          <p:spPr>
            <a:xfrm>
              <a:off x="759200" y="3390875"/>
              <a:ext cx="21822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61" name="Google Shape;1961;p44"/>
            <p:cNvSpPr txBox="1"/>
            <p:nvPr/>
          </p:nvSpPr>
          <p:spPr>
            <a:xfrm>
              <a:off x="759200" y="3073802"/>
              <a:ext cx="1919100" cy="2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Issues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62" name="Google Shape;1962;p44"/>
          <p:cNvGrpSpPr/>
          <p:nvPr/>
        </p:nvGrpSpPr>
        <p:grpSpPr>
          <a:xfrm>
            <a:off x="759200" y="1266695"/>
            <a:ext cx="2182200" cy="689380"/>
            <a:chOff x="759200" y="1266695"/>
            <a:chExt cx="2182200" cy="689380"/>
          </a:xfrm>
        </p:grpSpPr>
        <p:sp>
          <p:nvSpPr>
            <p:cNvPr id="1963" name="Google Shape;1963;p44"/>
            <p:cNvSpPr txBox="1"/>
            <p:nvPr/>
          </p:nvSpPr>
          <p:spPr>
            <a:xfrm>
              <a:off x="759200" y="1583775"/>
              <a:ext cx="21822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64" name="Google Shape;1964;p44"/>
            <p:cNvSpPr txBox="1"/>
            <p:nvPr/>
          </p:nvSpPr>
          <p:spPr>
            <a:xfrm>
              <a:off x="759200" y="1266695"/>
              <a:ext cx="1919100" cy="2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65" name="Google Shape;1965;p44"/>
          <p:cNvGrpSpPr/>
          <p:nvPr/>
        </p:nvGrpSpPr>
        <p:grpSpPr>
          <a:xfrm>
            <a:off x="759200" y="3977356"/>
            <a:ext cx="2182200" cy="689394"/>
            <a:chOff x="759200" y="3977356"/>
            <a:chExt cx="2182200" cy="689394"/>
          </a:xfrm>
        </p:grpSpPr>
        <p:sp>
          <p:nvSpPr>
            <p:cNvPr id="1966" name="Google Shape;1966;p44"/>
            <p:cNvSpPr txBox="1"/>
            <p:nvPr/>
          </p:nvSpPr>
          <p:spPr>
            <a:xfrm>
              <a:off x="759200" y="4294450"/>
              <a:ext cx="21822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composed of hydrogen and also helium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67" name="Google Shape;1967;p44"/>
            <p:cNvSpPr txBox="1"/>
            <p:nvPr/>
          </p:nvSpPr>
          <p:spPr>
            <a:xfrm>
              <a:off x="759200" y="3977356"/>
              <a:ext cx="1919100" cy="2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Dependencies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68" name="Google Shape;1968;p44"/>
          <p:cNvGrpSpPr/>
          <p:nvPr/>
        </p:nvGrpSpPr>
        <p:grpSpPr>
          <a:xfrm>
            <a:off x="759200" y="2170248"/>
            <a:ext cx="2182200" cy="689377"/>
            <a:chOff x="759200" y="2170248"/>
            <a:chExt cx="2182200" cy="689377"/>
          </a:xfrm>
        </p:grpSpPr>
        <p:sp>
          <p:nvSpPr>
            <p:cNvPr id="1969" name="Google Shape;1969;p44"/>
            <p:cNvSpPr txBox="1"/>
            <p:nvPr/>
          </p:nvSpPr>
          <p:spPr>
            <a:xfrm>
              <a:off x="759200" y="2487325"/>
              <a:ext cx="21822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70" name="Google Shape;1970;p44"/>
            <p:cNvSpPr txBox="1"/>
            <p:nvPr/>
          </p:nvSpPr>
          <p:spPr>
            <a:xfrm>
              <a:off x="759200" y="2170248"/>
              <a:ext cx="1919100" cy="2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Assumptions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1" name="Google Shape;1971;p44"/>
          <p:cNvGrpSpPr/>
          <p:nvPr/>
        </p:nvGrpSpPr>
        <p:grpSpPr>
          <a:xfrm flipH="1">
            <a:off x="7123778" y="1386085"/>
            <a:ext cx="1261022" cy="450600"/>
            <a:chOff x="457202" y="1133025"/>
            <a:chExt cx="1261022" cy="450600"/>
          </a:xfrm>
        </p:grpSpPr>
        <p:sp>
          <p:nvSpPr>
            <p:cNvPr id="1972" name="Google Shape;1972;p44"/>
            <p:cNvSpPr/>
            <p:nvPr/>
          </p:nvSpPr>
          <p:spPr>
            <a:xfrm>
              <a:off x="457202" y="1236925"/>
              <a:ext cx="585422" cy="223777"/>
            </a:xfrm>
            <a:custGeom>
              <a:avLst/>
              <a:gdLst/>
              <a:ahLst/>
              <a:cxnLst/>
              <a:rect l="l" t="t" r="r" b="b"/>
              <a:pathLst>
                <a:path w="2837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2837" y="2143"/>
                  </a:lnTo>
                  <a:lnTo>
                    <a:pt x="2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 txBox="1"/>
            <p:nvPr/>
          </p:nvSpPr>
          <p:spPr>
            <a:xfrm>
              <a:off x="1048324" y="1133025"/>
              <a:ext cx="6699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7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17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4" name="Google Shape;1974;p44"/>
          <p:cNvGrpSpPr/>
          <p:nvPr/>
        </p:nvGrpSpPr>
        <p:grpSpPr>
          <a:xfrm flipH="1">
            <a:off x="7123778" y="3197627"/>
            <a:ext cx="1261022" cy="450600"/>
            <a:chOff x="457202" y="2607825"/>
            <a:chExt cx="1261022" cy="450600"/>
          </a:xfrm>
        </p:grpSpPr>
        <p:sp>
          <p:nvSpPr>
            <p:cNvPr id="1975" name="Google Shape;1975;p44"/>
            <p:cNvSpPr/>
            <p:nvPr/>
          </p:nvSpPr>
          <p:spPr>
            <a:xfrm flipH="1">
              <a:off x="457202" y="2721250"/>
              <a:ext cx="585423" cy="223777"/>
            </a:xfrm>
            <a:custGeom>
              <a:avLst/>
              <a:gdLst/>
              <a:ahLst/>
              <a:cxnLst/>
              <a:rect l="l" t="t" r="r" b="b"/>
              <a:pathLst>
                <a:path w="2839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2838" y="2143"/>
                  </a:lnTo>
                  <a:lnTo>
                    <a:pt x="2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 txBox="1"/>
            <p:nvPr/>
          </p:nvSpPr>
          <p:spPr>
            <a:xfrm flipH="1">
              <a:off x="1048324" y="2607825"/>
              <a:ext cx="6699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37</a:t>
              </a:r>
              <a:r>
                <a:rPr lang="en" sz="17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7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7" name="Google Shape;1977;p44"/>
          <p:cNvGrpSpPr/>
          <p:nvPr/>
        </p:nvGrpSpPr>
        <p:grpSpPr>
          <a:xfrm flipH="1">
            <a:off x="7123778" y="2294073"/>
            <a:ext cx="1261022" cy="450600"/>
            <a:chOff x="457202" y="2085075"/>
            <a:chExt cx="1261022" cy="450600"/>
          </a:xfrm>
        </p:grpSpPr>
        <p:sp>
          <p:nvSpPr>
            <p:cNvPr id="1978" name="Google Shape;1978;p44"/>
            <p:cNvSpPr/>
            <p:nvPr/>
          </p:nvSpPr>
          <p:spPr>
            <a:xfrm>
              <a:off x="457202" y="2198500"/>
              <a:ext cx="585423" cy="223777"/>
            </a:xfrm>
            <a:custGeom>
              <a:avLst/>
              <a:gdLst/>
              <a:ahLst/>
              <a:cxnLst/>
              <a:rect l="l" t="t" r="r" b="b"/>
              <a:pathLst>
                <a:path w="2839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2838" y="2143"/>
                  </a:lnTo>
                  <a:lnTo>
                    <a:pt x="2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 txBox="1"/>
            <p:nvPr/>
          </p:nvSpPr>
          <p:spPr>
            <a:xfrm>
              <a:off x="1048324" y="2085075"/>
              <a:ext cx="6699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7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7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0" name="Google Shape;1980;p44"/>
          <p:cNvGrpSpPr/>
          <p:nvPr/>
        </p:nvGrpSpPr>
        <p:grpSpPr>
          <a:xfrm flipH="1">
            <a:off x="7123778" y="4101181"/>
            <a:ext cx="1261022" cy="450600"/>
            <a:chOff x="457202" y="3892875"/>
            <a:chExt cx="1261022" cy="450600"/>
          </a:xfrm>
        </p:grpSpPr>
        <p:sp>
          <p:nvSpPr>
            <p:cNvPr id="1981" name="Google Shape;1981;p44"/>
            <p:cNvSpPr/>
            <p:nvPr/>
          </p:nvSpPr>
          <p:spPr>
            <a:xfrm flipH="1">
              <a:off x="457202" y="3996775"/>
              <a:ext cx="585423" cy="223777"/>
            </a:xfrm>
            <a:custGeom>
              <a:avLst/>
              <a:gdLst/>
              <a:ahLst/>
              <a:cxnLst/>
              <a:rect l="l" t="t" r="r" b="b"/>
              <a:pathLst>
                <a:path w="2838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2838" y="2143"/>
                  </a:lnTo>
                  <a:lnTo>
                    <a:pt x="28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4"/>
            <p:cNvSpPr txBox="1"/>
            <p:nvPr/>
          </p:nvSpPr>
          <p:spPr>
            <a:xfrm flipH="1">
              <a:off x="1048324" y="3892875"/>
              <a:ext cx="6699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88</a:t>
              </a:r>
              <a:r>
                <a:rPr lang="en" sz="17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7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988" name="Google Shape;1988;p45"/>
          <p:cNvGrpSpPr/>
          <p:nvPr/>
        </p:nvGrpSpPr>
        <p:grpSpPr>
          <a:xfrm>
            <a:off x="457200" y="1239585"/>
            <a:ext cx="5243886" cy="1022372"/>
            <a:chOff x="457200" y="1239585"/>
            <a:chExt cx="5243886" cy="1022372"/>
          </a:xfrm>
        </p:grpSpPr>
        <p:sp>
          <p:nvSpPr>
            <p:cNvPr id="1989" name="Google Shape;1989;p45"/>
            <p:cNvSpPr/>
            <p:nvPr/>
          </p:nvSpPr>
          <p:spPr>
            <a:xfrm>
              <a:off x="457200" y="1467325"/>
              <a:ext cx="2946900" cy="565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 txBox="1"/>
            <p:nvPr/>
          </p:nvSpPr>
          <p:spPr>
            <a:xfrm flipH="1">
              <a:off x="598375" y="1481425"/>
              <a:ext cx="28056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and the fourth-largest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3570751" y="1239585"/>
              <a:ext cx="2128124" cy="1022372"/>
            </a:xfrm>
            <a:custGeom>
              <a:avLst/>
              <a:gdLst/>
              <a:ahLst/>
              <a:cxnLst/>
              <a:rect l="l" t="t" r="r" b="b"/>
              <a:pathLst>
                <a:path w="97219" h="46705" extrusionOk="0">
                  <a:moveTo>
                    <a:pt x="23196" y="1"/>
                  </a:moveTo>
                  <a:cubicBezTo>
                    <a:pt x="9967" y="1"/>
                    <a:pt x="0" y="11436"/>
                    <a:pt x="0" y="23190"/>
                  </a:cubicBezTo>
                  <a:lnTo>
                    <a:pt x="0" y="23515"/>
                  </a:lnTo>
                  <a:cubicBezTo>
                    <a:pt x="0" y="35269"/>
                    <a:pt x="9967" y="46704"/>
                    <a:pt x="23196" y="46704"/>
                  </a:cubicBezTo>
                  <a:cubicBezTo>
                    <a:pt x="23367" y="46704"/>
                    <a:pt x="23538" y="46702"/>
                    <a:pt x="23710" y="46698"/>
                  </a:cubicBezTo>
                  <a:cubicBezTo>
                    <a:pt x="43334" y="46172"/>
                    <a:pt x="45314" y="30708"/>
                    <a:pt x="61504" y="29455"/>
                  </a:cubicBezTo>
                  <a:cubicBezTo>
                    <a:pt x="62416" y="29388"/>
                    <a:pt x="63284" y="29357"/>
                    <a:pt x="64114" y="29357"/>
                  </a:cubicBezTo>
                  <a:cubicBezTo>
                    <a:pt x="74035" y="29357"/>
                    <a:pt x="78478" y="33803"/>
                    <a:pt x="85544" y="33803"/>
                  </a:cubicBezTo>
                  <a:cubicBezTo>
                    <a:pt x="86014" y="33803"/>
                    <a:pt x="86497" y="33783"/>
                    <a:pt x="86993" y="33741"/>
                  </a:cubicBezTo>
                  <a:cubicBezTo>
                    <a:pt x="89901" y="33541"/>
                    <a:pt x="97219" y="31761"/>
                    <a:pt x="97219" y="23515"/>
                  </a:cubicBezTo>
                  <a:lnTo>
                    <a:pt x="97219" y="23190"/>
                  </a:lnTo>
                  <a:cubicBezTo>
                    <a:pt x="97219" y="14944"/>
                    <a:pt x="89901" y="13164"/>
                    <a:pt x="86993" y="12964"/>
                  </a:cubicBezTo>
                  <a:cubicBezTo>
                    <a:pt x="86562" y="12932"/>
                    <a:pt x="86141" y="12918"/>
                    <a:pt x="85730" y="12918"/>
                  </a:cubicBezTo>
                  <a:cubicBezTo>
                    <a:pt x="78614" y="12918"/>
                    <a:pt x="74195" y="17369"/>
                    <a:pt x="64360" y="17369"/>
                  </a:cubicBezTo>
                  <a:cubicBezTo>
                    <a:pt x="63456" y="17369"/>
                    <a:pt x="62506" y="17332"/>
                    <a:pt x="61504" y="17250"/>
                  </a:cubicBezTo>
                  <a:cubicBezTo>
                    <a:pt x="45314" y="15997"/>
                    <a:pt x="43334" y="533"/>
                    <a:pt x="23710" y="6"/>
                  </a:cubicBezTo>
                  <a:cubicBezTo>
                    <a:pt x="23538" y="3"/>
                    <a:pt x="23367" y="1"/>
                    <a:pt x="23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5189189" y="1493728"/>
              <a:ext cx="511898" cy="511898"/>
            </a:xfrm>
            <a:custGeom>
              <a:avLst/>
              <a:gdLst/>
              <a:ahLst/>
              <a:cxnLst/>
              <a:rect l="l" t="t" r="r" b="b"/>
              <a:pathLst>
                <a:path w="23385" h="23385" extrusionOk="0">
                  <a:moveTo>
                    <a:pt x="11705" y="1"/>
                  </a:moveTo>
                  <a:cubicBezTo>
                    <a:pt x="5314" y="1"/>
                    <a:pt x="1" y="5214"/>
                    <a:pt x="1" y="11680"/>
                  </a:cubicBezTo>
                  <a:cubicBezTo>
                    <a:pt x="1" y="18171"/>
                    <a:pt x="5314" y="23384"/>
                    <a:pt x="11705" y="23384"/>
                  </a:cubicBezTo>
                  <a:cubicBezTo>
                    <a:pt x="18171" y="23384"/>
                    <a:pt x="23384" y="18171"/>
                    <a:pt x="23384" y="11680"/>
                  </a:cubicBezTo>
                  <a:cubicBezTo>
                    <a:pt x="23384" y="5214"/>
                    <a:pt x="18171" y="1"/>
                    <a:pt x="11705" y="1"/>
                  </a:cubicBezTo>
                  <a:close/>
                </a:path>
              </a:pathLst>
            </a:custGeom>
            <a:solidFill>
              <a:srgbClr val="9C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5234720" y="1539259"/>
              <a:ext cx="420813" cy="420813"/>
            </a:xfrm>
            <a:custGeom>
              <a:avLst/>
              <a:gdLst/>
              <a:ahLst/>
              <a:cxnLst/>
              <a:rect l="l" t="t" r="r" b="b"/>
              <a:pathLst>
                <a:path w="19224" h="19224" extrusionOk="0">
                  <a:moveTo>
                    <a:pt x="9625" y="1"/>
                  </a:moveTo>
                  <a:cubicBezTo>
                    <a:pt x="4387" y="1"/>
                    <a:pt x="1" y="4287"/>
                    <a:pt x="1" y="9600"/>
                  </a:cubicBezTo>
                  <a:cubicBezTo>
                    <a:pt x="1" y="14938"/>
                    <a:pt x="4387" y="19224"/>
                    <a:pt x="9625" y="19224"/>
                  </a:cubicBezTo>
                  <a:cubicBezTo>
                    <a:pt x="14938" y="19224"/>
                    <a:pt x="19224" y="14938"/>
                    <a:pt x="19224" y="9600"/>
                  </a:cubicBezTo>
                  <a:cubicBezTo>
                    <a:pt x="19224" y="4287"/>
                    <a:pt x="14938" y="1"/>
                    <a:pt x="9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3403971" y="1482214"/>
              <a:ext cx="22" cy="537115"/>
            </a:xfrm>
            <a:custGeom>
              <a:avLst/>
              <a:gdLst/>
              <a:ahLst/>
              <a:cxnLst/>
              <a:rect l="l" t="t" r="r" b="b"/>
              <a:pathLst>
                <a:path w="1" h="24537" fill="none" extrusionOk="0">
                  <a:moveTo>
                    <a:pt x="0" y="0"/>
                  </a:moveTo>
                  <a:lnTo>
                    <a:pt x="0" y="24537"/>
                  </a:lnTo>
                </a:path>
              </a:pathLst>
            </a:custGeom>
            <a:noFill/>
            <a:ln w="20675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3403971" y="1749381"/>
              <a:ext cx="178316" cy="22"/>
            </a:xfrm>
            <a:custGeom>
              <a:avLst/>
              <a:gdLst/>
              <a:ahLst/>
              <a:cxnLst/>
              <a:rect l="l" t="t" r="r" b="b"/>
              <a:pathLst>
                <a:path w="8146" h="1" fill="none" extrusionOk="0">
                  <a:moveTo>
                    <a:pt x="0" y="1"/>
                  </a:moveTo>
                  <a:lnTo>
                    <a:pt x="8146" y="1"/>
                  </a:lnTo>
                </a:path>
              </a:pathLst>
            </a:custGeom>
            <a:noFill/>
            <a:ln w="20675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6" name="Google Shape;1996;p45"/>
            <p:cNvGrpSpPr/>
            <p:nvPr/>
          </p:nvGrpSpPr>
          <p:grpSpPr>
            <a:xfrm>
              <a:off x="5372966" y="1684642"/>
              <a:ext cx="144321" cy="130048"/>
              <a:chOff x="5028594" y="3896156"/>
              <a:chExt cx="144321" cy="130048"/>
            </a:xfrm>
          </p:grpSpPr>
          <p:sp>
            <p:nvSpPr>
              <p:cNvPr id="1997" name="Google Shape;1997;p45"/>
              <p:cNvSpPr/>
              <p:nvPr/>
            </p:nvSpPr>
            <p:spPr>
              <a:xfrm>
                <a:off x="5035730" y="3925773"/>
                <a:ext cx="38417" cy="8670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3961" extrusionOk="0">
                    <a:moveTo>
                      <a:pt x="1" y="1"/>
                    </a:moveTo>
                    <a:lnTo>
                      <a:pt x="1" y="3961"/>
                    </a:lnTo>
                    <a:lnTo>
                      <a:pt x="1755" y="3961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5081261" y="3955412"/>
                <a:ext cx="38986" cy="5706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607" extrusionOk="0">
                    <a:moveTo>
                      <a:pt x="1" y="0"/>
                    </a:moveTo>
                    <a:lnTo>
                      <a:pt x="1" y="2607"/>
                    </a:lnTo>
                    <a:lnTo>
                      <a:pt x="1780" y="2607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5124604" y="3896156"/>
                <a:ext cx="38986" cy="116323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5314" extrusionOk="0">
                    <a:moveTo>
                      <a:pt x="1" y="1"/>
                    </a:moveTo>
                    <a:lnTo>
                      <a:pt x="1" y="5314"/>
                    </a:lnTo>
                    <a:lnTo>
                      <a:pt x="1780" y="5314"/>
                    </a:lnTo>
                    <a:lnTo>
                      <a:pt x="17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5"/>
              <p:cNvSpPr/>
              <p:nvPr/>
            </p:nvSpPr>
            <p:spPr>
              <a:xfrm>
                <a:off x="5028594" y="4019593"/>
                <a:ext cx="144321" cy="6611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302" extrusionOk="0">
                    <a:moveTo>
                      <a:pt x="1" y="1"/>
                    </a:moveTo>
                    <a:lnTo>
                      <a:pt x="1" y="301"/>
                    </a:lnTo>
                    <a:lnTo>
                      <a:pt x="6592" y="301"/>
                    </a:ln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1" name="Google Shape;2001;p45"/>
            <p:cNvSpPr/>
            <p:nvPr/>
          </p:nvSpPr>
          <p:spPr>
            <a:xfrm>
              <a:off x="3795349" y="1486020"/>
              <a:ext cx="529500" cy="52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</a:t>
              </a:r>
              <a:endParaRPr sz="3100">
                <a:solidFill>
                  <a:schemeClr val="dk1"/>
                </a:solidFill>
              </a:endParaRPr>
            </a:p>
          </p:txBody>
        </p:sp>
      </p:grpSp>
      <p:grpSp>
        <p:nvGrpSpPr>
          <p:cNvPr id="2002" name="Google Shape;2002;p45"/>
          <p:cNvGrpSpPr/>
          <p:nvPr/>
        </p:nvGrpSpPr>
        <p:grpSpPr>
          <a:xfrm>
            <a:off x="3415486" y="2064729"/>
            <a:ext cx="5266614" cy="1022351"/>
            <a:chOff x="3415486" y="2064729"/>
            <a:chExt cx="5266614" cy="1022351"/>
          </a:xfrm>
        </p:grpSpPr>
        <p:sp>
          <p:nvSpPr>
            <p:cNvPr id="2003" name="Google Shape;2003;p45"/>
            <p:cNvSpPr/>
            <p:nvPr/>
          </p:nvSpPr>
          <p:spPr>
            <a:xfrm>
              <a:off x="5735200" y="2288250"/>
              <a:ext cx="2946900" cy="567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 txBox="1"/>
            <p:nvPr/>
          </p:nvSpPr>
          <p:spPr>
            <a:xfrm flipH="1">
              <a:off x="5754138" y="2302050"/>
              <a:ext cx="28026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3437989" y="2064729"/>
              <a:ext cx="2128124" cy="1022351"/>
            </a:xfrm>
            <a:custGeom>
              <a:avLst/>
              <a:gdLst/>
              <a:ahLst/>
              <a:cxnLst/>
              <a:rect l="l" t="t" r="r" b="b"/>
              <a:pathLst>
                <a:path w="97219" h="46704" extrusionOk="0">
                  <a:moveTo>
                    <a:pt x="74043" y="0"/>
                  </a:moveTo>
                  <a:cubicBezTo>
                    <a:pt x="73874" y="0"/>
                    <a:pt x="73704" y="2"/>
                    <a:pt x="73534" y="6"/>
                  </a:cubicBezTo>
                  <a:cubicBezTo>
                    <a:pt x="53885" y="532"/>
                    <a:pt x="51905" y="15996"/>
                    <a:pt x="35715" y="17249"/>
                  </a:cubicBezTo>
                  <a:cubicBezTo>
                    <a:pt x="34686" y="17335"/>
                    <a:pt x="33713" y="17374"/>
                    <a:pt x="32788" y="17374"/>
                  </a:cubicBezTo>
                  <a:cubicBezTo>
                    <a:pt x="22926" y="17374"/>
                    <a:pt x="18584" y="12917"/>
                    <a:pt x="11505" y="12917"/>
                  </a:cubicBezTo>
                  <a:cubicBezTo>
                    <a:pt x="11097" y="12917"/>
                    <a:pt x="10679" y="12932"/>
                    <a:pt x="10251" y="12963"/>
                  </a:cubicBezTo>
                  <a:cubicBezTo>
                    <a:pt x="7218" y="13164"/>
                    <a:pt x="0" y="14943"/>
                    <a:pt x="0" y="23189"/>
                  </a:cubicBezTo>
                  <a:lnTo>
                    <a:pt x="0" y="23515"/>
                  </a:lnTo>
                  <a:cubicBezTo>
                    <a:pt x="0" y="31760"/>
                    <a:pt x="7218" y="33540"/>
                    <a:pt x="10251" y="33740"/>
                  </a:cubicBezTo>
                  <a:cubicBezTo>
                    <a:pt x="10746" y="33783"/>
                    <a:pt x="11226" y="33802"/>
                    <a:pt x="11695" y="33802"/>
                  </a:cubicBezTo>
                  <a:cubicBezTo>
                    <a:pt x="18733" y="33802"/>
                    <a:pt x="23102" y="29356"/>
                    <a:pt x="33086" y="29356"/>
                  </a:cubicBezTo>
                  <a:cubicBezTo>
                    <a:pt x="33921" y="29356"/>
                    <a:pt x="34796" y="29387"/>
                    <a:pt x="35715" y="29455"/>
                  </a:cubicBezTo>
                  <a:cubicBezTo>
                    <a:pt x="51905" y="30833"/>
                    <a:pt x="53885" y="46172"/>
                    <a:pt x="73534" y="46698"/>
                  </a:cubicBezTo>
                  <a:cubicBezTo>
                    <a:pt x="73704" y="46702"/>
                    <a:pt x="73874" y="46704"/>
                    <a:pt x="74043" y="46704"/>
                  </a:cubicBezTo>
                  <a:cubicBezTo>
                    <a:pt x="87154" y="46704"/>
                    <a:pt x="97219" y="35268"/>
                    <a:pt x="97219" y="23515"/>
                  </a:cubicBezTo>
                  <a:lnTo>
                    <a:pt x="97219" y="23189"/>
                  </a:lnTo>
                  <a:cubicBezTo>
                    <a:pt x="97219" y="11436"/>
                    <a:pt x="87154" y="0"/>
                    <a:pt x="74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3415486" y="2325439"/>
              <a:ext cx="511898" cy="512445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cubicBezTo>
                    <a:pt x="5314" y="1"/>
                    <a:pt x="1" y="5239"/>
                    <a:pt x="1" y="11705"/>
                  </a:cubicBezTo>
                  <a:cubicBezTo>
                    <a:pt x="1" y="18171"/>
                    <a:pt x="5314" y="23409"/>
                    <a:pt x="11680" y="23409"/>
                  </a:cubicBezTo>
                  <a:cubicBezTo>
                    <a:pt x="18171" y="23409"/>
                    <a:pt x="23384" y="18171"/>
                    <a:pt x="23384" y="11705"/>
                  </a:cubicBezTo>
                  <a:cubicBezTo>
                    <a:pt x="23384" y="5239"/>
                    <a:pt x="18171" y="1"/>
                    <a:pt x="11680" y="1"/>
                  </a:cubicBezTo>
                  <a:close/>
                </a:path>
              </a:pathLst>
            </a:custGeom>
            <a:solidFill>
              <a:srgbClr val="78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3461017" y="2371539"/>
              <a:ext cx="420813" cy="420266"/>
            </a:xfrm>
            <a:custGeom>
              <a:avLst/>
              <a:gdLst/>
              <a:ahLst/>
              <a:cxnLst/>
              <a:rect l="l" t="t" r="r" b="b"/>
              <a:pathLst>
                <a:path w="19224" h="19199" extrusionOk="0">
                  <a:moveTo>
                    <a:pt x="9600" y="0"/>
                  </a:moveTo>
                  <a:cubicBezTo>
                    <a:pt x="4387" y="0"/>
                    <a:pt x="1" y="4286"/>
                    <a:pt x="1" y="9599"/>
                  </a:cubicBezTo>
                  <a:cubicBezTo>
                    <a:pt x="1" y="14937"/>
                    <a:pt x="4387" y="19198"/>
                    <a:pt x="9600" y="19198"/>
                  </a:cubicBezTo>
                  <a:cubicBezTo>
                    <a:pt x="14938" y="19198"/>
                    <a:pt x="19224" y="14937"/>
                    <a:pt x="19224" y="9599"/>
                  </a:cubicBezTo>
                  <a:cubicBezTo>
                    <a:pt x="19224" y="4286"/>
                    <a:pt x="14938" y="0"/>
                    <a:pt x="9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8" name="Google Shape;2008;p45"/>
            <p:cNvGrpSpPr/>
            <p:nvPr/>
          </p:nvGrpSpPr>
          <p:grpSpPr>
            <a:xfrm>
              <a:off x="3594601" y="2505123"/>
              <a:ext cx="153646" cy="153099"/>
              <a:chOff x="5019269" y="2238754"/>
              <a:chExt cx="153646" cy="153099"/>
            </a:xfrm>
          </p:grpSpPr>
          <p:sp>
            <p:nvSpPr>
              <p:cNvPr id="2009" name="Google Shape;2009;p45"/>
              <p:cNvSpPr/>
              <p:nvPr/>
            </p:nvSpPr>
            <p:spPr>
              <a:xfrm>
                <a:off x="5104312" y="2238754"/>
                <a:ext cx="41175" cy="59278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2708" extrusionOk="0">
                    <a:moveTo>
                      <a:pt x="0" y="1"/>
                    </a:moveTo>
                    <a:lnTo>
                      <a:pt x="0" y="2708"/>
                    </a:lnTo>
                    <a:lnTo>
                      <a:pt x="1880" y="728"/>
                    </a:lnTo>
                    <a:cubicBezTo>
                      <a:pt x="1454" y="327"/>
                      <a:pt x="727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5"/>
              <p:cNvSpPr/>
              <p:nvPr/>
            </p:nvSpPr>
            <p:spPr>
              <a:xfrm>
                <a:off x="5019269" y="2238754"/>
                <a:ext cx="144321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6994" extrusionOk="0">
                    <a:moveTo>
                      <a:pt x="3359" y="1"/>
                    </a:moveTo>
                    <a:cubicBezTo>
                      <a:pt x="1479" y="1"/>
                      <a:pt x="1" y="1580"/>
                      <a:pt x="1" y="3459"/>
                    </a:cubicBezTo>
                    <a:cubicBezTo>
                      <a:pt x="1" y="5439"/>
                      <a:pt x="1580" y="6993"/>
                      <a:pt x="3459" y="6993"/>
                    </a:cubicBezTo>
                    <a:cubicBezTo>
                      <a:pt x="4813" y="6993"/>
                      <a:pt x="6166" y="6166"/>
                      <a:pt x="6592" y="5114"/>
                    </a:cubicBezTo>
                    <a:lnTo>
                      <a:pt x="3459" y="3459"/>
                    </a:ln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5"/>
              <p:cNvSpPr/>
              <p:nvPr/>
            </p:nvSpPr>
            <p:spPr>
              <a:xfrm>
                <a:off x="5122415" y="2270582"/>
                <a:ext cx="20314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307" extrusionOk="0">
                    <a:moveTo>
                      <a:pt x="928" y="0"/>
                    </a:moveTo>
                    <a:lnTo>
                      <a:pt x="426" y="527"/>
                    </a:lnTo>
                    <a:lnTo>
                      <a:pt x="0" y="2106"/>
                    </a:lnTo>
                    <a:lnTo>
                      <a:pt x="201" y="2306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5"/>
              <p:cNvSpPr/>
              <p:nvPr/>
            </p:nvSpPr>
            <p:spPr>
              <a:xfrm>
                <a:off x="5113089" y="2284307"/>
                <a:ext cx="15936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479" extrusionOk="0">
                    <a:moveTo>
                      <a:pt x="727" y="0"/>
                    </a:moveTo>
                    <a:lnTo>
                      <a:pt x="226" y="526"/>
                    </a:lnTo>
                    <a:lnTo>
                      <a:pt x="0" y="1253"/>
                    </a:lnTo>
                    <a:lnTo>
                      <a:pt x="326" y="1479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5"/>
              <p:cNvSpPr/>
              <p:nvPr/>
            </p:nvSpPr>
            <p:spPr>
              <a:xfrm>
                <a:off x="5147654" y="2275530"/>
                <a:ext cx="20314" cy="5925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707" extrusionOk="0">
                    <a:moveTo>
                      <a:pt x="727" y="0"/>
                    </a:moveTo>
                    <a:lnTo>
                      <a:pt x="0" y="2506"/>
                    </a:lnTo>
                    <a:lnTo>
                      <a:pt x="201" y="2707"/>
                    </a:lnTo>
                    <a:lnTo>
                      <a:pt x="928" y="401"/>
                    </a:lnTo>
                    <a:cubicBezTo>
                      <a:pt x="928" y="301"/>
                      <a:pt x="827" y="10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5"/>
              <p:cNvSpPr/>
              <p:nvPr/>
            </p:nvSpPr>
            <p:spPr>
              <a:xfrm>
                <a:off x="5154243" y="2287044"/>
                <a:ext cx="18672" cy="52142"/>
              </a:xfrm>
              <a:custGeom>
                <a:avLst/>
                <a:gdLst/>
                <a:ahLst/>
                <a:cxnLst/>
                <a:rect l="l" t="t" r="r" b="b"/>
                <a:pathLst>
                  <a:path w="853" h="2382" extrusionOk="0">
                    <a:moveTo>
                      <a:pt x="727" y="0"/>
                    </a:moveTo>
                    <a:lnTo>
                      <a:pt x="0" y="2181"/>
                    </a:lnTo>
                    <a:lnTo>
                      <a:pt x="326" y="2381"/>
                    </a:lnTo>
                    <a:lnTo>
                      <a:pt x="852" y="627"/>
                    </a:lnTo>
                    <a:cubicBezTo>
                      <a:pt x="852" y="401"/>
                      <a:pt x="727" y="201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5"/>
              <p:cNvSpPr/>
              <p:nvPr/>
            </p:nvSpPr>
            <p:spPr>
              <a:xfrm>
                <a:off x="5163568" y="2307336"/>
                <a:ext cx="9347" cy="34586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580" extrusionOk="0">
                    <a:moveTo>
                      <a:pt x="426" y="1"/>
                    </a:moveTo>
                    <a:lnTo>
                      <a:pt x="0" y="1454"/>
                    </a:lnTo>
                    <a:lnTo>
                      <a:pt x="100" y="1580"/>
                    </a:lnTo>
                    <a:cubicBezTo>
                      <a:pt x="426" y="1154"/>
                      <a:pt x="426" y="627"/>
                      <a:pt x="426" y="101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5"/>
              <p:cNvSpPr/>
              <p:nvPr/>
            </p:nvSpPr>
            <p:spPr>
              <a:xfrm>
                <a:off x="5129003" y="2261804"/>
                <a:ext cx="25261" cy="6365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908" extrusionOk="0">
                    <a:moveTo>
                      <a:pt x="1053" y="0"/>
                    </a:moveTo>
                    <a:lnTo>
                      <a:pt x="852" y="201"/>
                    </a:lnTo>
                    <a:lnTo>
                      <a:pt x="0" y="2707"/>
                    </a:lnTo>
                    <a:lnTo>
                      <a:pt x="326" y="2908"/>
                    </a:lnTo>
                    <a:lnTo>
                      <a:pt x="1153" y="101"/>
                    </a:lnTo>
                    <a:cubicBezTo>
                      <a:pt x="1153" y="101"/>
                      <a:pt x="1153" y="0"/>
                      <a:pt x="10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5"/>
              <p:cNvSpPr/>
              <p:nvPr/>
            </p:nvSpPr>
            <p:spPr>
              <a:xfrm>
                <a:off x="5106501" y="2300747"/>
                <a:ext cx="8800" cy="1101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03" extrusionOk="0">
                    <a:moveTo>
                      <a:pt x="402" y="1"/>
                    </a:moveTo>
                    <a:lnTo>
                      <a:pt x="1" y="402"/>
                    </a:lnTo>
                    <a:lnTo>
                      <a:pt x="201" y="502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5"/>
              <p:cNvSpPr/>
              <p:nvPr/>
            </p:nvSpPr>
            <p:spPr>
              <a:xfrm>
                <a:off x="5138329" y="2266182"/>
                <a:ext cx="2305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934" extrusionOk="0">
                    <a:moveTo>
                      <a:pt x="827" y="1"/>
                    </a:moveTo>
                    <a:lnTo>
                      <a:pt x="0" y="2708"/>
                    </a:lnTo>
                    <a:lnTo>
                      <a:pt x="326" y="2933"/>
                    </a:lnTo>
                    <a:lnTo>
                      <a:pt x="1053" y="327"/>
                    </a:lnTo>
                    <a:cubicBezTo>
                      <a:pt x="1053" y="201"/>
                      <a:pt x="953" y="101"/>
                      <a:pt x="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9" name="Google Shape;2019;p45"/>
            <p:cNvSpPr/>
            <p:nvPr/>
          </p:nvSpPr>
          <p:spPr>
            <a:xfrm>
              <a:off x="5740007" y="2307336"/>
              <a:ext cx="22" cy="537137"/>
            </a:xfrm>
            <a:custGeom>
              <a:avLst/>
              <a:gdLst/>
              <a:ahLst/>
              <a:cxnLst/>
              <a:rect l="l" t="t" r="r" b="b"/>
              <a:pathLst>
                <a:path w="1" h="24538" fill="none" extrusionOk="0">
                  <a:moveTo>
                    <a:pt x="1" y="24537"/>
                  </a:moveTo>
                  <a:lnTo>
                    <a:pt x="1" y="1"/>
                  </a:lnTo>
                </a:path>
              </a:pathLst>
            </a:custGeom>
            <a:noFill/>
            <a:ln w="20675" cap="rnd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5561713" y="2575072"/>
              <a:ext cx="178316" cy="22"/>
            </a:xfrm>
            <a:custGeom>
              <a:avLst/>
              <a:gdLst/>
              <a:ahLst/>
              <a:cxnLst/>
              <a:rect l="l" t="t" r="r" b="b"/>
              <a:pathLst>
                <a:path w="8146" h="1" fill="none" extrusionOk="0">
                  <a:moveTo>
                    <a:pt x="8146" y="0"/>
                  </a:moveTo>
                  <a:lnTo>
                    <a:pt x="0" y="0"/>
                  </a:lnTo>
                </a:path>
              </a:pathLst>
            </a:custGeom>
            <a:noFill/>
            <a:ln w="20675" cap="rnd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4745408" y="2283378"/>
              <a:ext cx="594300" cy="59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3100">
                <a:solidFill>
                  <a:schemeClr val="dk1"/>
                </a:solidFill>
              </a:endParaRPr>
            </a:p>
          </p:txBody>
        </p:sp>
      </p:grpSp>
      <p:grpSp>
        <p:nvGrpSpPr>
          <p:cNvPr id="2022" name="Google Shape;2022;p45"/>
          <p:cNvGrpSpPr/>
          <p:nvPr/>
        </p:nvGrpSpPr>
        <p:grpSpPr>
          <a:xfrm>
            <a:off x="457200" y="2899088"/>
            <a:ext cx="5243886" cy="1020249"/>
            <a:chOff x="457200" y="2899088"/>
            <a:chExt cx="5243886" cy="1020249"/>
          </a:xfrm>
        </p:grpSpPr>
        <p:sp>
          <p:nvSpPr>
            <p:cNvPr id="2023" name="Google Shape;2023;p45"/>
            <p:cNvSpPr/>
            <p:nvPr/>
          </p:nvSpPr>
          <p:spPr>
            <a:xfrm>
              <a:off x="457200" y="3143950"/>
              <a:ext cx="2946900" cy="567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 txBox="1"/>
            <p:nvPr/>
          </p:nvSpPr>
          <p:spPr>
            <a:xfrm flipH="1">
              <a:off x="598248" y="3157750"/>
              <a:ext cx="28026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 the third planet from the Sun and the only one that harbors life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3570751" y="2899088"/>
              <a:ext cx="2128124" cy="1020249"/>
            </a:xfrm>
            <a:custGeom>
              <a:avLst/>
              <a:gdLst/>
              <a:ahLst/>
              <a:cxnLst/>
              <a:rect l="l" t="t" r="r" b="b"/>
              <a:pathLst>
                <a:path w="97219" h="46608" extrusionOk="0">
                  <a:moveTo>
                    <a:pt x="23030" y="0"/>
                  </a:moveTo>
                  <a:cubicBezTo>
                    <a:pt x="9884" y="0"/>
                    <a:pt x="0" y="11389"/>
                    <a:pt x="0" y="23093"/>
                  </a:cubicBezTo>
                  <a:lnTo>
                    <a:pt x="0" y="23419"/>
                  </a:lnTo>
                  <a:cubicBezTo>
                    <a:pt x="0" y="35172"/>
                    <a:pt x="9967" y="46608"/>
                    <a:pt x="23196" y="46608"/>
                  </a:cubicBezTo>
                  <a:cubicBezTo>
                    <a:pt x="23367" y="46608"/>
                    <a:pt x="23538" y="46606"/>
                    <a:pt x="23710" y="46602"/>
                  </a:cubicBezTo>
                  <a:cubicBezTo>
                    <a:pt x="43334" y="46076"/>
                    <a:pt x="45314" y="30712"/>
                    <a:pt x="61504" y="29359"/>
                  </a:cubicBezTo>
                  <a:cubicBezTo>
                    <a:pt x="62415" y="29292"/>
                    <a:pt x="63283" y="29260"/>
                    <a:pt x="64113" y="29260"/>
                  </a:cubicBezTo>
                  <a:cubicBezTo>
                    <a:pt x="74121" y="29260"/>
                    <a:pt x="78555" y="33791"/>
                    <a:pt x="85730" y="33791"/>
                  </a:cubicBezTo>
                  <a:cubicBezTo>
                    <a:pt x="86142" y="33791"/>
                    <a:pt x="86562" y="33776"/>
                    <a:pt x="86993" y="33745"/>
                  </a:cubicBezTo>
                  <a:cubicBezTo>
                    <a:pt x="89901" y="33444"/>
                    <a:pt x="97219" y="31765"/>
                    <a:pt x="97219" y="23419"/>
                  </a:cubicBezTo>
                  <a:lnTo>
                    <a:pt x="97219" y="23093"/>
                  </a:lnTo>
                  <a:cubicBezTo>
                    <a:pt x="97219" y="14848"/>
                    <a:pt x="89901" y="13068"/>
                    <a:pt x="86993" y="12868"/>
                  </a:cubicBezTo>
                  <a:cubicBezTo>
                    <a:pt x="86562" y="12836"/>
                    <a:pt x="86141" y="12821"/>
                    <a:pt x="85730" y="12821"/>
                  </a:cubicBezTo>
                  <a:cubicBezTo>
                    <a:pt x="78614" y="12821"/>
                    <a:pt x="74195" y="17273"/>
                    <a:pt x="64360" y="17273"/>
                  </a:cubicBezTo>
                  <a:cubicBezTo>
                    <a:pt x="63456" y="17273"/>
                    <a:pt x="62506" y="17236"/>
                    <a:pt x="61504" y="17153"/>
                  </a:cubicBezTo>
                  <a:cubicBezTo>
                    <a:pt x="45314" y="15900"/>
                    <a:pt x="43334" y="437"/>
                    <a:pt x="23710" y="10"/>
                  </a:cubicBezTo>
                  <a:cubicBezTo>
                    <a:pt x="23482" y="4"/>
                    <a:pt x="23256" y="0"/>
                    <a:pt x="23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5189189" y="3148371"/>
              <a:ext cx="511898" cy="512445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705" y="1"/>
                  </a:moveTo>
                  <a:cubicBezTo>
                    <a:pt x="5314" y="1"/>
                    <a:pt x="1" y="5239"/>
                    <a:pt x="1" y="11705"/>
                  </a:cubicBezTo>
                  <a:cubicBezTo>
                    <a:pt x="1" y="18171"/>
                    <a:pt x="5314" y="23410"/>
                    <a:pt x="11705" y="23410"/>
                  </a:cubicBezTo>
                  <a:cubicBezTo>
                    <a:pt x="18171" y="23410"/>
                    <a:pt x="23384" y="18171"/>
                    <a:pt x="23384" y="11705"/>
                  </a:cubicBezTo>
                  <a:cubicBezTo>
                    <a:pt x="23384" y="5239"/>
                    <a:pt x="18171" y="1"/>
                    <a:pt x="11705" y="1"/>
                  </a:cubicBezTo>
                  <a:close/>
                </a:path>
              </a:pathLst>
            </a:custGeom>
            <a:solidFill>
              <a:srgbClr val="4E6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5234720" y="3194472"/>
              <a:ext cx="420813" cy="420266"/>
            </a:xfrm>
            <a:custGeom>
              <a:avLst/>
              <a:gdLst/>
              <a:ahLst/>
              <a:cxnLst/>
              <a:rect l="l" t="t" r="r" b="b"/>
              <a:pathLst>
                <a:path w="19224" h="19199" extrusionOk="0">
                  <a:moveTo>
                    <a:pt x="9625" y="0"/>
                  </a:moveTo>
                  <a:cubicBezTo>
                    <a:pt x="4387" y="0"/>
                    <a:pt x="1" y="4286"/>
                    <a:pt x="1" y="9599"/>
                  </a:cubicBezTo>
                  <a:cubicBezTo>
                    <a:pt x="1" y="14938"/>
                    <a:pt x="4387" y="19198"/>
                    <a:pt x="9625" y="19198"/>
                  </a:cubicBezTo>
                  <a:cubicBezTo>
                    <a:pt x="14938" y="19198"/>
                    <a:pt x="19224" y="14938"/>
                    <a:pt x="19224" y="9599"/>
                  </a:cubicBezTo>
                  <a:cubicBezTo>
                    <a:pt x="19224" y="4286"/>
                    <a:pt x="14938" y="0"/>
                    <a:pt x="9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3403971" y="3139593"/>
              <a:ext cx="22" cy="537137"/>
            </a:xfrm>
            <a:custGeom>
              <a:avLst/>
              <a:gdLst/>
              <a:ahLst/>
              <a:cxnLst/>
              <a:rect l="l" t="t" r="r" b="b"/>
              <a:pathLst>
                <a:path w="1" h="24538" fill="none" extrusionOk="0">
                  <a:moveTo>
                    <a:pt x="0" y="1"/>
                  </a:moveTo>
                  <a:lnTo>
                    <a:pt x="0" y="24537"/>
                  </a:lnTo>
                </a:path>
              </a:pathLst>
            </a:custGeom>
            <a:noFill/>
            <a:ln w="20675" cap="rnd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3403971" y="3406783"/>
              <a:ext cx="178316" cy="22"/>
            </a:xfrm>
            <a:custGeom>
              <a:avLst/>
              <a:gdLst/>
              <a:ahLst/>
              <a:cxnLst/>
              <a:rect l="l" t="t" r="r" b="b"/>
              <a:pathLst>
                <a:path w="8146" h="1" fill="none" extrusionOk="0">
                  <a:moveTo>
                    <a:pt x="0" y="1"/>
                  </a:moveTo>
                  <a:lnTo>
                    <a:pt x="8146" y="1"/>
                  </a:lnTo>
                </a:path>
              </a:pathLst>
            </a:custGeom>
            <a:noFill/>
            <a:ln w="20675" cap="rnd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3795349" y="3108484"/>
              <a:ext cx="594300" cy="59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sz="3100">
                <a:solidFill>
                  <a:schemeClr val="dk1"/>
                </a:solidFill>
              </a:endParaRPr>
            </a:p>
          </p:txBody>
        </p:sp>
        <p:grpSp>
          <p:nvGrpSpPr>
            <p:cNvPr id="2031" name="Google Shape;2031;p45"/>
            <p:cNvGrpSpPr/>
            <p:nvPr/>
          </p:nvGrpSpPr>
          <p:grpSpPr>
            <a:xfrm>
              <a:off x="5372145" y="3328066"/>
              <a:ext cx="145963" cy="153077"/>
              <a:chOff x="4075635" y="1370290"/>
              <a:chExt cx="145963" cy="153077"/>
            </a:xfrm>
          </p:grpSpPr>
          <p:sp>
            <p:nvSpPr>
              <p:cNvPr id="2032" name="Google Shape;2032;p45"/>
              <p:cNvSpPr/>
              <p:nvPr/>
            </p:nvSpPr>
            <p:spPr>
              <a:xfrm>
                <a:off x="4075635" y="1388393"/>
                <a:ext cx="145963" cy="134974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6166" extrusionOk="0">
                    <a:moveTo>
                      <a:pt x="5640" y="1780"/>
                    </a:moveTo>
                    <a:cubicBezTo>
                      <a:pt x="5840" y="1780"/>
                      <a:pt x="5940" y="1880"/>
                      <a:pt x="5940" y="1980"/>
                    </a:cubicBezTo>
                    <a:lnTo>
                      <a:pt x="5940" y="5113"/>
                    </a:lnTo>
                    <a:cubicBezTo>
                      <a:pt x="5940" y="5339"/>
                      <a:pt x="5840" y="5439"/>
                      <a:pt x="5640" y="5439"/>
                    </a:cubicBezTo>
                    <a:lnTo>
                      <a:pt x="1028" y="5439"/>
                    </a:lnTo>
                    <a:cubicBezTo>
                      <a:pt x="928" y="5439"/>
                      <a:pt x="828" y="5339"/>
                      <a:pt x="828" y="5113"/>
                    </a:cubicBezTo>
                    <a:lnTo>
                      <a:pt x="828" y="1980"/>
                    </a:lnTo>
                    <a:cubicBezTo>
                      <a:pt x="828" y="1880"/>
                      <a:pt x="928" y="1780"/>
                      <a:pt x="1028" y="1780"/>
                    </a:cubicBezTo>
                    <a:close/>
                    <a:moveTo>
                      <a:pt x="627" y="1"/>
                    </a:moveTo>
                    <a:cubicBezTo>
                      <a:pt x="301" y="1"/>
                      <a:pt x="1" y="326"/>
                      <a:pt x="1" y="627"/>
                    </a:cubicBezTo>
                    <a:lnTo>
                      <a:pt x="1" y="5539"/>
                    </a:lnTo>
                    <a:cubicBezTo>
                      <a:pt x="1" y="5840"/>
                      <a:pt x="301" y="6166"/>
                      <a:pt x="627" y="6166"/>
                    </a:cubicBezTo>
                    <a:lnTo>
                      <a:pt x="6041" y="6166"/>
                    </a:lnTo>
                    <a:cubicBezTo>
                      <a:pt x="6467" y="6166"/>
                      <a:pt x="6667" y="5840"/>
                      <a:pt x="6667" y="5539"/>
                    </a:cubicBezTo>
                    <a:lnTo>
                      <a:pt x="6667" y="627"/>
                    </a:lnTo>
                    <a:cubicBezTo>
                      <a:pt x="6667" y="326"/>
                      <a:pt x="6467" y="1"/>
                      <a:pt x="6041" y="1"/>
                    </a:cubicBezTo>
                    <a:lnTo>
                      <a:pt x="5840" y="1"/>
                    </a:lnTo>
                    <a:lnTo>
                      <a:pt x="5840" y="427"/>
                    </a:lnTo>
                    <a:cubicBezTo>
                      <a:pt x="5840" y="627"/>
                      <a:pt x="5640" y="828"/>
                      <a:pt x="5414" y="828"/>
                    </a:cubicBezTo>
                    <a:cubicBezTo>
                      <a:pt x="5113" y="828"/>
                      <a:pt x="4888" y="627"/>
                      <a:pt x="4888" y="427"/>
                    </a:cubicBezTo>
                    <a:lnTo>
                      <a:pt x="4888" y="1"/>
                    </a:lnTo>
                    <a:lnTo>
                      <a:pt x="1880" y="1"/>
                    </a:lnTo>
                    <a:lnTo>
                      <a:pt x="1880" y="427"/>
                    </a:lnTo>
                    <a:cubicBezTo>
                      <a:pt x="1880" y="627"/>
                      <a:pt x="1655" y="828"/>
                      <a:pt x="1354" y="828"/>
                    </a:cubicBezTo>
                    <a:cubicBezTo>
                      <a:pt x="1028" y="828"/>
                      <a:pt x="828" y="627"/>
                      <a:pt x="828" y="427"/>
                    </a:cubicBez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4100327" y="1370290"/>
                <a:ext cx="9347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455" extrusionOk="0">
                    <a:moveTo>
                      <a:pt x="226" y="0"/>
                    </a:moveTo>
                    <a:cubicBezTo>
                      <a:pt x="126" y="0"/>
                      <a:pt x="0" y="101"/>
                      <a:pt x="0" y="201"/>
                    </a:cubicBezTo>
                    <a:lnTo>
                      <a:pt x="0" y="828"/>
                    </a:lnTo>
                    <a:lnTo>
                      <a:pt x="0" y="1254"/>
                    </a:lnTo>
                    <a:cubicBezTo>
                      <a:pt x="0" y="1354"/>
                      <a:pt x="126" y="1454"/>
                      <a:pt x="226" y="1454"/>
                    </a:cubicBezTo>
                    <a:cubicBezTo>
                      <a:pt x="326" y="1454"/>
                      <a:pt x="427" y="1354"/>
                      <a:pt x="427" y="1254"/>
                    </a:cubicBezTo>
                    <a:lnTo>
                      <a:pt x="427" y="828"/>
                    </a:lnTo>
                    <a:lnTo>
                      <a:pt x="427" y="201"/>
                    </a:lnTo>
                    <a:cubicBezTo>
                      <a:pt x="427" y="101"/>
                      <a:pt x="326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5"/>
              <p:cNvSpPr/>
              <p:nvPr/>
            </p:nvSpPr>
            <p:spPr>
              <a:xfrm>
                <a:off x="4187558" y="1370290"/>
                <a:ext cx="11536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55" extrusionOk="0">
                    <a:moveTo>
                      <a:pt x="301" y="0"/>
                    </a:moveTo>
                    <a:cubicBezTo>
                      <a:pt x="101" y="0"/>
                      <a:pt x="0" y="101"/>
                      <a:pt x="0" y="201"/>
                    </a:cubicBezTo>
                    <a:lnTo>
                      <a:pt x="0" y="828"/>
                    </a:lnTo>
                    <a:lnTo>
                      <a:pt x="0" y="1254"/>
                    </a:lnTo>
                    <a:cubicBezTo>
                      <a:pt x="0" y="1354"/>
                      <a:pt x="101" y="1454"/>
                      <a:pt x="301" y="1454"/>
                    </a:cubicBezTo>
                    <a:cubicBezTo>
                      <a:pt x="401" y="1454"/>
                      <a:pt x="527" y="1354"/>
                      <a:pt x="527" y="1254"/>
                    </a:cubicBezTo>
                    <a:lnTo>
                      <a:pt x="527" y="828"/>
                    </a:lnTo>
                    <a:lnTo>
                      <a:pt x="527" y="201"/>
                    </a:lnTo>
                    <a:cubicBezTo>
                      <a:pt x="527" y="101"/>
                      <a:pt x="401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5"/>
              <p:cNvSpPr/>
              <p:nvPr/>
            </p:nvSpPr>
            <p:spPr>
              <a:xfrm>
                <a:off x="4103063" y="1436683"/>
                <a:ext cx="274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1" y="0"/>
                    </a:moveTo>
                    <a:lnTo>
                      <a:pt x="1" y="1253"/>
                    </a:lnTo>
                    <a:lnTo>
                      <a:pt x="1254" y="1253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4137080" y="1436683"/>
                <a:ext cx="25261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254" extrusionOk="0">
                    <a:moveTo>
                      <a:pt x="1" y="0"/>
                    </a:moveTo>
                    <a:lnTo>
                      <a:pt x="1" y="1253"/>
                    </a:lnTo>
                    <a:lnTo>
                      <a:pt x="1154" y="125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4103063" y="1468489"/>
                <a:ext cx="274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>
                <a:off x="4137080" y="1468489"/>
                <a:ext cx="25261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154" y="1254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5"/>
              <p:cNvSpPr/>
              <p:nvPr/>
            </p:nvSpPr>
            <p:spPr>
              <a:xfrm>
                <a:off x="4171644" y="1436683"/>
                <a:ext cx="274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1" y="0"/>
                    </a:moveTo>
                    <a:lnTo>
                      <a:pt x="1" y="1253"/>
                    </a:lnTo>
                    <a:lnTo>
                      <a:pt x="1254" y="1253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5"/>
              <p:cNvSpPr/>
              <p:nvPr/>
            </p:nvSpPr>
            <p:spPr>
              <a:xfrm>
                <a:off x="4171644" y="1468489"/>
                <a:ext cx="274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1" name="Google Shape;2041;p45"/>
          <p:cNvGrpSpPr/>
          <p:nvPr/>
        </p:nvGrpSpPr>
        <p:grpSpPr>
          <a:xfrm>
            <a:off x="3415486" y="3724210"/>
            <a:ext cx="5264114" cy="1020271"/>
            <a:chOff x="3415486" y="3724210"/>
            <a:chExt cx="5264114" cy="1020271"/>
          </a:xfrm>
        </p:grpSpPr>
        <p:sp>
          <p:nvSpPr>
            <p:cNvPr id="2042" name="Google Shape;2042;p45"/>
            <p:cNvSpPr/>
            <p:nvPr/>
          </p:nvSpPr>
          <p:spPr>
            <a:xfrm>
              <a:off x="5735100" y="3950838"/>
              <a:ext cx="2944500" cy="567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 txBox="1"/>
            <p:nvPr/>
          </p:nvSpPr>
          <p:spPr>
            <a:xfrm flipH="1">
              <a:off x="5720956" y="3964638"/>
              <a:ext cx="27981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Despite being red, Mars is a cold place full of iron oxide dust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3437989" y="3724210"/>
              <a:ext cx="2128124" cy="1020271"/>
            </a:xfrm>
            <a:custGeom>
              <a:avLst/>
              <a:gdLst/>
              <a:ahLst/>
              <a:cxnLst/>
              <a:rect l="l" t="t" r="r" b="b"/>
              <a:pathLst>
                <a:path w="97219" h="46609" extrusionOk="0">
                  <a:moveTo>
                    <a:pt x="74208" y="1"/>
                  </a:moveTo>
                  <a:cubicBezTo>
                    <a:pt x="73984" y="1"/>
                    <a:pt x="73760" y="4"/>
                    <a:pt x="73534" y="11"/>
                  </a:cubicBezTo>
                  <a:cubicBezTo>
                    <a:pt x="53885" y="437"/>
                    <a:pt x="51905" y="15901"/>
                    <a:pt x="35715" y="17154"/>
                  </a:cubicBezTo>
                  <a:cubicBezTo>
                    <a:pt x="34705" y="17236"/>
                    <a:pt x="33748" y="17274"/>
                    <a:pt x="32839" y="17274"/>
                  </a:cubicBezTo>
                  <a:cubicBezTo>
                    <a:pt x="22943" y="17274"/>
                    <a:pt x="18598" y="12822"/>
                    <a:pt x="11510" y="12822"/>
                  </a:cubicBezTo>
                  <a:cubicBezTo>
                    <a:pt x="11100" y="12822"/>
                    <a:pt x="10681" y="12837"/>
                    <a:pt x="10251" y="12868"/>
                  </a:cubicBezTo>
                  <a:cubicBezTo>
                    <a:pt x="7218" y="13069"/>
                    <a:pt x="0" y="14848"/>
                    <a:pt x="0" y="23094"/>
                  </a:cubicBezTo>
                  <a:lnTo>
                    <a:pt x="0" y="23420"/>
                  </a:lnTo>
                  <a:cubicBezTo>
                    <a:pt x="0" y="31765"/>
                    <a:pt x="7218" y="33445"/>
                    <a:pt x="10251" y="33745"/>
                  </a:cubicBezTo>
                  <a:cubicBezTo>
                    <a:pt x="10681" y="33777"/>
                    <a:pt x="11100" y="33792"/>
                    <a:pt x="11510" y="33792"/>
                  </a:cubicBezTo>
                  <a:cubicBezTo>
                    <a:pt x="18657" y="33792"/>
                    <a:pt x="23015" y="29261"/>
                    <a:pt x="33088" y="29261"/>
                  </a:cubicBezTo>
                  <a:cubicBezTo>
                    <a:pt x="33922" y="29261"/>
                    <a:pt x="34796" y="29292"/>
                    <a:pt x="35715" y="29359"/>
                  </a:cubicBezTo>
                  <a:cubicBezTo>
                    <a:pt x="51905" y="30713"/>
                    <a:pt x="53885" y="46076"/>
                    <a:pt x="73534" y="46603"/>
                  </a:cubicBezTo>
                  <a:cubicBezTo>
                    <a:pt x="73704" y="46606"/>
                    <a:pt x="73874" y="46608"/>
                    <a:pt x="74043" y="46608"/>
                  </a:cubicBezTo>
                  <a:cubicBezTo>
                    <a:pt x="87154" y="46608"/>
                    <a:pt x="97219" y="35173"/>
                    <a:pt x="97219" y="23420"/>
                  </a:cubicBezTo>
                  <a:lnTo>
                    <a:pt x="97219" y="23094"/>
                  </a:lnTo>
                  <a:cubicBezTo>
                    <a:pt x="97219" y="11390"/>
                    <a:pt x="87238" y="1"/>
                    <a:pt x="74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3415486" y="3980651"/>
              <a:ext cx="511898" cy="511876"/>
            </a:xfrm>
            <a:custGeom>
              <a:avLst/>
              <a:gdLst/>
              <a:ahLst/>
              <a:cxnLst/>
              <a:rect l="l" t="t" r="r" b="b"/>
              <a:pathLst>
                <a:path w="23385" h="23384" extrusionOk="0">
                  <a:moveTo>
                    <a:pt x="11680" y="0"/>
                  </a:moveTo>
                  <a:cubicBezTo>
                    <a:pt x="5314" y="0"/>
                    <a:pt x="1" y="5213"/>
                    <a:pt x="1" y="11705"/>
                  </a:cubicBezTo>
                  <a:cubicBezTo>
                    <a:pt x="1" y="18171"/>
                    <a:pt x="5314" y="23384"/>
                    <a:pt x="11680" y="23384"/>
                  </a:cubicBezTo>
                  <a:cubicBezTo>
                    <a:pt x="18171" y="23384"/>
                    <a:pt x="23384" y="18171"/>
                    <a:pt x="23384" y="11705"/>
                  </a:cubicBezTo>
                  <a:cubicBezTo>
                    <a:pt x="23384" y="5213"/>
                    <a:pt x="18171" y="0"/>
                    <a:pt x="11680" y="0"/>
                  </a:cubicBezTo>
                  <a:close/>
                </a:path>
              </a:pathLst>
            </a:custGeom>
            <a:solidFill>
              <a:srgbClr val="3B8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3461017" y="4026182"/>
              <a:ext cx="420813" cy="420813"/>
            </a:xfrm>
            <a:custGeom>
              <a:avLst/>
              <a:gdLst/>
              <a:ahLst/>
              <a:cxnLst/>
              <a:rect l="l" t="t" r="r" b="b"/>
              <a:pathLst>
                <a:path w="19224" h="19224" extrusionOk="0">
                  <a:moveTo>
                    <a:pt x="9600" y="0"/>
                  </a:moveTo>
                  <a:cubicBezTo>
                    <a:pt x="4387" y="0"/>
                    <a:pt x="1" y="4286"/>
                    <a:pt x="1" y="9625"/>
                  </a:cubicBezTo>
                  <a:cubicBezTo>
                    <a:pt x="1" y="14938"/>
                    <a:pt x="4387" y="19224"/>
                    <a:pt x="9600" y="19224"/>
                  </a:cubicBezTo>
                  <a:cubicBezTo>
                    <a:pt x="14938" y="19224"/>
                    <a:pt x="19224" y="14938"/>
                    <a:pt x="19224" y="9625"/>
                  </a:cubicBezTo>
                  <a:cubicBezTo>
                    <a:pt x="19224" y="4286"/>
                    <a:pt x="14938" y="0"/>
                    <a:pt x="9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5740007" y="3966926"/>
              <a:ext cx="22" cy="537137"/>
            </a:xfrm>
            <a:custGeom>
              <a:avLst/>
              <a:gdLst/>
              <a:ahLst/>
              <a:cxnLst/>
              <a:rect l="l" t="t" r="r" b="b"/>
              <a:pathLst>
                <a:path w="1" h="24538" fill="none" extrusionOk="0">
                  <a:moveTo>
                    <a:pt x="1" y="24537"/>
                  </a:moveTo>
                  <a:lnTo>
                    <a:pt x="1" y="1"/>
                  </a:lnTo>
                </a:path>
              </a:pathLst>
            </a:custGeom>
            <a:noFill/>
            <a:ln w="20675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5561713" y="4234663"/>
              <a:ext cx="178316" cy="22"/>
            </a:xfrm>
            <a:custGeom>
              <a:avLst/>
              <a:gdLst/>
              <a:ahLst/>
              <a:cxnLst/>
              <a:rect l="l" t="t" r="r" b="b"/>
              <a:pathLst>
                <a:path w="8146" h="1" fill="none" extrusionOk="0">
                  <a:moveTo>
                    <a:pt x="8146" y="0"/>
                  </a:moveTo>
                  <a:lnTo>
                    <a:pt x="0" y="0"/>
                  </a:lnTo>
                </a:path>
              </a:pathLst>
            </a:custGeom>
            <a:noFill/>
            <a:ln w="20675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4745408" y="3940751"/>
              <a:ext cx="594300" cy="59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3100">
                <a:solidFill>
                  <a:schemeClr val="dk1"/>
                </a:solidFill>
              </a:endParaRPr>
            </a:p>
          </p:txBody>
        </p:sp>
        <p:grpSp>
          <p:nvGrpSpPr>
            <p:cNvPr id="2050" name="Google Shape;2050;p45"/>
            <p:cNvGrpSpPr/>
            <p:nvPr/>
          </p:nvGrpSpPr>
          <p:grpSpPr>
            <a:xfrm>
              <a:off x="3583634" y="4180616"/>
              <a:ext cx="175580" cy="111945"/>
              <a:chOff x="4061932" y="3055120"/>
              <a:chExt cx="175580" cy="111945"/>
            </a:xfrm>
          </p:grpSpPr>
          <p:sp>
            <p:nvSpPr>
              <p:cNvPr id="2051" name="Google Shape;2051;p45"/>
              <p:cNvSpPr/>
              <p:nvPr/>
            </p:nvSpPr>
            <p:spPr>
              <a:xfrm>
                <a:off x="4070710" y="3063898"/>
                <a:ext cx="52689" cy="57067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607" extrusionOk="0">
                    <a:moveTo>
                      <a:pt x="1353" y="0"/>
                    </a:moveTo>
                    <a:cubicBezTo>
                      <a:pt x="627" y="0"/>
                      <a:pt x="0" y="627"/>
                      <a:pt x="0" y="1253"/>
                    </a:cubicBezTo>
                    <a:cubicBezTo>
                      <a:pt x="0" y="1980"/>
                      <a:pt x="627" y="2607"/>
                      <a:pt x="1353" y="2607"/>
                    </a:cubicBezTo>
                    <a:cubicBezTo>
                      <a:pt x="1780" y="2607"/>
                      <a:pt x="2206" y="2406"/>
                      <a:pt x="2406" y="1980"/>
                    </a:cubicBezTo>
                    <a:cubicBezTo>
                      <a:pt x="2306" y="1679"/>
                      <a:pt x="1980" y="1153"/>
                      <a:pt x="2306" y="426"/>
                    </a:cubicBezTo>
                    <a:cubicBezTo>
                      <a:pt x="2105" y="226"/>
                      <a:pt x="1679" y="0"/>
                      <a:pt x="1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5"/>
              <p:cNvSpPr/>
              <p:nvPr/>
            </p:nvSpPr>
            <p:spPr>
              <a:xfrm>
                <a:off x="4061932" y="3116565"/>
                <a:ext cx="61467" cy="45553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2081" extrusionOk="0">
                    <a:moveTo>
                      <a:pt x="727" y="0"/>
                    </a:moveTo>
                    <a:cubicBezTo>
                      <a:pt x="0" y="727"/>
                      <a:pt x="0" y="1980"/>
                      <a:pt x="0" y="1980"/>
                    </a:cubicBezTo>
                    <a:lnTo>
                      <a:pt x="0" y="2081"/>
                    </a:lnTo>
                    <a:lnTo>
                      <a:pt x="2080" y="2081"/>
                    </a:lnTo>
                    <a:cubicBezTo>
                      <a:pt x="2080" y="1579"/>
                      <a:pt x="2181" y="727"/>
                      <a:pt x="2807" y="101"/>
                    </a:cubicBezTo>
                    <a:lnTo>
                      <a:pt x="2707" y="0"/>
                    </a:lnTo>
                    <a:lnTo>
                      <a:pt x="2607" y="0"/>
                    </a:lnTo>
                    <a:lnTo>
                      <a:pt x="2607" y="101"/>
                    </a:lnTo>
                    <a:cubicBezTo>
                      <a:pt x="2506" y="426"/>
                      <a:pt x="2080" y="627"/>
                      <a:pt x="1754" y="627"/>
                    </a:cubicBezTo>
                    <a:cubicBezTo>
                      <a:pt x="1353" y="627"/>
                      <a:pt x="1028" y="426"/>
                      <a:pt x="927" y="101"/>
                    </a:cubicBez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5"/>
              <p:cNvSpPr/>
              <p:nvPr/>
            </p:nvSpPr>
            <p:spPr>
              <a:xfrm>
                <a:off x="4109652" y="3114376"/>
                <a:ext cx="89443" cy="52689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2407" extrusionOk="0">
                    <a:moveTo>
                      <a:pt x="2607" y="426"/>
                    </a:moveTo>
                    <a:lnTo>
                      <a:pt x="2607" y="1153"/>
                    </a:lnTo>
                    <a:lnTo>
                      <a:pt x="2081" y="827"/>
                    </a:lnTo>
                    <a:lnTo>
                      <a:pt x="1454" y="1153"/>
                    </a:lnTo>
                    <a:lnTo>
                      <a:pt x="1454" y="426"/>
                    </a:lnTo>
                    <a:lnTo>
                      <a:pt x="2081" y="727"/>
                    </a:lnTo>
                    <a:lnTo>
                      <a:pt x="2607" y="426"/>
                    </a:lnTo>
                    <a:close/>
                    <a:moveTo>
                      <a:pt x="3133" y="0"/>
                    </a:moveTo>
                    <a:lnTo>
                      <a:pt x="3133" y="100"/>
                    </a:lnTo>
                    <a:cubicBezTo>
                      <a:pt x="2933" y="201"/>
                      <a:pt x="2707" y="426"/>
                      <a:pt x="2306" y="426"/>
                    </a:cubicBezTo>
                    <a:cubicBezTo>
                      <a:pt x="2306" y="426"/>
                      <a:pt x="2206" y="426"/>
                      <a:pt x="2206" y="526"/>
                    </a:cubicBezTo>
                    <a:lnTo>
                      <a:pt x="2081" y="526"/>
                    </a:lnTo>
                    <a:cubicBezTo>
                      <a:pt x="1980" y="526"/>
                      <a:pt x="1780" y="426"/>
                      <a:pt x="1680" y="426"/>
                    </a:cubicBezTo>
                    <a:cubicBezTo>
                      <a:pt x="1354" y="301"/>
                      <a:pt x="1053" y="100"/>
                      <a:pt x="953" y="100"/>
                    </a:cubicBezTo>
                    <a:cubicBezTo>
                      <a:pt x="1" y="827"/>
                      <a:pt x="1" y="2306"/>
                      <a:pt x="1" y="2306"/>
                    </a:cubicBezTo>
                    <a:lnTo>
                      <a:pt x="1" y="2406"/>
                    </a:lnTo>
                    <a:lnTo>
                      <a:pt x="4086" y="2406"/>
                    </a:lnTo>
                    <a:lnTo>
                      <a:pt x="4086" y="2306"/>
                    </a:lnTo>
                    <a:cubicBezTo>
                      <a:pt x="3960" y="727"/>
                      <a:pt x="3334" y="201"/>
                      <a:pt x="3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5"/>
              <p:cNvSpPr/>
              <p:nvPr/>
            </p:nvSpPr>
            <p:spPr>
              <a:xfrm>
                <a:off x="4121166" y="3055120"/>
                <a:ext cx="66414" cy="6584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3008" extrusionOk="0">
                    <a:moveTo>
                      <a:pt x="1555" y="0"/>
                    </a:moveTo>
                    <a:cubicBezTo>
                      <a:pt x="728" y="0"/>
                      <a:pt x="1" y="627"/>
                      <a:pt x="1" y="1454"/>
                    </a:cubicBezTo>
                    <a:cubicBezTo>
                      <a:pt x="1" y="2281"/>
                      <a:pt x="728" y="3008"/>
                      <a:pt x="1555" y="3008"/>
                    </a:cubicBezTo>
                    <a:cubicBezTo>
                      <a:pt x="1981" y="3008"/>
                      <a:pt x="2307" y="2807"/>
                      <a:pt x="2607" y="2607"/>
                    </a:cubicBezTo>
                    <a:cubicBezTo>
                      <a:pt x="2933" y="2281"/>
                      <a:pt x="3033" y="1880"/>
                      <a:pt x="3033" y="1454"/>
                    </a:cubicBezTo>
                    <a:cubicBezTo>
                      <a:pt x="3033" y="627"/>
                      <a:pt x="2407" y="0"/>
                      <a:pt x="15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5"/>
              <p:cNvSpPr/>
              <p:nvPr/>
            </p:nvSpPr>
            <p:spPr>
              <a:xfrm>
                <a:off x="4196336" y="3120943"/>
                <a:ext cx="41175" cy="38986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781" extrusionOk="0">
                    <a:moveTo>
                      <a:pt x="1053" y="1"/>
                    </a:moveTo>
                    <a:lnTo>
                      <a:pt x="527" y="1053"/>
                    </a:lnTo>
                    <a:lnTo>
                      <a:pt x="527" y="427"/>
                    </a:lnTo>
                    <a:lnTo>
                      <a:pt x="627" y="226"/>
                    </a:lnTo>
                    <a:lnTo>
                      <a:pt x="0" y="226"/>
                    </a:lnTo>
                    <a:lnTo>
                      <a:pt x="226" y="427"/>
                    </a:lnTo>
                    <a:lnTo>
                      <a:pt x="126" y="1053"/>
                    </a:lnTo>
                    <a:cubicBezTo>
                      <a:pt x="226" y="1254"/>
                      <a:pt x="226" y="1580"/>
                      <a:pt x="226" y="1780"/>
                    </a:cubicBezTo>
                    <a:lnTo>
                      <a:pt x="1880" y="1780"/>
                    </a:lnTo>
                    <a:lnTo>
                      <a:pt x="1880" y="1680"/>
                    </a:lnTo>
                    <a:cubicBezTo>
                      <a:pt x="1880" y="1680"/>
                      <a:pt x="1880" y="627"/>
                      <a:pt x="1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5"/>
              <p:cNvSpPr/>
              <p:nvPr/>
            </p:nvSpPr>
            <p:spPr>
              <a:xfrm>
                <a:off x="4182611" y="3071034"/>
                <a:ext cx="48311" cy="52689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407" extrusionOk="0">
                    <a:moveTo>
                      <a:pt x="1053" y="0"/>
                    </a:moveTo>
                    <a:cubicBezTo>
                      <a:pt x="753" y="0"/>
                      <a:pt x="527" y="100"/>
                      <a:pt x="327" y="201"/>
                    </a:cubicBezTo>
                    <a:cubicBezTo>
                      <a:pt x="327" y="401"/>
                      <a:pt x="427" y="627"/>
                      <a:pt x="427" y="827"/>
                    </a:cubicBezTo>
                    <a:cubicBezTo>
                      <a:pt x="427" y="1153"/>
                      <a:pt x="226" y="1554"/>
                      <a:pt x="1" y="1880"/>
                    </a:cubicBezTo>
                    <a:cubicBezTo>
                      <a:pt x="226" y="2181"/>
                      <a:pt x="627" y="2406"/>
                      <a:pt x="1053" y="2406"/>
                    </a:cubicBezTo>
                    <a:cubicBezTo>
                      <a:pt x="1680" y="2406"/>
                      <a:pt x="2206" y="1880"/>
                      <a:pt x="2206" y="1253"/>
                    </a:cubicBezTo>
                    <a:cubicBezTo>
                      <a:pt x="2206" y="526"/>
                      <a:pt x="1680" y="0"/>
                      <a:pt x="10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078" name="Google Shape;2078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079" name="Google Shape;2079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080" name="Google Shape;2080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081" name="Google Shape;2081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3" name="Google Shape;2083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4" name="Google Shape;208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085" name="Google Shape;208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086" name="Google Shape;208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88" name="Google Shape;208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089" name="Google Shape;208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93" name="Google Shape;209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094" name="Google Shape;209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095" name="Google Shape;209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7" name="Google Shape;209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098" name="Google Shape;209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02" name="Google Shape;210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103" name="Google Shape;210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104" name="Google Shape;210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6" name="Google Shape;210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107" name="Google Shape;210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09" name="Google Shape;210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110" name="Google Shape;211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111" name="Google Shape;211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3" name="Google Shape;211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114" name="Google Shape;211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8" name="Google Shape;158;p18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18"/>
            <p:cNvGrpSpPr/>
            <p:nvPr/>
          </p:nvGrpSpPr>
          <p:grpSpPr>
            <a:xfrm>
              <a:off x="3886200" y="2147125"/>
              <a:ext cx="1371600" cy="1371600"/>
              <a:chOff x="3886200" y="2147125"/>
              <a:chExt cx="1371600" cy="1371600"/>
            </a:xfrm>
          </p:grpSpPr>
          <p:sp>
            <p:nvSpPr>
              <p:cNvPr id="160" name="Google Shape;160;p18"/>
              <p:cNvSpPr/>
              <p:nvPr/>
            </p:nvSpPr>
            <p:spPr>
              <a:xfrm>
                <a:off x="3886200" y="2147125"/>
                <a:ext cx="1371600" cy="137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8"/>
              <p:cNvSpPr txBox="1"/>
              <p:nvPr/>
            </p:nvSpPr>
            <p:spPr>
              <a:xfrm>
                <a:off x="3933950" y="2618125"/>
                <a:ext cx="1266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RAID</a:t>
                </a:r>
                <a:endParaRPr sz="3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5140619" y="3060426"/>
            <a:ext cx="3210281" cy="1163850"/>
            <a:chOff x="5140619" y="3060426"/>
            <a:chExt cx="3210281" cy="1163850"/>
          </a:xfrm>
        </p:grpSpPr>
        <p:grpSp>
          <p:nvGrpSpPr>
            <p:cNvPr id="164" name="Google Shape;164;p18"/>
            <p:cNvGrpSpPr/>
            <p:nvPr/>
          </p:nvGrpSpPr>
          <p:grpSpPr>
            <a:xfrm>
              <a:off x="6466300" y="3112428"/>
              <a:ext cx="1884600" cy="1111849"/>
              <a:chOff x="6237725" y="3155925"/>
              <a:chExt cx="1884600" cy="1111849"/>
            </a:xfrm>
          </p:grpSpPr>
          <p:sp>
            <p:nvSpPr>
              <p:cNvPr id="165" name="Google Shape;165;p18"/>
              <p:cNvSpPr txBox="1"/>
              <p:nvPr/>
            </p:nvSpPr>
            <p:spPr>
              <a:xfrm>
                <a:off x="6237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B25C8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rgbClr val="B25C8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6" name="Google Shape;166;p18"/>
              <p:cNvSpPr txBox="1"/>
              <p:nvPr/>
            </p:nvSpPr>
            <p:spPr>
              <a:xfrm>
                <a:off x="6237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67" name="Google Shape;167;p18"/>
            <p:cNvGrpSpPr/>
            <p:nvPr/>
          </p:nvGrpSpPr>
          <p:grpSpPr>
            <a:xfrm>
              <a:off x="5140619" y="3060426"/>
              <a:ext cx="885714" cy="885544"/>
              <a:chOff x="4708206" y="2903712"/>
              <a:chExt cx="1224716" cy="1224480"/>
            </a:xfrm>
          </p:grpSpPr>
          <p:sp>
            <p:nvSpPr>
              <p:cNvPr id="168" name="Google Shape;168;p18"/>
              <p:cNvSpPr/>
              <p:nvPr/>
            </p:nvSpPr>
            <p:spPr>
              <a:xfrm>
                <a:off x="4708206" y="2903712"/>
                <a:ext cx="1224716" cy="1224480"/>
              </a:xfrm>
              <a:custGeom>
                <a:avLst/>
                <a:gdLst/>
                <a:ahLst/>
                <a:cxnLst/>
                <a:rect l="l" t="t" r="r" b="b"/>
                <a:pathLst>
                  <a:path w="62390" h="62378" extrusionOk="0">
                    <a:moveTo>
                      <a:pt x="31195" y="0"/>
                    </a:moveTo>
                    <a:cubicBezTo>
                      <a:pt x="13967" y="0"/>
                      <a:pt x="1" y="13966"/>
                      <a:pt x="1" y="31183"/>
                    </a:cubicBezTo>
                    <a:cubicBezTo>
                      <a:pt x="1" y="48411"/>
                      <a:pt x="13967" y="62377"/>
                      <a:pt x="31195" y="62377"/>
                    </a:cubicBezTo>
                    <a:cubicBezTo>
                      <a:pt x="48423" y="62377"/>
                      <a:pt x="62389" y="48411"/>
                      <a:pt x="62389" y="31183"/>
                    </a:cubicBezTo>
                    <a:cubicBezTo>
                      <a:pt x="62389" y="13966"/>
                      <a:pt x="48423" y="0"/>
                      <a:pt x="31195" y="0"/>
                    </a:cubicBezTo>
                    <a:close/>
                  </a:path>
                </a:pathLst>
              </a:custGeom>
              <a:solidFill>
                <a:srgbClr val="B25C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>
                <a:off x="4879085" y="3074552"/>
                <a:ext cx="882960" cy="882790"/>
              </a:xfrm>
              <a:custGeom>
                <a:avLst/>
                <a:gdLst/>
                <a:ahLst/>
                <a:cxnLst/>
                <a:rect l="l" t="t" r="r" b="b"/>
                <a:pathLst>
                  <a:path w="62389" h="62377" extrusionOk="0">
                    <a:moveTo>
                      <a:pt x="31194" y="0"/>
                    </a:moveTo>
                    <a:cubicBezTo>
                      <a:pt x="13966" y="0"/>
                      <a:pt x="0" y="13966"/>
                      <a:pt x="0" y="31182"/>
                    </a:cubicBezTo>
                    <a:cubicBezTo>
                      <a:pt x="0" y="48411"/>
                      <a:pt x="13966" y="62377"/>
                      <a:pt x="31194" y="62377"/>
                    </a:cubicBezTo>
                    <a:cubicBezTo>
                      <a:pt x="48423" y="62377"/>
                      <a:pt x="62389" y="48411"/>
                      <a:pt x="62389" y="31182"/>
                    </a:cubicBezTo>
                    <a:cubicBezTo>
                      <a:pt x="62389" y="13966"/>
                      <a:pt x="48423" y="0"/>
                      <a:pt x="3119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" name="Google Shape;170;p18"/>
              <p:cNvGrpSpPr/>
              <p:nvPr/>
            </p:nvGrpSpPr>
            <p:grpSpPr>
              <a:xfrm>
                <a:off x="5109042" y="3306117"/>
                <a:ext cx="423043" cy="419659"/>
                <a:chOff x="-4837325" y="3612425"/>
                <a:chExt cx="293800" cy="291450"/>
              </a:xfrm>
            </p:grpSpPr>
            <p:sp>
              <p:nvSpPr>
                <p:cNvPr id="171" name="Google Shape;171;p18"/>
                <p:cNvSpPr/>
                <p:nvPr/>
              </p:nvSpPr>
              <p:spPr>
                <a:xfrm>
                  <a:off x="-4836550" y="3612425"/>
                  <a:ext cx="293025" cy="1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6837" extrusionOk="0">
                      <a:moveTo>
                        <a:pt x="6837" y="2017"/>
                      </a:moveTo>
                      <a:lnTo>
                        <a:pt x="6837" y="2741"/>
                      </a:lnTo>
                      <a:lnTo>
                        <a:pt x="4789" y="2741"/>
                      </a:lnTo>
                      <a:lnTo>
                        <a:pt x="4789" y="2017"/>
                      </a:lnTo>
                      <a:close/>
                      <a:moveTo>
                        <a:pt x="4411" y="0"/>
                      </a:moveTo>
                      <a:cubicBezTo>
                        <a:pt x="3466" y="0"/>
                        <a:pt x="2741" y="725"/>
                        <a:pt x="2741" y="1702"/>
                      </a:cubicBezTo>
                      <a:lnTo>
                        <a:pt x="2741" y="2741"/>
                      </a:lnTo>
                      <a:lnTo>
                        <a:pt x="1166" y="2741"/>
                      </a:lnTo>
                      <a:cubicBezTo>
                        <a:pt x="536" y="2741"/>
                        <a:pt x="1" y="3277"/>
                        <a:pt x="1" y="3875"/>
                      </a:cubicBezTo>
                      <a:lnTo>
                        <a:pt x="1" y="4254"/>
                      </a:lnTo>
                      <a:cubicBezTo>
                        <a:pt x="1513" y="5860"/>
                        <a:pt x="3592" y="6837"/>
                        <a:pt x="5829" y="6837"/>
                      </a:cubicBezTo>
                      <a:cubicBezTo>
                        <a:pt x="8097" y="6837"/>
                        <a:pt x="10208" y="5892"/>
                        <a:pt x="11720" y="4254"/>
                      </a:cubicBezTo>
                      <a:lnTo>
                        <a:pt x="11720" y="3718"/>
                      </a:lnTo>
                      <a:cubicBezTo>
                        <a:pt x="11657" y="3214"/>
                        <a:pt x="11185" y="2741"/>
                        <a:pt x="10649" y="2741"/>
                      </a:cubicBezTo>
                      <a:lnTo>
                        <a:pt x="8885" y="2741"/>
                      </a:lnTo>
                      <a:lnTo>
                        <a:pt x="8885" y="1702"/>
                      </a:lnTo>
                      <a:cubicBezTo>
                        <a:pt x="8885" y="756"/>
                        <a:pt x="8129" y="0"/>
                        <a:pt x="71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-4837325" y="3743950"/>
                  <a:ext cx="291425" cy="1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7" h="6397" extrusionOk="0">
                      <a:moveTo>
                        <a:pt x="11657" y="1"/>
                      </a:moveTo>
                      <a:cubicBezTo>
                        <a:pt x="10523" y="1072"/>
                        <a:pt x="9073" y="1828"/>
                        <a:pt x="7530" y="2143"/>
                      </a:cubicBezTo>
                      <a:lnTo>
                        <a:pt x="7530" y="2647"/>
                      </a:lnTo>
                      <a:cubicBezTo>
                        <a:pt x="7530" y="3214"/>
                        <a:pt x="7057" y="3687"/>
                        <a:pt x="6490" y="3687"/>
                      </a:cubicBezTo>
                      <a:lnTo>
                        <a:pt x="5135" y="3687"/>
                      </a:lnTo>
                      <a:cubicBezTo>
                        <a:pt x="4568" y="3687"/>
                        <a:pt x="4096" y="3214"/>
                        <a:pt x="4096" y="2647"/>
                      </a:cubicBezTo>
                      <a:lnTo>
                        <a:pt x="4096" y="2143"/>
                      </a:lnTo>
                      <a:cubicBezTo>
                        <a:pt x="2552" y="1828"/>
                        <a:pt x="1134" y="1103"/>
                        <a:pt x="0" y="64"/>
                      </a:cubicBezTo>
                      <a:lnTo>
                        <a:pt x="0" y="4695"/>
                      </a:lnTo>
                      <a:cubicBezTo>
                        <a:pt x="0" y="5640"/>
                        <a:pt x="756" y="6396"/>
                        <a:pt x="1701" y="6396"/>
                      </a:cubicBezTo>
                      <a:lnTo>
                        <a:pt x="9956" y="6396"/>
                      </a:lnTo>
                      <a:cubicBezTo>
                        <a:pt x="10901" y="6396"/>
                        <a:pt x="11657" y="5640"/>
                        <a:pt x="11657" y="4695"/>
                      </a:cubicBezTo>
                      <a:lnTo>
                        <a:pt x="116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-4716825" y="3799075"/>
                  <a:ext cx="5122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758" extrusionOk="0">
                      <a:moveTo>
                        <a:pt x="0" y="1"/>
                      </a:moveTo>
                      <a:lnTo>
                        <a:pt x="0" y="411"/>
                      </a:lnTo>
                      <a:cubicBezTo>
                        <a:pt x="0" y="600"/>
                        <a:pt x="158" y="757"/>
                        <a:pt x="347" y="757"/>
                      </a:cubicBezTo>
                      <a:lnTo>
                        <a:pt x="1670" y="757"/>
                      </a:lnTo>
                      <a:cubicBezTo>
                        <a:pt x="1891" y="757"/>
                        <a:pt x="2048" y="600"/>
                        <a:pt x="2048" y="411"/>
                      </a:cubicBezTo>
                      <a:lnTo>
                        <a:pt x="2048" y="1"/>
                      </a:lnTo>
                      <a:cubicBezTo>
                        <a:pt x="1686" y="48"/>
                        <a:pt x="1347" y="72"/>
                        <a:pt x="1012" y="72"/>
                      </a:cubicBezTo>
                      <a:cubicBezTo>
                        <a:pt x="678" y="72"/>
                        <a:pt x="347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4" name="Google Shape;174;p18"/>
          <p:cNvGrpSpPr/>
          <p:nvPr/>
        </p:nvGrpSpPr>
        <p:grpSpPr>
          <a:xfrm>
            <a:off x="5140619" y="1440348"/>
            <a:ext cx="3210281" cy="1158567"/>
            <a:chOff x="5140619" y="1440348"/>
            <a:chExt cx="3210281" cy="1158567"/>
          </a:xfrm>
        </p:grpSpPr>
        <p:grpSp>
          <p:nvGrpSpPr>
            <p:cNvPr id="175" name="Google Shape;175;p18"/>
            <p:cNvGrpSpPr/>
            <p:nvPr/>
          </p:nvGrpSpPr>
          <p:grpSpPr>
            <a:xfrm>
              <a:off x="6466300" y="1440348"/>
              <a:ext cx="1884600" cy="1111849"/>
              <a:chOff x="6237725" y="1240813"/>
              <a:chExt cx="1884600" cy="1111849"/>
            </a:xfrm>
          </p:grpSpPr>
          <p:sp>
            <p:nvSpPr>
              <p:cNvPr id="176" name="Google Shape;176;p18"/>
              <p:cNvSpPr txBox="1"/>
              <p:nvPr/>
            </p:nvSpPr>
            <p:spPr>
              <a:xfrm>
                <a:off x="6237725" y="12408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818DBA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rgbClr val="818DB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7" name="Google Shape;177;p18"/>
              <p:cNvSpPr txBox="1"/>
              <p:nvPr/>
            </p:nvSpPr>
            <p:spPr>
              <a:xfrm>
                <a:off x="6237725" y="15876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5140619" y="1713385"/>
              <a:ext cx="885714" cy="885530"/>
              <a:chOff x="4708206" y="1536442"/>
              <a:chExt cx="1224716" cy="1224461"/>
            </a:xfrm>
          </p:grpSpPr>
          <p:sp>
            <p:nvSpPr>
              <p:cNvPr id="179" name="Google Shape;179;p18"/>
              <p:cNvSpPr/>
              <p:nvPr/>
            </p:nvSpPr>
            <p:spPr>
              <a:xfrm>
                <a:off x="4708206" y="1536442"/>
                <a:ext cx="1224716" cy="1224461"/>
              </a:xfrm>
              <a:custGeom>
                <a:avLst/>
                <a:gdLst/>
                <a:ahLst/>
                <a:cxnLst/>
                <a:rect l="l" t="t" r="r" b="b"/>
                <a:pathLst>
                  <a:path w="62390" h="62377" extrusionOk="0">
                    <a:moveTo>
                      <a:pt x="31195" y="0"/>
                    </a:moveTo>
                    <a:cubicBezTo>
                      <a:pt x="13967" y="0"/>
                      <a:pt x="1" y="13966"/>
                      <a:pt x="1" y="31182"/>
                    </a:cubicBezTo>
                    <a:cubicBezTo>
                      <a:pt x="1" y="48411"/>
                      <a:pt x="13967" y="62377"/>
                      <a:pt x="31195" y="62377"/>
                    </a:cubicBezTo>
                    <a:cubicBezTo>
                      <a:pt x="48423" y="62377"/>
                      <a:pt x="62389" y="48411"/>
                      <a:pt x="62389" y="31182"/>
                    </a:cubicBezTo>
                    <a:cubicBezTo>
                      <a:pt x="62389" y="13966"/>
                      <a:pt x="48423" y="0"/>
                      <a:pt x="31195" y="0"/>
                    </a:cubicBezTo>
                    <a:close/>
                  </a:path>
                </a:pathLst>
              </a:custGeom>
              <a:solidFill>
                <a:srgbClr val="818D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4879085" y="1707277"/>
                <a:ext cx="882960" cy="882790"/>
              </a:xfrm>
              <a:custGeom>
                <a:avLst/>
                <a:gdLst/>
                <a:ahLst/>
                <a:cxnLst/>
                <a:rect l="l" t="t" r="r" b="b"/>
                <a:pathLst>
                  <a:path w="62389" h="62377" extrusionOk="0">
                    <a:moveTo>
                      <a:pt x="31194" y="0"/>
                    </a:moveTo>
                    <a:cubicBezTo>
                      <a:pt x="13966" y="0"/>
                      <a:pt x="0" y="13966"/>
                      <a:pt x="0" y="31182"/>
                    </a:cubicBezTo>
                    <a:cubicBezTo>
                      <a:pt x="0" y="48411"/>
                      <a:pt x="13966" y="62377"/>
                      <a:pt x="31194" y="62377"/>
                    </a:cubicBezTo>
                    <a:cubicBezTo>
                      <a:pt x="48423" y="62377"/>
                      <a:pt x="62389" y="48411"/>
                      <a:pt x="62389" y="31182"/>
                    </a:cubicBezTo>
                    <a:cubicBezTo>
                      <a:pt x="62389" y="13966"/>
                      <a:pt x="48423" y="0"/>
                      <a:pt x="3119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" name="Google Shape;181;p18"/>
              <p:cNvGrpSpPr/>
              <p:nvPr/>
            </p:nvGrpSpPr>
            <p:grpSpPr>
              <a:xfrm>
                <a:off x="5107331" y="1950740"/>
                <a:ext cx="426462" cy="395865"/>
                <a:chOff x="-3808700" y="3628950"/>
                <a:chExt cx="296175" cy="274925"/>
              </a:xfrm>
            </p:grpSpPr>
            <p:sp>
              <p:nvSpPr>
                <p:cNvPr id="182" name="Google Shape;182;p18"/>
                <p:cNvSpPr/>
                <p:nvPr/>
              </p:nvSpPr>
              <p:spPr>
                <a:xfrm>
                  <a:off x="-3665972" y="36809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07"/>
                        <a:pt x="441" y="2048"/>
                        <a:pt x="1008" y="2048"/>
                      </a:cubicBezTo>
                      <a:cubicBezTo>
                        <a:pt x="1575" y="2048"/>
                        <a:pt x="2048" y="1607"/>
                        <a:pt x="2048" y="1040"/>
                      </a:cubicBezTo>
                      <a:cubicBezTo>
                        <a:pt x="2048" y="473"/>
                        <a:pt x="1575" y="0"/>
                        <a:pt x="10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8"/>
                <p:cNvSpPr/>
                <p:nvPr/>
              </p:nvSpPr>
              <p:spPr>
                <a:xfrm>
                  <a:off x="-3808700" y="3664400"/>
                  <a:ext cx="296175" cy="2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9579" extrusionOk="0">
                      <a:moveTo>
                        <a:pt x="3970" y="8223"/>
                      </a:moveTo>
                      <a:cubicBezTo>
                        <a:pt x="4159" y="8223"/>
                        <a:pt x="4316" y="8381"/>
                        <a:pt x="4316" y="8570"/>
                      </a:cubicBezTo>
                      <a:cubicBezTo>
                        <a:pt x="4316" y="8791"/>
                        <a:pt x="4159" y="8948"/>
                        <a:pt x="3970" y="8948"/>
                      </a:cubicBezTo>
                      <a:cubicBezTo>
                        <a:pt x="3781" y="8948"/>
                        <a:pt x="3623" y="8791"/>
                        <a:pt x="3623" y="8570"/>
                      </a:cubicBezTo>
                      <a:cubicBezTo>
                        <a:pt x="3623" y="8349"/>
                        <a:pt x="3781" y="8223"/>
                        <a:pt x="3970" y="8223"/>
                      </a:cubicBezTo>
                      <a:close/>
                      <a:moveTo>
                        <a:pt x="8727" y="8223"/>
                      </a:moveTo>
                      <a:cubicBezTo>
                        <a:pt x="8916" y="8223"/>
                        <a:pt x="9074" y="8381"/>
                        <a:pt x="9074" y="8570"/>
                      </a:cubicBezTo>
                      <a:cubicBezTo>
                        <a:pt x="9074" y="8791"/>
                        <a:pt x="8916" y="8948"/>
                        <a:pt x="8727" y="8948"/>
                      </a:cubicBezTo>
                      <a:cubicBezTo>
                        <a:pt x="8538" y="8948"/>
                        <a:pt x="8381" y="8791"/>
                        <a:pt x="8381" y="8570"/>
                      </a:cubicBezTo>
                      <a:cubicBezTo>
                        <a:pt x="8412" y="8349"/>
                        <a:pt x="8538" y="8223"/>
                        <a:pt x="8727" y="8223"/>
                      </a:cubicBezTo>
                      <a:close/>
                      <a:moveTo>
                        <a:pt x="473" y="1"/>
                      </a:moveTo>
                      <a:cubicBezTo>
                        <a:pt x="32" y="1"/>
                        <a:pt x="0" y="662"/>
                        <a:pt x="473" y="662"/>
                      </a:cubicBezTo>
                      <a:lnTo>
                        <a:pt x="819" y="662"/>
                      </a:lnTo>
                      <a:cubicBezTo>
                        <a:pt x="977" y="662"/>
                        <a:pt x="1134" y="788"/>
                        <a:pt x="1166" y="946"/>
                      </a:cubicBezTo>
                      <a:lnTo>
                        <a:pt x="2143" y="6428"/>
                      </a:lnTo>
                      <a:cubicBezTo>
                        <a:pt x="1481" y="7058"/>
                        <a:pt x="1922" y="8192"/>
                        <a:pt x="2867" y="8192"/>
                      </a:cubicBezTo>
                      <a:lnTo>
                        <a:pt x="2930" y="8192"/>
                      </a:lnTo>
                      <a:cubicBezTo>
                        <a:pt x="2899" y="8318"/>
                        <a:pt x="2867" y="8412"/>
                        <a:pt x="2867" y="8538"/>
                      </a:cubicBezTo>
                      <a:cubicBezTo>
                        <a:pt x="2867" y="9106"/>
                        <a:pt x="3340" y="9578"/>
                        <a:pt x="3875" y="9578"/>
                      </a:cubicBezTo>
                      <a:cubicBezTo>
                        <a:pt x="4442" y="9578"/>
                        <a:pt x="4915" y="9106"/>
                        <a:pt x="4915" y="8538"/>
                      </a:cubicBezTo>
                      <a:cubicBezTo>
                        <a:pt x="4915" y="8412"/>
                        <a:pt x="4884" y="8318"/>
                        <a:pt x="4821" y="8192"/>
                      </a:cubicBezTo>
                      <a:lnTo>
                        <a:pt x="7719" y="8192"/>
                      </a:lnTo>
                      <a:cubicBezTo>
                        <a:pt x="7656" y="8318"/>
                        <a:pt x="7624" y="8412"/>
                        <a:pt x="7624" y="8538"/>
                      </a:cubicBezTo>
                      <a:cubicBezTo>
                        <a:pt x="7624" y="9106"/>
                        <a:pt x="8097" y="9578"/>
                        <a:pt x="8664" y="9578"/>
                      </a:cubicBezTo>
                      <a:cubicBezTo>
                        <a:pt x="9200" y="9578"/>
                        <a:pt x="9672" y="9106"/>
                        <a:pt x="9672" y="8538"/>
                      </a:cubicBezTo>
                      <a:cubicBezTo>
                        <a:pt x="9672" y="8412"/>
                        <a:pt x="9641" y="8318"/>
                        <a:pt x="9609" y="8192"/>
                      </a:cubicBezTo>
                      <a:lnTo>
                        <a:pt x="9987" y="8192"/>
                      </a:lnTo>
                      <a:cubicBezTo>
                        <a:pt x="10176" y="8192"/>
                        <a:pt x="10334" y="8034"/>
                        <a:pt x="10334" y="7845"/>
                      </a:cubicBezTo>
                      <a:cubicBezTo>
                        <a:pt x="10334" y="7625"/>
                        <a:pt x="10176" y="7467"/>
                        <a:pt x="9987" y="7467"/>
                      </a:cubicBezTo>
                      <a:lnTo>
                        <a:pt x="2773" y="7467"/>
                      </a:lnTo>
                      <a:cubicBezTo>
                        <a:pt x="2759" y="7470"/>
                        <a:pt x="2746" y="7471"/>
                        <a:pt x="2733" y="7471"/>
                      </a:cubicBezTo>
                      <a:cubicBezTo>
                        <a:pt x="2459" y="7471"/>
                        <a:pt x="2477" y="6837"/>
                        <a:pt x="2899" y="6837"/>
                      </a:cubicBezTo>
                      <a:lnTo>
                        <a:pt x="10145" y="6837"/>
                      </a:lnTo>
                      <a:cubicBezTo>
                        <a:pt x="10302" y="6837"/>
                        <a:pt x="10428" y="6774"/>
                        <a:pt x="10460" y="6617"/>
                      </a:cubicBezTo>
                      <a:lnTo>
                        <a:pt x="11815" y="2553"/>
                      </a:lnTo>
                      <a:cubicBezTo>
                        <a:pt x="11846" y="2427"/>
                        <a:pt x="11815" y="2332"/>
                        <a:pt x="11752" y="2238"/>
                      </a:cubicBezTo>
                      <a:cubicBezTo>
                        <a:pt x="11657" y="2080"/>
                        <a:pt x="11500" y="2048"/>
                        <a:pt x="10775" y="2048"/>
                      </a:cubicBezTo>
                      <a:lnTo>
                        <a:pt x="10491" y="2048"/>
                      </a:lnTo>
                      <a:lnTo>
                        <a:pt x="10491" y="2395"/>
                      </a:lnTo>
                      <a:cubicBezTo>
                        <a:pt x="10491" y="2584"/>
                        <a:pt x="10334" y="2742"/>
                        <a:pt x="10145" y="2742"/>
                      </a:cubicBezTo>
                      <a:lnTo>
                        <a:pt x="9641" y="2742"/>
                      </a:lnTo>
                      <a:cubicBezTo>
                        <a:pt x="9609" y="2868"/>
                        <a:pt x="9546" y="2962"/>
                        <a:pt x="9515" y="3057"/>
                      </a:cubicBezTo>
                      <a:lnTo>
                        <a:pt x="9861" y="3435"/>
                      </a:lnTo>
                      <a:cubicBezTo>
                        <a:pt x="9987" y="3529"/>
                        <a:pt x="9987" y="3781"/>
                        <a:pt x="9861" y="3907"/>
                      </a:cubicBezTo>
                      <a:lnTo>
                        <a:pt x="8885" y="4884"/>
                      </a:lnTo>
                      <a:cubicBezTo>
                        <a:pt x="8822" y="4947"/>
                        <a:pt x="8735" y="4978"/>
                        <a:pt x="8648" y="4978"/>
                      </a:cubicBezTo>
                      <a:cubicBezTo>
                        <a:pt x="8562" y="4978"/>
                        <a:pt x="8475" y="4947"/>
                        <a:pt x="8412" y="4884"/>
                      </a:cubicBezTo>
                      <a:lnTo>
                        <a:pt x="8066" y="4537"/>
                      </a:lnTo>
                      <a:cubicBezTo>
                        <a:pt x="7971" y="4569"/>
                        <a:pt x="7877" y="4600"/>
                        <a:pt x="7751" y="4632"/>
                      </a:cubicBezTo>
                      <a:lnTo>
                        <a:pt x="7751" y="5167"/>
                      </a:lnTo>
                      <a:cubicBezTo>
                        <a:pt x="7751" y="5356"/>
                        <a:pt x="7593" y="5514"/>
                        <a:pt x="7404" y="5514"/>
                      </a:cubicBezTo>
                      <a:lnTo>
                        <a:pt x="5986" y="5514"/>
                      </a:lnTo>
                      <a:cubicBezTo>
                        <a:pt x="5766" y="5514"/>
                        <a:pt x="5608" y="5356"/>
                        <a:pt x="5608" y="5167"/>
                      </a:cubicBezTo>
                      <a:lnTo>
                        <a:pt x="5608" y="4632"/>
                      </a:lnTo>
                      <a:cubicBezTo>
                        <a:pt x="5514" y="4600"/>
                        <a:pt x="5419" y="4569"/>
                        <a:pt x="5293" y="4537"/>
                      </a:cubicBezTo>
                      <a:lnTo>
                        <a:pt x="4947" y="4884"/>
                      </a:lnTo>
                      <a:cubicBezTo>
                        <a:pt x="4884" y="4947"/>
                        <a:pt x="4797" y="4978"/>
                        <a:pt x="4710" y="4978"/>
                      </a:cubicBezTo>
                      <a:cubicBezTo>
                        <a:pt x="4624" y="4978"/>
                        <a:pt x="4537" y="4947"/>
                        <a:pt x="4474" y="4884"/>
                      </a:cubicBezTo>
                      <a:lnTo>
                        <a:pt x="3497" y="3907"/>
                      </a:lnTo>
                      <a:cubicBezTo>
                        <a:pt x="3371" y="3781"/>
                        <a:pt x="3371" y="3529"/>
                        <a:pt x="3497" y="3435"/>
                      </a:cubicBezTo>
                      <a:lnTo>
                        <a:pt x="3844" y="3057"/>
                      </a:lnTo>
                      <a:cubicBezTo>
                        <a:pt x="3812" y="2994"/>
                        <a:pt x="3781" y="2868"/>
                        <a:pt x="3718" y="2742"/>
                      </a:cubicBezTo>
                      <a:lnTo>
                        <a:pt x="3214" y="2742"/>
                      </a:lnTo>
                      <a:cubicBezTo>
                        <a:pt x="3025" y="2742"/>
                        <a:pt x="2867" y="2584"/>
                        <a:pt x="2867" y="2395"/>
                      </a:cubicBezTo>
                      <a:lnTo>
                        <a:pt x="2867" y="2048"/>
                      </a:lnTo>
                      <a:lnTo>
                        <a:pt x="2080" y="2048"/>
                      </a:lnTo>
                      <a:lnTo>
                        <a:pt x="1828" y="820"/>
                      </a:lnTo>
                      <a:cubicBezTo>
                        <a:pt x="1765" y="347"/>
                        <a:pt x="1324" y="1"/>
                        <a:pt x="8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18"/>
                <p:cNvSpPr/>
                <p:nvPr/>
              </p:nvSpPr>
              <p:spPr>
                <a:xfrm>
                  <a:off x="-3718359" y="3628950"/>
                  <a:ext cx="155975" cy="15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71" extrusionOk="0">
                      <a:moveTo>
                        <a:pt x="3056" y="1419"/>
                      </a:moveTo>
                      <a:cubicBezTo>
                        <a:pt x="4001" y="1419"/>
                        <a:pt x="4758" y="2175"/>
                        <a:pt x="4758" y="3120"/>
                      </a:cubicBezTo>
                      <a:cubicBezTo>
                        <a:pt x="4758" y="4065"/>
                        <a:pt x="4001" y="4821"/>
                        <a:pt x="3056" y="4821"/>
                      </a:cubicBezTo>
                      <a:cubicBezTo>
                        <a:pt x="2111" y="4821"/>
                        <a:pt x="1355" y="4065"/>
                        <a:pt x="1355" y="3120"/>
                      </a:cubicBezTo>
                      <a:cubicBezTo>
                        <a:pt x="1355" y="2175"/>
                        <a:pt x="2111" y="1419"/>
                        <a:pt x="3056" y="1419"/>
                      </a:cubicBezTo>
                      <a:close/>
                      <a:moveTo>
                        <a:pt x="2773" y="1"/>
                      </a:moveTo>
                      <a:lnTo>
                        <a:pt x="2773" y="442"/>
                      </a:lnTo>
                      <a:cubicBezTo>
                        <a:pt x="2773" y="600"/>
                        <a:pt x="2678" y="726"/>
                        <a:pt x="2521" y="757"/>
                      </a:cubicBezTo>
                      <a:cubicBezTo>
                        <a:pt x="2300" y="789"/>
                        <a:pt x="2080" y="915"/>
                        <a:pt x="1891" y="1041"/>
                      </a:cubicBezTo>
                      <a:cubicBezTo>
                        <a:pt x="1846" y="1063"/>
                        <a:pt x="1793" y="1073"/>
                        <a:pt x="1739" y="1073"/>
                      </a:cubicBezTo>
                      <a:cubicBezTo>
                        <a:pt x="1639" y="1073"/>
                        <a:pt x="1531" y="1039"/>
                        <a:pt x="1450" y="978"/>
                      </a:cubicBezTo>
                      <a:lnTo>
                        <a:pt x="1135" y="663"/>
                      </a:lnTo>
                      <a:lnTo>
                        <a:pt x="662" y="1135"/>
                      </a:lnTo>
                      <a:lnTo>
                        <a:pt x="977" y="1450"/>
                      </a:lnTo>
                      <a:cubicBezTo>
                        <a:pt x="1103" y="1576"/>
                        <a:pt x="1103" y="1734"/>
                        <a:pt x="1009" y="1891"/>
                      </a:cubicBezTo>
                      <a:cubicBezTo>
                        <a:pt x="883" y="2080"/>
                        <a:pt x="819" y="2301"/>
                        <a:pt x="725" y="2521"/>
                      </a:cubicBezTo>
                      <a:cubicBezTo>
                        <a:pt x="693" y="2679"/>
                        <a:pt x="599" y="2805"/>
                        <a:pt x="410" y="2805"/>
                      </a:cubicBezTo>
                      <a:lnTo>
                        <a:pt x="0" y="2805"/>
                      </a:lnTo>
                      <a:lnTo>
                        <a:pt x="0" y="3466"/>
                      </a:lnTo>
                      <a:lnTo>
                        <a:pt x="410" y="3466"/>
                      </a:lnTo>
                      <a:cubicBezTo>
                        <a:pt x="567" y="3466"/>
                        <a:pt x="693" y="3593"/>
                        <a:pt x="725" y="3750"/>
                      </a:cubicBezTo>
                      <a:cubicBezTo>
                        <a:pt x="788" y="3939"/>
                        <a:pt x="883" y="4191"/>
                        <a:pt x="1009" y="4380"/>
                      </a:cubicBezTo>
                      <a:cubicBezTo>
                        <a:pt x="1103" y="4506"/>
                        <a:pt x="1040" y="4695"/>
                        <a:pt x="977" y="4821"/>
                      </a:cubicBezTo>
                      <a:lnTo>
                        <a:pt x="662" y="5136"/>
                      </a:lnTo>
                      <a:lnTo>
                        <a:pt x="1135" y="5609"/>
                      </a:lnTo>
                      <a:lnTo>
                        <a:pt x="1450" y="5294"/>
                      </a:lnTo>
                      <a:cubicBezTo>
                        <a:pt x="1523" y="5220"/>
                        <a:pt x="1608" y="5189"/>
                        <a:pt x="1697" y="5189"/>
                      </a:cubicBezTo>
                      <a:cubicBezTo>
                        <a:pt x="1760" y="5189"/>
                        <a:pt x="1825" y="5205"/>
                        <a:pt x="1891" y="5231"/>
                      </a:cubicBezTo>
                      <a:cubicBezTo>
                        <a:pt x="2080" y="5357"/>
                        <a:pt x="2269" y="5451"/>
                        <a:pt x="2521" y="5514"/>
                      </a:cubicBezTo>
                      <a:cubicBezTo>
                        <a:pt x="2678" y="5546"/>
                        <a:pt x="2773" y="5672"/>
                        <a:pt x="2773" y="5829"/>
                      </a:cubicBezTo>
                      <a:lnTo>
                        <a:pt x="2773" y="6270"/>
                      </a:lnTo>
                      <a:lnTo>
                        <a:pt x="3466" y="6270"/>
                      </a:lnTo>
                      <a:lnTo>
                        <a:pt x="3466" y="5829"/>
                      </a:lnTo>
                      <a:cubicBezTo>
                        <a:pt x="3466" y="5672"/>
                        <a:pt x="3560" y="5546"/>
                        <a:pt x="3718" y="5514"/>
                      </a:cubicBezTo>
                      <a:cubicBezTo>
                        <a:pt x="3938" y="5483"/>
                        <a:pt x="4159" y="5357"/>
                        <a:pt x="4348" y="5231"/>
                      </a:cubicBezTo>
                      <a:cubicBezTo>
                        <a:pt x="4393" y="5208"/>
                        <a:pt x="4445" y="5198"/>
                        <a:pt x="4500" y="5198"/>
                      </a:cubicBezTo>
                      <a:cubicBezTo>
                        <a:pt x="4600" y="5198"/>
                        <a:pt x="4708" y="5233"/>
                        <a:pt x="4789" y="5294"/>
                      </a:cubicBezTo>
                      <a:lnTo>
                        <a:pt x="5104" y="5609"/>
                      </a:lnTo>
                      <a:lnTo>
                        <a:pt x="5577" y="5136"/>
                      </a:lnTo>
                      <a:lnTo>
                        <a:pt x="5262" y="4821"/>
                      </a:lnTo>
                      <a:cubicBezTo>
                        <a:pt x="5136" y="4695"/>
                        <a:pt x="5136" y="4538"/>
                        <a:pt x="5230" y="4380"/>
                      </a:cubicBezTo>
                      <a:cubicBezTo>
                        <a:pt x="5356" y="4191"/>
                        <a:pt x="5419" y="3971"/>
                        <a:pt x="5514" y="3750"/>
                      </a:cubicBezTo>
                      <a:cubicBezTo>
                        <a:pt x="5545" y="3593"/>
                        <a:pt x="5671" y="3466"/>
                        <a:pt x="5829" y="3466"/>
                      </a:cubicBezTo>
                      <a:lnTo>
                        <a:pt x="6238" y="3466"/>
                      </a:lnTo>
                      <a:lnTo>
                        <a:pt x="6238" y="2805"/>
                      </a:lnTo>
                      <a:lnTo>
                        <a:pt x="5829" y="2805"/>
                      </a:lnTo>
                      <a:cubicBezTo>
                        <a:pt x="5671" y="2805"/>
                        <a:pt x="5545" y="2679"/>
                        <a:pt x="5514" y="2521"/>
                      </a:cubicBezTo>
                      <a:cubicBezTo>
                        <a:pt x="5451" y="2332"/>
                        <a:pt x="5356" y="2080"/>
                        <a:pt x="5230" y="1891"/>
                      </a:cubicBezTo>
                      <a:cubicBezTo>
                        <a:pt x="5136" y="1765"/>
                        <a:pt x="5199" y="1576"/>
                        <a:pt x="5262" y="1450"/>
                      </a:cubicBezTo>
                      <a:lnTo>
                        <a:pt x="5577" y="1135"/>
                      </a:lnTo>
                      <a:lnTo>
                        <a:pt x="5104" y="663"/>
                      </a:lnTo>
                      <a:lnTo>
                        <a:pt x="4789" y="978"/>
                      </a:lnTo>
                      <a:cubicBezTo>
                        <a:pt x="4715" y="1051"/>
                        <a:pt x="4641" y="1082"/>
                        <a:pt x="4555" y="1082"/>
                      </a:cubicBezTo>
                      <a:cubicBezTo>
                        <a:pt x="4494" y="1082"/>
                        <a:pt x="4426" y="1067"/>
                        <a:pt x="4348" y="1041"/>
                      </a:cubicBezTo>
                      <a:cubicBezTo>
                        <a:pt x="4159" y="915"/>
                        <a:pt x="3970" y="820"/>
                        <a:pt x="3718" y="757"/>
                      </a:cubicBezTo>
                      <a:cubicBezTo>
                        <a:pt x="3560" y="726"/>
                        <a:pt x="3466" y="600"/>
                        <a:pt x="3466" y="442"/>
                      </a:cubicBezTo>
                      <a:lnTo>
                        <a:pt x="346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5" name="Google Shape;185;p18"/>
          <p:cNvGrpSpPr/>
          <p:nvPr/>
        </p:nvGrpSpPr>
        <p:grpSpPr>
          <a:xfrm>
            <a:off x="793100" y="1440348"/>
            <a:ext cx="3217924" cy="1158567"/>
            <a:chOff x="793100" y="1440348"/>
            <a:chExt cx="3217924" cy="1158567"/>
          </a:xfrm>
        </p:grpSpPr>
        <p:grpSp>
          <p:nvGrpSpPr>
            <p:cNvPr id="186" name="Google Shape;186;p18"/>
            <p:cNvGrpSpPr/>
            <p:nvPr/>
          </p:nvGrpSpPr>
          <p:grpSpPr>
            <a:xfrm>
              <a:off x="793100" y="1440348"/>
              <a:ext cx="1884600" cy="1111849"/>
              <a:chOff x="1021725" y="1240825"/>
              <a:chExt cx="1884600" cy="1111849"/>
            </a:xfrm>
          </p:grpSpPr>
          <p:sp>
            <p:nvSpPr>
              <p:cNvPr id="187" name="Google Shape;187;p18"/>
              <p:cNvSpPr txBox="1"/>
              <p:nvPr/>
            </p:nvSpPr>
            <p:spPr>
              <a:xfrm>
                <a:off x="1021725" y="15876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8" name="Google Shape;188;p18"/>
              <p:cNvSpPr txBox="1"/>
              <p:nvPr/>
            </p:nvSpPr>
            <p:spPr>
              <a:xfrm>
                <a:off x="1021725" y="12408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3C3D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rgbClr val="63C3D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3125324" y="1713385"/>
              <a:ext cx="885700" cy="885530"/>
              <a:chOff x="3211117" y="1536442"/>
              <a:chExt cx="1224696" cy="1224461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3211117" y="1536442"/>
                <a:ext cx="1224696" cy="1224461"/>
              </a:xfrm>
              <a:custGeom>
                <a:avLst/>
                <a:gdLst/>
                <a:ahLst/>
                <a:cxnLst/>
                <a:rect l="l" t="t" r="r" b="b"/>
                <a:pathLst>
                  <a:path w="62389" h="62377" extrusionOk="0">
                    <a:moveTo>
                      <a:pt x="31194" y="0"/>
                    </a:moveTo>
                    <a:cubicBezTo>
                      <a:pt x="13966" y="0"/>
                      <a:pt x="0" y="13966"/>
                      <a:pt x="0" y="31182"/>
                    </a:cubicBezTo>
                    <a:cubicBezTo>
                      <a:pt x="0" y="48411"/>
                      <a:pt x="13966" y="62377"/>
                      <a:pt x="31194" y="62377"/>
                    </a:cubicBezTo>
                    <a:cubicBezTo>
                      <a:pt x="48423" y="62377"/>
                      <a:pt x="62389" y="48411"/>
                      <a:pt x="62389" y="31182"/>
                    </a:cubicBezTo>
                    <a:cubicBezTo>
                      <a:pt x="62389" y="13966"/>
                      <a:pt x="48423" y="0"/>
                      <a:pt x="31194" y="0"/>
                    </a:cubicBezTo>
                    <a:close/>
                  </a:path>
                </a:pathLst>
              </a:custGeom>
              <a:solidFill>
                <a:srgbClr val="63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3381985" y="1707277"/>
                <a:ext cx="882960" cy="882790"/>
              </a:xfrm>
              <a:custGeom>
                <a:avLst/>
                <a:gdLst/>
                <a:ahLst/>
                <a:cxnLst/>
                <a:rect l="l" t="t" r="r" b="b"/>
                <a:pathLst>
                  <a:path w="62389" h="62377" extrusionOk="0">
                    <a:moveTo>
                      <a:pt x="31194" y="0"/>
                    </a:moveTo>
                    <a:cubicBezTo>
                      <a:pt x="13966" y="0"/>
                      <a:pt x="0" y="13966"/>
                      <a:pt x="0" y="31182"/>
                    </a:cubicBezTo>
                    <a:cubicBezTo>
                      <a:pt x="0" y="48411"/>
                      <a:pt x="13966" y="62377"/>
                      <a:pt x="31194" y="62377"/>
                    </a:cubicBezTo>
                    <a:cubicBezTo>
                      <a:pt x="48423" y="62377"/>
                      <a:pt x="62389" y="48411"/>
                      <a:pt x="62389" y="31182"/>
                    </a:cubicBezTo>
                    <a:cubicBezTo>
                      <a:pt x="62389" y="13966"/>
                      <a:pt x="48423" y="0"/>
                      <a:pt x="3119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18"/>
              <p:cNvGrpSpPr/>
              <p:nvPr/>
            </p:nvGrpSpPr>
            <p:grpSpPr>
              <a:xfrm>
                <a:off x="3613096" y="1938272"/>
                <a:ext cx="420775" cy="420811"/>
                <a:chOff x="-5251625" y="3272950"/>
                <a:chExt cx="292225" cy="292250"/>
              </a:xfrm>
            </p:grpSpPr>
            <p:sp>
              <p:nvSpPr>
                <p:cNvPr id="193" name="Google Shape;193;p18"/>
                <p:cNvSpPr/>
                <p:nvPr/>
              </p:nvSpPr>
              <p:spPr>
                <a:xfrm>
                  <a:off x="-5156325" y="3462775"/>
                  <a:ext cx="33900" cy="3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324" extrusionOk="0">
                      <a:moveTo>
                        <a:pt x="662" y="0"/>
                      </a:moveTo>
                      <a:cubicBezTo>
                        <a:pt x="284" y="0"/>
                        <a:pt x="1" y="315"/>
                        <a:pt x="1" y="662"/>
                      </a:cubicBezTo>
                      <a:cubicBezTo>
                        <a:pt x="1" y="1072"/>
                        <a:pt x="316" y="1324"/>
                        <a:pt x="662" y="1324"/>
                      </a:cubicBezTo>
                      <a:cubicBezTo>
                        <a:pt x="1072" y="1324"/>
                        <a:pt x="1355" y="1009"/>
                        <a:pt x="1355" y="662"/>
                      </a:cubicBezTo>
                      <a:cubicBezTo>
                        <a:pt x="1355" y="284"/>
                        <a:pt x="1040" y="0"/>
                        <a:pt x="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8"/>
                <p:cNvSpPr/>
                <p:nvPr/>
              </p:nvSpPr>
              <p:spPr>
                <a:xfrm>
                  <a:off x="-5251625" y="3272950"/>
                  <a:ext cx="292225" cy="2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90" extrusionOk="0">
                      <a:moveTo>
                        <a:pt x="3699" y="2764"/>
                      </a:moveTo>
                      <a:cubicBezTo>
                        <a:pt x="3958" y="2764"/>
                        <a:pt x="4180" y="3098"/>
                        <a:pt x="3939" y="3340"/>
                      </a:cubicBezTo>
                      <a:lnTo>
                        <a:pt x="3497" y="3781"/>
                      </a:lnTo>
                      <a:lnTo>
                        <a:pt x="3939" y="4191"/>
                      </a:lnTo>
                      <a:cubicBezTo>
                        <a:pt x="4180" y="4433"/>
                        <a:pt x="3958" y="4767"/>
                        <a:pt x="3699" y="4767"/>
                      </a:cubicBezTo>
                      <a:cubicBezTo>
                        <a:pt x="3621" y="4767"/>
                        <a:pt x="3539" y="4737"/>
                        <a:pt x="3466" y="4664"/>
                      </a:cubicBezTo>
                      <a:lnTo>
                        <a:pt x="3025" y="4222"/>
                      </a:lnTo>
                      <a:lnTo>
                        <a:pt x="2584" y="4664"/>
                      </a:lnTo>
                      <a:cubicBezTo>
                        <a:pt x="2515" y="4756"/>
                        <a:pt x="2432" y="4794"/>
                        <a:pt x="2352" y="4794"/>
                      </a:cubicBezTo>
                      <a:cubicBezTo>
                        <a:pt x="2103" y="4794"/>
                        <a:pt x="1873" y="4429"/>
                        <a:pt x="2111" y="4191"/>
                      </a:cubicBezTo>
                      <a:lnTo>
                        <a:pt x="2552" y="3781"/>
                      </a:lnTo>
                      <a:lnTo>
                        <a:pt x="2111" y="3340"/>
                      </a:lnTo>
                      <a:cubicBezTo>
                        <a:pt x="1869" y="3098"/>
                        <a:pt x="2092" y="2764"/>
                        <a:pt x="2351" y="2764"/>
                      </a:cubicBezTo>
                      <a:cubicBezTo>
                        <a:pt x="2429" y="2764"/>
                        <a:pt x="2511" y="2795"/>
                        <a:pt x="2584" y="2868"/>
                      </a:cubicBezTo>
                      <a:lnTo>
                        <a:pt x="3025" y="3309"/>
                      </a:lnTo>
                      <a:lnTo>
                        <a:pt x="3466" y="2868"/>
                      </a:lnTo>
                      <a:cubicBezTo>
                        <a:pt x="3539" y="2795"/>
                        <a:pt x="3621" y="2764"/>
                        <a:pt x="3699" y="2764"/>
                      </a:cubicBezTo>
                      <a:close/>
                      <a:moveTo>
                        <a:pt x="8583" y="6922"/>
                      </a:moveTo>
                      <a:cubicBezTo>
                        <a:pt x="8841" y="6922"/>
                        <a:pt x="9064" y="7257"/>
                        <a:pt x="8822" y="7499"/>
                      </a:cubicBezTo>
                      <a:lnTo>
                        <a:pt x="8381" y="7940"/>
                      </a:lnTo>
                      <a:lnTo>
                        <a:pt x="8822" y="8381"/>
                      </a:lnTo>
                      <a:cubicBezTo>
                        <a:pt x="9064" y="8623"/>
                        <a:pt x="8841" y="8958"/>
                        <a:pt x="8583" y="8958"/>
                      </a:cubicBezTo>
                      <a:cubicBezTo>
                        <a:pt x="8504" y="8958"/>
                        <a:pt x="8422" y="8927"/>
                        <a:pt x="8349" y="8854"/>
                      </a:cubicBezTo>
                      <a:lnTo>
                        <a:pt x="7908" y="8413"/>
                      </a:lnTo>
                      <a:lnTo>
                        <a:pt x="7467" y="8854"/>
                      </a:lnTo>
                      <a:cubicBezTo>
                        <a:pt x="7394" y="8927"/>
                        <a:pt x="7312" y="8958"/>
                        <a:pt x="7234" y="8958"/>
                      </a:cubicBezTo>
                      <a:cubicBezTo>
                        <a:pt x="6975" y="8958"/>
                        <a:pt x="6753" y="8623"/>
                        <a:pt x="6995" y="8381"/>
                      </a:cubicBezTo>
                      <a:lnTo>
                        <a:pt x="7436" y="7940"/>
                      </a:lnTo>
                      <a:lnTo>
                        <a:pt x="6995" y="7499"/>
                      </a:lnTo>
                      <a:cubicBezTo>
                        <a:pt x="6753" y="7257"/>
                        <a:pt x="6975" y="6922"/>
                        <a:pt x="7234" y="6922"/>
                      </a:cubicBezTo>
                      <a:cubicBezTo>
                        <a:pt x="7312" y="6922"/>
                        <a:pt x="7394" y="6953"/>
                        <a:pt x="7467" y="7026"/>
                      </a:cubicBezTo>
                      <a:lnTo>
                        <a:pt x="7908" y="7467"/>
                      </a:lnTo>
                      <a:lnTo>
                        <a:pt x="8349" y="7026"/>
                      </a:lnTo>
                      <a:cubicBezTo>
                        <a:pt x="8422" y="6953"/>
                        <a:pt x="8504" y="6922"/>
                        <a:pt x="8583" y="6922"/>
                      </a:cubicBezTo>
                      <a:close/>
                      <a:moveTo>
                        <a:pt x="7895" y="2732"/>
                      </a:moveTo>
                      <a:cubicBezTo>
                        <a:pt x="7974" y="2732"/>
                        <a:pt x="8055" y="2763"/>
                        <a:pt x="8129" y="2836"/>
                      </a:cubicBezTo>
                      <a:lnTo>
                        <a:pt x="8790" y="3498"/>
                      </a:lnTo>
                      <a:cubicBezTo>
                        <a:pt x="8916" y="3624"/>
                        <a:pt x="8916" y="3844"/>
                        <a:pt x="8790" y="3970"/>
                      </a:cubicBezTo>
                      <a:lnTo>
                        <a:pt x="8129" y="4632"/>
                      </a:lnTo>
                      <a:cubicBezTo>
                        <a:pt x="8055" y="4705"/>
                        <a:pt x="7974" y="4736"/>
                        <a:pt x="7895" y="4736"/>
                      </a:cubicBezTo>
                      <a:cubicBezTo>
                        <a:pt x="7637" y="4736"/>
                        <a:pt x="7414" y="4401"/>
                        <a:pt x="7656" y="4159"/>
                      </a:cubicBezTo>
                      <a:lnTo>
                        <a:pt x="7719" y="4096"/>
                      </a:lnTo>
                      <a:lnTo>
                        <a:pt x="7719" y="4096"/>
                      </a:lnTo>
                      <a:cubicBezTo>
                        <a:pt x="6175" y="4159"/>
                        <a:pt x="4978" y="5388"/>
                        <a:pt x="4852" y="6932"/>
                      </a:cubicBezTo>
                      <a:cubicBezTo>
                        <a:pt x="5451" y="7089"/>
                        <a:pt x="5829" y="7593"/>
                        <a:pt x="5829" y="8224"/>
                      </a:cubicBezTo>
                      <a:cubicBezTo>
                        <a:pt x="5829" y="9011"/>
                        <a:pt x="5230" y="9641"/>
                        <a:pt x="4474" y="9641"/>
                      </a:cubicBezTo>
                      <a:cubicBezTo>
                        <a:pt x="3750" y="9641"/>
                        <a:pt x="3119" y="9011"/>
                        <a:pt x="3119" y="8255"/>
                      </a:cubicBezTo>
                      <a:cubicBezTo>
                        <a:pt x="3119" y="7625"/>
                        <a:pt x="3529" y="7089"/>
                        <a:pt x="4128" y="6932"/>
                      </a:cubicBezTo>
                      <a:cubicBezTo>
                        <a:pt x="4285" y="5042"/>
                        <a:pt x="5829" y="3498"/>
                        <a:pt x="7751" y="3403"/>
                      </a:cubicBezTo>
                      <a:lnTo>
                        <a:pt x="7656" y="3309"/>
                      </a:lnTo>
                      <a:cubicBezTo>
                        <a:pt x="7414" y="3067"/>
                        <a:pt x="7637" y="2732"/>
                        <a:pt x="7895" y="2732"/>
                      </a:cubicBezTo>
                      <a:close/>
                      <a:moveTo>
                        <a:pt x="5829" y="1"/>
                      </a:moveTo>
                      <a:cubicBezTo>
                        <a:pt x="2647" y="1"/>
                        <a:pt x="0" y="2584"/>
                        <a:pt x="0" y="5829"/>
                      </a:cubicBezTo>
                      <a:cubicBezTo>
                        <a:pt x="0" y="9011"/>
                        <a:pt x="2615" y="11689"/>
                        <a:pt x="5829" y="11689"/>
                      </a:cubicBezTo>
                      <a:cubicBezTo>
                        <a:pt x="9011" y="11689"/>
                        <a:pt x="11689" y="9043"/>
                        <a:pt x="11689" y="5829"/>
                      </a:cubicBezTo>
                      <a:cubicBezTo>
                        <a:pt x="11657" y="5357"/>
                        <a:pt x="11563" y="4884"/>
                        <a:pt x="11500" y="4443"/>
                      </a:cubicBezTo>
                      <a:cubicBezTo>
                        <a:pt x="11248" y="4884"/>
                        <a:pt x="10838" y="5136"/>
                        <a:pt x="10303" y="5136"/>
                      </a:cubicBezTo>
                      <a:cubicBezTo>
                        <a:pt x="9578" y="5136"/>
                        <a:pt x="8948" y="4506"/>
                        <a:pt x="8948" y="3781"/>
                      </a:cubicBezTo>
                      <a:cubicBezTo>
                        <a:pt x="8948" y="3025"/>
                        <a:pt x="9578" y="2395"/>
                        <a:pt x="10303" y="2395"/>
                      </a:cubicBezTo>
                      <a:cubicBezTo>
                        <a:pt x="10397" y="2395"/>
                        <a:pt x="10523" y="2395"/>
                        <a:pt x="10586" y="2427"/>
                      </a:cubicBezTo>
                      <a:cubicBezTo>
                        <a:pt x="9483" y="883"/>
                        <a:pt x="7719" y="1"/>
                        <a:pt x="58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18"/>
                <p:cNvSpPr/>
                <p:nvPr/>
              </p:nvSpPr>
              <p:spPr>
                <a:xfrm>
                  <a:off x="-5011400" y="3350150"/>
                  <a:ext cx="3390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355" extrusionOk="0">
                      <a:moveTo>
                        <a:pt x="662" y="0"/>
                      </a:moveTo>
                      <a:cubicBezTo>
                        <a:pt x="315" y="0"/>
                        <a:pt x="0" y="284"/>
                        <a:pt x="0" y="693"/>
                      </a:cubicBezTo>
                      <a:cubicBezTo>
                        <a:pt x="0" y="1071"/>
                        <a:pt x="315" y="1355"/>
                        <a:pt x="662" y="1355"/>
                      </a:cubicBezTo>
                      <a:cubicBezTo>
                        <a:pt x="1072" y="1355"/>
                        <a:pt x="1355" y="1040"/>
                        <a:pt x="1355" y="693"/>
                      </a:cubicBezTo>
                      <a:cubicBezTo>
                        <a:pt x="1355" y="315"/>
                        <a:pt x="1040" y="0"/>
                        <a:pt x="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" name="Google Shape;196;p18"/>
          <p:cNvGrpSpPr/>
          <p:nvPr/>
        </p:nvGrpSpPr>
        <p:grpSpPr>
          <a:xfrm>
            <a:off x="793100" y="3060426"/>
            <a:ext cx="3217924" cy="1163850"/>
            <a:chOff x="793100" y="3060426"/>
            <a:chExt cx="3217924" cy="1163850"/>
          </a:xfrm>
        </p:grpSpPr>
        <p:grpSp>
          <p:nvGrpSpPr>
            <p:cNvPr id="197" name="Google Shape;197;p18"/>
            <p:cNvGrpSpPr/>
            <p:nvPr/>
          </p:nvGrpSpPr>
          <p:grpSpPr>
            <a:xfrm>
              <a:off x="793100" y="3112428"/>
              <a:ext cx="1884600" cy="1111849"/>
              <a:chOff x="1021725" y="3155925"/>
              <a:chExt cx="1884600" cy="1111849"/>
            </a:xfrm>
          </p:grpSpPr>
          <p:sp>
            <p:nvSpPr>
              <p:cNvPr id="198" name="Google Shape;198;p18"/>
              <p:cNvSpPr txBox="1"/>
              <p:nvPr/>
            </p:nvSpPr>
            <p:spPr>
              <a:xfrm>
                <a:off x="1021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D44B7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rgbClr val="D44B7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9" name="Google Shape;199;p18"/>
              <p:cNvSpPr txBox="1"/>
              <p:nvPr/>
            </p:nvSpPr>
            <p:spPr>
              <a:xfrm>
                <a:off x="1021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00" name="Google Shape;200;p18"/>
            <p:cNvGrpSpPr/>
            <p:nvPr/>
          </p:nvGrpSpPr>
          <p:grpSpPr>
            <a:xfrm>
              <a:off x="3125324" y="3060426"/>
              <a:ext cx="885700" cy="885544"/>
              <a:chOff x="3211117" y="2903712"/>
              <a:chExt cx="1224696" cy="1224480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3211117" y="2903712"/>
                <a:ext cx="1224696" cy="1224480"/>
              </a:xfrm>
              <a:custGeom>
                <a:avLst/>
                <a:gdLst/>
                <a:ahLst/>
                <a:cxnLst/>
                <a:rect l="l" t="t" r="r" b="b"/>
                <a:pathLst>
                  <a:path w="62389" h="62378" extrusionOk="0">
                    <a:moveTo>
                      <a:pt x="31194" y="0"/>
                    </a:moveTo>
                    <a:cubicBezTo>
                      <a:pt x="13966" y="0"/>
                      <a:pt x="0" y="13966"/>
                      <a:pt x="0" y="31183"/>
                    </a:cubicBezTo>
                    <a:cubicBezTo>
                      <a:pt x="0" y="48411"/>
                      <a:pt x="13966" y="62377"/>
                      <a:pt x="31194" y="62377"/>
                    </a:cubicBezTo>
                    <a:cubicBezTo>
                      <a:pt x="48423" y="62377"/>
                      <a:pt x="62389" y="48411"/>
                      <a:pt x="62389" y="31183"/>
                    </a:cubicBezTo>
                    <a:cubicBezTo>
                      <a:pt x="62389" y="13966"/>
                      <a:pt x="48423" y="0"/>
                      <a:pt x="31194" y="0"/>
                    </a:cubicBezTo>
                    <a:close/>
                  </a:path>
                </a:pathLst>
              </a:custGeom>
              <a:solidFill>
                <a:srgbClr val="D44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3381985" y="3074552"/>
                <a:ext cx="882960" cy="882790"/>
              </a:xfrm>
              <a:custGeom>
                <a:avLst/>
                <a:gdLst/>
                <a:ahLst/>
                <a:cxnLst/>
                <a:rect l="l" t="t" r="r" b="b"/>
                <a:pathLst>
                  <a:path w="62389" h="62377" extrusionOk="0">
                    <a:moveTo>
                      <a:pt x="31194" y="0"/>
                    </a:moveTo>
                    <a:cubicBezTo>
                      <a:pt x="13966" y="0"/>
                      <a:pt x="0" y="13966"/>
                      <a:pt x="0" y="31182"/>
                    </a:cubicBezTo>
                    <a:cubicBezTo>
                      <a:pt x="0" y="48411"/>
                      <a:pt x="13966" y="62377"/>
                      <a:pt x="31194" y="62377"/>
                    </a:cubicBezTo>
                    <a:cubicBezTo>
                      <a:pt x="48423" y="62377"/>
                      <a:pt x="62389" y="48411"/>
                      <a:pt x="62389" y="31182"/>
                    </a:cubicBezTo>
                    <a:cubicBezTo>
                      <a:pt x="62389" y="13966"/>
                      <a:pt x="48423" y="0"/>
                      <a:pt x="3119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" name="Google Shape;203;p18"/>
              <p:cNvGrpSpPr/>
              <p:nvPr/>
            </p:nvGrpSpPr>
            <p:grpSpPr>
              <a:xfrm>
                <a:off x="3609682" y="3305273"/>
                <a:ext cx="427578" cy="421351"/>
                <a:chOff x="-5254775" y="3631325"/>
                <a:chExt cx="296950" cy="292625"/>
              </a:xfrm>
            </p:grpSpPr>
            <p:sp>
              <p:nvSpPr>
                <p:cNvPr id="204" name="Google Shape;204;p18"/>
                <p:cNvSpPr/>
                <p:nvPr/>
              </p:nvSpPr>
              <p:spPr>
                <a:xfrm>
                  <a:off x="-5246900" y="3766400"/>
                  <a:ext cx="58300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2206" extrusionOk="0">
                      <a:moveTo>
                        <a:pt x="1769" y="1"/>
                      </a:moveTo>
                      <a:cubicBezTo>
                        <a:pt x="1639" y="1"/>
                        <a:pt x="1513" y="48"/>
                        <a:pt x="1418" y="142"/>
                      </a:cubicBezTo>
                      <a:lnTo>
                        <a:pt x="189" y="1371"/>
                      </a:lnTo>
                      <a:cubicBezTo>
                        <a:pt x="0" y="1560"/>
                        <a:pt x="0" y="1875"/>
                        <a:pt x="189" y="2064"/>
                      </a:cubicBezTo>
                      <a:cubicBezTo>
                        <a:pt x="300" y="2159"/>
                        <a:pt x="434" y="2206"/>
                        <a:pt x="564" y="2206"/>
                      </a:cubicBezTo>
                      <a:cubicBezTo>
                        <a:pt x="694" y="2206"/>
                        <a:pt x="820" y="2159"/>
                        <a:pt x="914" y="2064"/>
                      </a:cubicBezTo>
                      <a:lnTo>
                        <a:pt x="2143" y="835"/>
                      </a:lnTo>
                      <a:cubicBezTo>
                        <a:pt x="2332" y="646"/>
                        <a:pt x="2332" y="331"/>
                        <a:pt x="2143" y="142"/>
                      </a:cubicBezTo>
                      <a:cubicBezTo>
                        <a:pt x="2033" y="48"/>
                        <a:pt x="1899" y="1"/>
                        <a:pt x="17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8"/>
                <p:cNvSpPr/>
                <p:nvPr/>
              </p:nvSpPr>
              <p:spPr>
                <a:xfrm>
                  <a:off x="-5216175" y="3795550"/>
                  <a:ext cx="58300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2238" extrusionOk="0">
                      <a:moveTo>
                        <a:pt x="1764" y="0"/>
                      </a:moveTo>
                      <a:cubicBezTo>
                        <a:pt x="1638" y="0"/>
                        <a:pt x="1512" y="47"/>
                        <a:pt x="1418" y="142"/>
                      </a:cubicBezTo>
                      <a:lnTo>
                        <a:pt x="189" y="1371"/>
                      </a:lnTo>
                      <a:cubicBezTo>
                        <a:pt x="0" y="1560"/>
                        <a:pt x="0" y="1875"/>
                        <a:pt x="189" y="2095"/>
                      </a:cubicBezTo>
                      <a:cubicBezTo>
                        <a:pt x="284" y="2190"/>
                        <a:pt x="410" y="2237"/>
                        <a:pt x="540" y="2237"/>
                      </a:cubicBezTo>
                      <a:cubicBezTo>
                        <a:pt x="670" y="2237"/>
                        <a:pt x="804" y="2190"/>
                        <a:pt x="914" y="2095"/>
                      </a:cubicBezTo>
                      <a:lnTo>
                        <a:pt x="2111" y="867"/>
                      </a:lnTo>
                      <a:cubicBezTo>
                        <a:pt x="2332" y="678"/>
                        <a:pt x="2332" y="363"/>
                        <a:pt x="2111" y="142"/>
                      </a:cubicBezTo>
                      <a:cubicBezTo>
                        <a:pt x="2016" y="47"/>
                        <a:pt x="1890" y="0"/>
                        <a:pt x="17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8"/>
                <p:cNvSpPr/>
                <p:nvPr/>
              </p:nvSpPr>
              <p:spPr>
                <a:xfrm>
                  <a:off x="-5185475" y="3826250"/>
                  <a:ext cx="57525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0" extrusionOk="0">
                      <a:moveTo>
                        <a:pt x="1765" y="1"/>
                      </a:moveTo>
                      <a:cubicBezTo>
                        <a:pt x="1639" y="1"/>
                        <a:pt x="1513" y="48"/>
                        <a:pt x="1419" y="143"/>
                      </a:cubicBezTo>
                      <a:lnTo>
                        <a:pt x="190" y="1371"/>
                      </a:lnTo>
                      <a:cubicBezTo>
                        <a:pt x="1" y="1560"/>
                        <a:pt x="1" y="1875"/>
                        <a:pt x="190" y="2064"/>
                      </a:cubicBezTo>
                      <a:cubicBezTo>
                        <a:pt x="284" y="2175"/>
                        <a:pt x="410" y="2230"/>
                        <a:pt x="536" y="2230"/>
                      </a:cubicBezTo>
                      <a:cubicBezTo>
                        <a:pt x="662" y="2230"/>
                        <a:pt x="788" y="2175"/>
                        <a:pt x="883" y="2064"/>
                      </a:cubicBezTo>
                      <a:lnTo>
                        <a:pt x="2112" y="836"/>
                      </a:lnTo>
                      <a:cubicBezTo>
                        <a:pt x="2301" y="647"/>
                        <a:pt x="2301" y="332"/>
                        <a:pt x="2112" y="143"/>
                      </a:cubicBezTo>
                      <a:cubicBezTo>
                        <a:pt x="2017" y="48"/>
                        <a:pt x="1891" y="1"/>
                        <a:pt x="17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18"/>
                <p:cNvSpPr/>
                <p:nvPr/>
              </p:nvSpPr>
              <p:spPr>
                <a:xfrm>
                  <a:off x="-5156325" y="3856375"/>
                  <a:ext cx="58300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2230" extrusionOk="0">
                      <a:moveTo>
                        <a:pt x="1781" y="1"/>
                      </a:moveTo>
                      <a:cubicBezTo>
                        <a:pt x="1655" y="1"/>
                        <a:pt x="1529" y="56"/>
                        <a:pt x="1418" y="166"/>
                      </a:cubicBezTo>
                      <a:lnTo>
                        <a:pt x="190" y="1395"/>
                      </a:lnTo>
                      <a:cubicBezTo>
                        <a:pt x="1" y="1584"/>
                        <a:pt x="1" y="1899"/>
                        <a:pt x="190" y="2088"/>
                      </a:cubicBezTo>
                      <a:cubicBezTo>
                        <a:pt x="300" y="2183"/>
                        <a:pt x="442" y="2230"/>
                        <a:pt x="575" y="2230"/>
                      </a:cubicBezTo>
                      <a:cubicBezTo>
                        <a:pt x="709" y="2230"/>
                        <a:pt x="835" y="2183"/>
                        <a:pt x="914" y="2088"/>
                      </a:cubicBezTo>
                      <a:lnTo>
                        <a:pt x="2143" y="859"/>
                      </a:lnTo>
                      <a:cubicBezTo>
                        <a:pt x="2332" y="670"/>
                        <a:pt x="2332" y="355"/>
                        <a:pt x="2143" y="166"/>
                      </a:cubicBezTo>
                      <a:cubicBezTo>
                        <a:pt x="2033" y="56"/>
                        <a:pt x="1907" y="1"/>
                        <a:pt x="1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18"/>
                <p:cNvSpPr/>
                <p:nvPr/>
              </p:nvSpPr>
              <p:spPr>
                <a:xfrm>
                  <a:off x="-5105925" y="3886525"/>
                  <a:ext cx="37050" cy="3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497" extrusionOk="0">
                      <a:moveTo>
                        <a:pt x="662" y="0"/>
                      </a:moveTo>
                      <a:lnTo>
                        <a:pt x="536" y="126"/>
                      </a:lnTo>
                      <a:lnTo>
                        <a:pt x="1" y="756"/>
                      </a:lnTo>
                      <a:lnTo>
                        <a:pt x="599" y="1355"/>
                      </a:lnTo>
                      <a:cubicBezTo>
                        <a:pt x="694" y="1449"/>
                        <a:pt x="820" y="1497"/>
                        <a:pt x="946" y="1497"/>
                      </a:cubicBezTo>
                      <a:cubicBezTo>
                        <a:pt x="1072" y="1497"/>
                        <a:pt x="1198" y="1449"/>
                        <a:pt x="1293" y="1355"/>
                      </a:cubicBezTo>
                      <a:cubicBezTo>
                        <a:pt x="1482" y="1166"/>
                        <a:pt x="1482" y="851"/>
                        <a:pt x="1293" y="662"/>
                      </a:cubicBez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18"/>
                <p:cNvSpPr/>
                <p:nvPr/>
              </p:nvSpPr>
              <p:spPr>
                <a:xfrm>
                  <a:off x="-5254775" y="3648050"/>
                  <a:ext cx="278050" cy="2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9933" extrusionOk="0">
                      <a:moveTo>
                        <a:pt x="4049" y="1"/>
                      </a:moveTo>
                      <a:cubicBezTo>
                        <a:pt x="3781" y="1"/>
                        <a:pt x="3513" y="103"/>
                        <a:pt x="3308" y="308"/>
                      </a:cubicBezTo>
                      <a:lnTo>
                        <a:pt x="410" y="3364"/>
                      </a:lnTo>
                      <a:cubicBezTo>
                        <a:pt x="0" y="3774"/>
                        <a:pt x="0" y="4435"/>
                        <a:pt x="410" y="4813"/>
                      </a:cubicBezTo>
                      <a:lnTo>
                        <a:pt x="631" y="5065"/>
                      </a:lnTo>
                      <a:lnTo>
                        <a:pt x="1198" y="4498"/>
                      </a:lnTo>
                      <a:cubicBezTo>
                        <a:pt x="1454" y="4242"/>
                        <a:pt x="1794" y="4106"/>
                        <a:pt x="2122" y="4106"/>
                      </a:cubicBezTo>
                      <a:cubicBezTo>
                        <a:pt x="2398" y="4106"/>
                        <a:pt x="2666" y="4202"/>
                        <a:pt x="2867" y="4404"/>
                      </a:cubicBezTo>
                      <a:cubicBezTo>
                        <a:pt x="3151" y="4624"/>
                        <a:pt x="3308" y="4971"/>
                        <a:pt x="3277" y="5286"/>
                      </a:cubicBezTo>
                      <a:cubicBezTo>
                        <a:pt x="3592" y="5286"/>
                        <a:pt x="3907" y="5412"/>
                        <a:pt x="4128" y="5664"/>
                      </a:cubicBezTo>
                      <a:cubicBezTo>
                        <a:pt x="4380" y="5884"/>
                        <a:pt x="4506" y="6200"/>
                        <a:pt x="4506" y="6515"/>
                      </a:cubicBezTo>
                      <a:cubicBezTo>
                        <a:pt x="4821" y="6515"/>
                        <a:pt x="5136" y="6641"/>
                        <a:pt x="5356" y="6861"/>
                      </a:cubicBezTo>
                      <a:cubicBezTo>
                        <a:pt x="5608" y="7113"/>
                        <a:pt x="5703" y="7428"/>
                        <a:pt x="5703" y="7743"/>
                      </a:cubicBezTo>
                      <a:cubicBezTo>
                        <a:pt x="6018" y="7743"/>
                        <a:pt x="6364" y="7869"/>
                        <a:pt x="6585" y="8090"/>
                      </a:cubicBezTo>
                      <a:cubicBezTo>
                        <a:pt x="6837" y="8342"/>
                        <a:pt x="6931" y="8657"/>
                        <a:pt x="6931" y="8909"/>
                      </a:cubicBezTo>
                      <a:lnTo>
                        <a:pt x="7814" y="9791"/>
                      </a:lnTo>
                      <a:cubicBezTo>
                        <a:pt x="7908" y="9886"/>
                        <a:pt x="8034" y="9933"/>
                        <a:pt x="8160" y="9933"/>
                      </a:cubicBezTo>
                      <a:cubicBezTo>
                        <a:pt x="8286" y="9933"/>
                        <a:pt x="8412" y="9886"/>
                        <a:pt x="8507" y="9791"/>
                      </a:cubicBezTo>
                      <a:cubicBezTo>
                        <a:pt x="8727" y="9602"/>
                        <a:pt x="8727" y="9287"/>
                        <a:pt x="8507" y="9066"/>
                      </a:cubicBezTo>
                      <a:lnTo>
                        <a:pt x="7656" y="8216"/>
                      </a:lnTo>
                      <a:cubicBezTo>
                        <a:pt x="7530" y="8090"/>
                        <a:pt x="7530" y="7869"/>
                        <a:pt x="7656" y="7743"/>
                      </a:cubicBezTo>
                      <a:cubicBezTo>
                        <a:pt x="7748" y="7596"/>
                        <a:pt x="7851" y="7534"/>
                        <a:pt x="7953" y="7534"/>
                      </a:cubicBezTo>
                      <a:cubicBezTo>
                        <a:pt x="8024" y="7534"/>
                        <a:pt x="8095" y="7565"/>
                        <a:pt x="8160" y="7617"/>
                      </a:cubicBezTo>
                      <a:lnTo>
                        <a:pt x="9011" y="8499"/>
                      </a:lnTo>
                      <a:cubicBezTo>
                        <a:pt x="9121" y="8594"/>
                        <a:pt x="9255" y="8641"/>
                        <a:pt x="9385" y="8641"/>
                      </a:cubicBezTo>
                      <a:cubicBezTo>
                        <a:pt x="9515" y="8641"/>
                        <a:pt x="9641" y="8594"/>
                        <a:pt x="9735" y="8499"/>
                      </a:cubicBezTo>
                      <a:cubicBezTo>
                        <a:pt x="9924" y="8279"/>
                        <a:pt x="9924" y="7964"/>
                        <a:pt x="9735" y="7775"/>
                      </a:cubicBezTo>
                      <a:lnTo>
                        <a:pt x="8853" y="6924"/>
                      </a:lnTo>
                      <a:cubicBezTo>
                        <a:pt x="8759" y="6798"/>
                        <a:pt x="8759" y="6578"/>
                        <a:pt x="8853" y="6452"/>
                      </a:cubicBezTo>
                      <a:cubicBezTo>
                        <a:pt x="8916" y="6389"/>
                        <a:pt x="9011" y="6357"/>
                        <a:pt x="9101" y="6357"/>
                      </a:cubicBezTo>
                      <a:cubicBezTo>
                        <a:pt x="9192" y="6357"/>
                        <a:pt x="9279" y="6389"/>
                        <a:pt x="9326" y="6452"/>
                      </a:cubicBezTo>
                      <a:lnTo>
                        <a:pt x="10208" y="7302"/>
                      </a:lnTo>
                      <a:cubicBezTo>
                        <a:pt x="10303" y="7397"/>
                        <a:pt x="10429" y="7444"/>
                        <a:pt x="10555" y="7444"/>
                      </a:cubicBezTo>
                      <a:cubicBezTo>
                        <a:pt x="10681" y="7444"/>
                        <a:pt x="10807" y="7397"/>
                        <a:pt x="10901" y="7302"/>
                      </a:cubicBezTo>
                      <a:cubicBezTo>
                        <a:pt x="11122" y="7113"/>
                        <a:pt x="11122" y="6798"/>
                        <a:pt x="10901" y="6609"/>
                      </a:cubicBezTo>
                      <a:lnTo>
                        <a:pt x="10334" y="6010"/>
                      </a:lnTo>
                      <a:lnTo>
                        <a:pt x="10208" y="5884"/>
                      </a:lnTo>
                      <a:lnTo>
                        <a:pt x="6931" y="2608"/>
                      </a:lnTo>
                      <a:cubicBezTo>
                        <a:pt x="6884" y="2561"/>
                        <a:pt x="6798" y="2537"/>
                        <a:pt x="6707" y="2537"/>
                      </a:cubicBezTo>
                      <a:cubicBezTo>
                        <a:pt x="6616" y="2537"/>
                        <a:pt x="6522" y="2561"/>
                        <a:pt x="6459" y="2608"/>
                      </a:cubicBezTo>
                      <a:lnTo>
                        <a:pt x="5167" y="3931"/>
                      </a:lnTo>
                      <a:cubicBezTo>
                        <a:pt x="4904" y="4176"/>
                        <a:pt x="4562" y="4308"/>
                        <a:pt x="4229" y="4308"/>
                      </a:cubicBezTo>
                      <a:cubicBezTo>
                        <a:pt x="4004" y="4308"/>
                        <a:pt x="3783" y="4247"/>
                        <a:pt x="3592" y="4120"/>
                      </a:cubicBezTo>
                      <a:cubicBezTo>
                        <a:pt x="2962" y="3679"/>
                        <a:pt x="2930" y="2829"/>
                        <a:pt x="3434" y="2293"/>
                      </a:cubicBezTo>
                      <a:lnTo>
                        <a:pt x="5010" y="529"/>
                      </a:lnTo>
                      <a:lnTo>
                        <a:pt x="4789" y="308"/>
                      </a:lnTo>
                      <a:cubicBezTo>
                        <a:pt x="4584" y="103"/>
                        <a:pt x="4317" y="1"/>
                        <a:pt x="40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18"/>
                <p:cNvSpPr/>
                <p:nvPr/>
              </p:nvSpPr>
              <p:spPr>
                <a:xfrm>
                  <a:off x="-5163425" y="3631325"/>
                  <a:ext cx="205600" cy="1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6018" extrusionOk="0">
                      <a:moveTo>
                        <a:pt x="3699" y="0"/>
                      </a:moveTo>
                      <a:cubicBezTo>
                        <a:pt x="3435" y="0"/>
                        <a:pt x="3167" y="95"/>
                        <a:pt x="2962" y="284"/>
                      </a:cubicBezTo>
                      <a:lnTo>
                        <a:pt x="2364" y="883"/>
                      </a:lnTo>
                      <a:lnTo>
                        <a:pt x="2269" y="1009"/>
                      </a:lnTo>
                      <a:lnTo>
                        <a:pt x="222" y="3245"/>
                      </a:lnTo>
                      <a:cubicBezTo>
                        <a:pt x="1" y="3435"/>
                        <a:pt x="1" y="3781"/>
                        <a:pt x="222" y="3970"/>
                      </a:cubicBezTo>
                      <a:cubicBezTo>
                        <a:pt x="316" y="4065"/>
                        <a:pt x="442" y="4112"/>
                        <a:pt x="568" y="4112"/>
                      </a:cubicBezTo>
                      <a:cubicBezTo>
                        <a:pt x="694" y="4112"/>
                        <a:pt x="820" y="4065"/>
                        <a:pt x="915" y="3970"/>
                      </a:cubicBezTo>
                      <a:lnTo>
                        <a:pt x="2269" y="2615"/>
                      </a:lnTo>
                      <a:cubicBezTo>
                        <a:pt x="2458" y="2426"/>
                        <a:pt x="2718" y="2332"/>
                        <a:pt x="2982" y="2332"/>
                      </a:cubicBezTo>
                      <a:cubicBezTo>
                        <a:pt x="3246" y="2332"/>
                        <a:pt x="3514" y="2426"/>
                        <a:pt x="3719" y="2615"/>
                      </a:cubicBezTo>
                      <a:lnTo>
                        <a:pt x="7090" y="6018"/>
                      </a:lnTo>
                      <a:lnTo>
                        <a:pt x="7814" y="5356"/>
                      </a:lnTo>
                      <a:cubicBezTo>
                        <a:pt x="8224" y="4947"/>
                        <a:pt x="8224" y="4285"/>
                        <a:pt x="7814" y="3876"/>
                      </a:cubicBezTo>
                      <a:lnTo>
                        <a:pt x="4412" y="284"/>
                      </a:lnTo>
                      <a:cubicBezTo>
                        <a:pt x="4223" y="95"/>
                        <a:pt x="3963" y="0"/>
                        <a:pt x="36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4279688" y="2657500"/>
            <a:ext cx="536175" cy="538675"/>
          </a:xfrm>
          <a:custGeom>
            <a:avLst/>
            <a:gdLst/>
            <a:ahLst/>
            <a:cxnLst/>
            <a:rect l="l" t="t" r="r" b="b"/>
            <a:pathLst>
              <a:path w="21447" h="21547" fill="none" extrusionOk="0">
                <a:moveTo>
                  <a:pt x="21446" y="10823"/>
                </a:moveTo>
                <a:cubicBezTo>
                  <a:pt x="21446" y="16772"/>
                  <a:pt x="16672" y="21546"/>
                  <a:pt x="10723" y="21546"/>
                </a:cubicBezTo>
                <a:cubicBezTo>
                  <a:pt x="4799" y="21546"/>
                  <a:pt x="0" y="16772"/>
                  <a:pt x="0" y="10823"/>
                </a:cubicBezTo>
                <a:cubicBezTo>
                  <a:pt x="0" y="4774"/>
                  <a:pt x="4799" y="0"/>
                  <a:pt x="10723" y="0"/>
                </a:cubicBezTo>
                <a:cubicBezTo>
                  <a:pt x="16672" y="0"/>
                  <a:pt x="21446" y="4774"/>
                  <a:pt x="21446" y="10823"/>
                </a:cubicBezTo>
                <a:close/>
              </a:path>
            </a:pathLst>
          </a:custGeom>
          <a:noFill/>
          <a:ln w="10625" cap="flat" cmpd="sng">
            <a:solidFill>
              <a:srgbClr val="FFFFFF"/>
            </a:solidFill>
            <a:prstDash val="solid"/>
            <a:miter lim="249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19"/>
          <p:cNvGrpSpPr/>
          <p:nvPr/>
        </p:nvGrpSpPr>
        <p:grpSpPr>
          <a:xfrm>
            <a:off x="550888" y="1428350"/>
            <a:ext cx="4006425" cy="1499750"/>
            <a:chOff x="550888" y="1428350"/>
            <a:chExt cx="4006425" cy="1499750"/>
          </a:xfrm>
        </p:grpSpPr>
        <p:sp>
          <p:nvSpPr>
            <p:cNvPr id="218" name="Google Shape;218;p19"/>
            <p:cNvSpPr/>
            <p:nvPr/>
          </p:nvSpPr>
          <p:spPr>
            <a:xfrm>
              <a:off x="776163" y="1636425"/>
              <a:ext cx="3209136" cy="1146075"/>
            </a:xfrm>
            <a:custGeom>
              <a:avLst/>
              <a:gdLst/>
              <a:ahLst/>
              <a:cxnLst/>
              <a:rect l="l" t="t" r="r" b="b"/>
              <a:pathLst>
                <a:path w="108307" h="45843" extrusionOk="0">
                  <a:moveTo>
                    <a:pt x="22921" y="0"/>
                  </a:moveTo>
                  <a:cubicBezTo>
                    <a:pt x="10298" y="0"/>
                    <a:pt x="0" y="10224"/>
                    <a:pt x="0" y="22921"/>
                  </a:cubicBezTo>
                  <a:cubicBezTo>
                    <a:pt x="0" y="35519"/>
                    <a:pt x="10298" y="45842"/>
                    <a:pt x="22921" y="45842"/>
                  </a:cubicBezTo>
                  <a:lnTo>
                    <a:pt x="108306" y="45842"/>
                  </a:lnTo>
                  <a:lnTo>
                    <a:pt x="10830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057538" y="1428350"/>
              <a:ext cx="1499775" cy="1499750"/>
            </a:xfrm>
            <a:custGeom>
              <a:avLst/>
              <a:gdLst/>
              <a:ahLst/>
              <a:cxnLst/>
              <a:rect l="l" t="t" r="r" b="b"/>
              <a:pathLst>
                <a:path w="59991" h="59990" extrusionOk="0">
                  <a:moveTo>
                    <a:pt x="59990" y="0"/>
                  </a:moveTo>
                  <a:cubicBezTo>
                    <a:pt x="26871" y="0"/>
                    <a:pt x="1" y="26870"/>
                    <a:pt x="1" y="59989"/>
                  </a:cubicBezTo>
                  <a:lnTo>
                    <a:pt x="37819" y="59989"/>
                  </a:lnTo>
                  <a:cubicBezTo>
                    <a:pt x="37819" y="47691"/>
                    <a:pt x="47717" y="37693"/>
                    <a:pt x="59990" y="37693"/>
                  </a:cubicBezTo>
                  <a:lnTo>
                    <a:pt x="59990" y="0"/>
                  </a:lnTo>
                  <a:close/>
                </a:path>
              </a:pathLst>
            </a:custGeom>
            <a:solidFill>
              <a:srgbClr val="818D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694163" y="1946375"/>
              <a:ext cx="309350" cy="570550"/>
            </a:xfrm>
            <a:custGeom>
              <a:avLst/>
              <a:gdLst/>
              <a:ahLst/>
              <a:cxnLst/>
              <a:rect l="l" t="t" r="r" b="b"/>
              <a:pathLst>
                <a:path w="12374" h="22822" extrusionOk="0">
                  <a:moveTo>
                    <a:pt x="6249" y="1250"/>
                  </a:moveTo>
                  <a:cubicBezTo>
                    <a:pt x="7174" y="1250"/>
                    <a:pt x="7999" y="2100"/>
                    <a:pt x="7999" y="3125"/>
                  </a:cubicBezTo>
                  <a:cubicBezTo>
                    <a:pt x="7999" y="4074"/>
                    <a:pt x="7174" y="4899"/>
                    <a:pt x="6249" y="4899"/>
                  </a:cubicBezTo>
                  <a:cubicBezTo>
                    <a:pt x="5199" y="4899"/>
                    <a:pt x="4374" y="4074"/>
                    <a:pt x="4374" y="3125"/>
                  </a:cubicBezTo>
                  <a:cubicBezTo>
                    <a:pt x="4374" y="2100"/>
                    <a:pt x="5199" y="1250"/>
                    <a:pt x="6249" y="1250"/>
                  </a:cubicBezTo>
                  <a:close/>
                  <a:moveTo>
                    <a:pt x="8324" y="6149"/>
                  </a:moveTo>
                  <a:cubicBezTo>
                    <a:pt x="9874" y="6149"/>
                    <a:pt x="11123" y="7399"/>
                    <a:pt x="11123" y="8974"/>
                  </a:cubicBezTo>
                  <a:lnTo>
                    <a:pt x="11123" y="12923"/>
                  </a:lnTo>
                  <a:lnTo>
                    <a:pt x="9874" y="12923"/>
                  </a:lnTo>
                  <a:lnTo>
                    <a:pt x="9874" y="8024"/>
                  </a:lnTo>
                  <a:lnTo>
                    <a:pt x="8624" y="8024"/>
                  </a:lnTo>
                  <a:lnTo>
                    <a:pt x="8624" y="21571"/>
                  </a:lnTo>
                  <a:lnTo>
                    <a:pt x="6874" y="21571"/>
                  </a:lnTo>
                  <a:lnTo>
                    <a:pt x="6874" y="14173"/>
                  </a:lnTo>
                  <a:lnTo>
                    <a:pt x="5624" y="14173"/>
                  </a:lnTo>
                  <a:lnTo>
                    <a:pt x="5624" y="21571"/>
                  </a:lnTo>
                  <a:lnTo>
                    <a:pt x="3750" y="21571"/>
                  </a:lnTo>
                  <a:lnTo>
                    <a:pt x="3750" y="8024"/>
                  </a:lnTo>
                  <a:lnTo>
                    <a:pt x="2500" y="8024"/>
                  </a:lnTo>
                  <a:lnTo>
                    <a:pt x="2500" y="12923"/>
                  </a:lnTo>
                  <a:lnTo>
                    <a:pt x="1250" y="12923"/>
                  </a:lnTo>
                  <a:lnTo>
                    <a:pt x="1250" y="8974"/>
                  </a:lnTo>
                  <a:cubicBezTo>
                    <a:pt x="1250" y="7399"/>
                    <a:pt x="2500" y="6149"/>
                    <a:pt x="4050" y="6149"/>
                  </a:cubicBezTo>
                  <a:close/>
                  <a:moveTo>
                    <a:pt x="6249" y="0"/>
                  </a:moveTo>
                  <a:cubicBezTo>
                    <a:pt x="4474" y="0"/>
                    <a:pt x="3125" y="1350"/>
                    <a:pt x="3125" y="3125"/>
                  </a:cubicBezTo>
                  <a:cubicBezTo>
                    <a:pt x="3125" y="3750"/>
                    <a:pt x="3325" y="4374"/>
                    <a:pt x="3750" y="4899"/>
                  </a:cubicBezTo>
                  <a:cubicBezTo>
                    <a:pt x="1650" y="5099"/>
                    <a:pt x="0" y="6874"/>
                    <a:pt x="0" y="8974"/>
                  </a:cubicBezTo>
                  <a:lnTo>
                    <a:pt x="0" y="13548"/>
                  </a:lnTo>
                  <a:cubicBezTo>
                    <a:pt x="0" y="13973"/>
                    <a:pt x="300" y="14173"/>
                    <a:pt x="625" y="14173"/>
                  </a:cubicBezTo>
                  <a:lnTo>
                    <a:pt x="2500" y="14173"/>
                  </a:lnTo>
                  <a:lnTo>
                    <a:pt x="2500" y="22196"/>
                  </a:lnTo>
                  <a:cubicBezTo>
                    <a:pt x="2500" y="22596"/>
                    <a:pt x="2800" y="22821"/>
                    <a:pt x="3125" y="22821"/>
                  </a:cubicBezTo>
                  <a:lnTo>
                    <a:pt x="9249" y="22821"/>
                  </a:lnTo>
                  <a:cubicBezTo>
                    <a:pt x="9674" y="22821"/>
                    <a:pt x="9874" y="22596"/>
                    <a:pt x="9874" y="22196"/>
                  </a:cubicBezTo>
                  <a:lnTo>
                    <a:pt x="9874" y="14173"/>
                  </a:lnTo>
                  <a:lnTo>
                    <a:pt x="11748" y="14173"/>
                  </a:lnTo>
                  <a:cubicBezTo>
                    <a:pt x="12073" y="14173"/>
                    <a:pt x="12373" y="13973"/>
                    <a:pt x="12373" y="13548"/>
                  </a:cubicBezTo>
                  <a:lnTo>
                    <a:pt x="12373" y="8974"/>
                  </a:lnTo>
                  <a:cubicBezTo>
                    <a:pt x="12373" y="6874"/>
                    <a:pt x="10723" y="5099"/>
                    <a:pt x="8624" y="4899"/>
                  </a:cubicBezTo>
                  <a:cubicBezTo>
                    <a:pt x="9049" y="4374"/>
                    <a:pt x="9249" y="3750"/>
                    <a:pt x="9249" y="3125"/>
                  </a:cubicBezTo>
                  <a:cubicBezTo>
                    <a:pt x="9249" y="1350"/>
                    <a:pt x="7899" y="0"/>
                    <a:pt x="6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50888" y="1854525"/>
              <a:ext cx="669300" cy="669275"/>
            </a:xfrm>
            <a:custGeom>
              <a:avLst/>
              <a:gdLst/>
              <a:ahLst/>
              <a:cxnLst/>
              <a:rect l="l" t="t" r="r" b="b"/>
              <a:pathLst>
                <a:path w="26772" h="26771" extrusionOk="0">
                  <a:moveTo>
                    <a:pt x="13349" y="1"/>
                  </a:moveTo>
                  <a:cubicBezTo>
                    <a:pt x="5950" y="1"/>
                    <a:pt x="1" y="6050"/>
                    <a:pt x="1" y="13448"/>
                  </a:cubicBezTo>
                  <a:cubicBezTo>
                    <a:pt x="1" y="20847"/>
                    <a:pt x="5950" y="26771"/>
                    <a:pt x="13349" y="26771"/>
                  </a:cubicBezTo>
                  <a:cubicBezTo>
                    <a:pt x="20722" y="26771"/>
                    <a:pt x="26771" y="20847"/>
                    <a:pt x="26771" y="13448"/>
                  </a:cubicBezTo>
                  <a:cubicBezTo>
                    <a:pt x="26771" y="6050"/>
                    <a:pt x="20722" y="1"/>
                    <a:pt x="13349" y="1"/>
                  </a:cubicBezTo>
                  <a:close/>
                </a:path>
              </a:pathLst>
            </a:custGeom>
            <a:solidFill>
              <a:srgbClr val="818D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1286013" y="1844063"/>
              <a:ext cx="18846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3" name="Google Shape;223;p19"/>
            <p:cNvSpPr txBox="1"/>
            <p:nvPr/>
          </p:nvSpPr>
          <p:spPr>
            <a:xfrm>
              <a:off x="617488" y="1823762"/>
              <a:ext cx="5361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</a:t>
              </a:r>
              <a:endParaRPr sz="3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4547763" y="1428350"/>
            <a:ext cx="4045350" cy="1499750"/>
            <a:chOff x="4547763" y="1428350"/>
            <a:chExt cx="4045350" cy="1499750"/>
          </a:xfrm>
        </p:grpSpPr>
        <p:sp>
          <p:nvSpPr>
            <p:cNvPr id="225" name="Google Shape;225;p19"/>
            <p:cNvSpPr/>
            <p:nvPr/>
          </p:nvSpPr>
          <p:spPr>
            <a:xfrm>
              <a:off x="5110163" y="1636425"/>
              <a:ext cx="3267835" cy="1146075"/>
            </a:xfrm>
            <a:custGeom>
              <a:avLst/>
              <a:gdLst/>
              <a:ahLst/>
              <a:cxnLst/>
              <a:rect l="l" t="t" r="r" b="b"/>
              <a:pathLst>
                <a:path w="108332" h="45843" extrusionOk="0">
                  <a:moveTo>
                    <a:pt x="0" y="0"/>
                  </a:moveTo>
                  <a:lnTo>
                    <a:pt x="0" y="45842"/>
                  </a:lnTo>
                  <a:lnTo>
                    <a:pt x="85410" y="45842"/>
                  </a:lnTo>
                  <a:cubicBezTo>
                    <a:pt x="98008" y="45842"/>
                    <a:pt x="108331" y="35519"/>
                    <a:pt x="108331" y="22921"/>
                  </a:cubicBezTo>
                  <a:cubicBezTo>
                    <a:pt x="108331" y="10224"/>
                    <a:pt x="98008" y="0"/>
                    <a:pt x="8541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547763" y="1428350"/>
              <a:ext cx="1499750" cy="1499750"/>
            </a:xfrm>
            <a:custGeom>
              <a:avLst/>
              <a:gdLst/>
              <a:ahLst/>
              <a:cxnLst/>
              <a:rect l="l" t="t" r="r" b="b"/>
              <a:pathLst>
                <a:path w="59990" h="59990" extrusionOk="0">
                  <a:moveTo>
                    <a:pt x="0" y="0"/>
                  </a:moveTo>
                  <a:lnTo>
                    <a:pt x="0" y="37693"/>
                  </a:lnTo>
                  <a:cubicBezTo>
                    <a:pt x="12298" y="37693"/>
                    <a:pt x="22196" y="47691"/>
                    <a:pt x="22196" y="59989"/>
                  </a:cubicBezTo>
                  <a:lnTo>
                    <a:pt x="59990" y="59989"/>
                  </a:lnTo>
                  <a:cubicBezTo>
                    <a:pt x="59990" y="26870"/>
                    <a:pt x="33119" y="0"/>
                    <a:pt x="0" y="0"/>
                  </a:cubicBezTo>
                  <a:close/>
                </a:path>
              </a:pathLst>
            </a:custGeom>
            <a:solidFill>
              <a:srgbClr val="B25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5011438" y="1995725"/>
              <a:ext cx="468675" cy="471825"/>
            </a:xfrm>
            <a:custGeom>
              <a:avLst/>
              <a:gdLst/>
              <a:ahLst/>
              <a:cxnLst/>
              <a:rect l="l" t="t" r="r" b="b"/>
              <a:pathLst>
                <a:path w="18747" h="18873" extrusionOk="0">
                  <a:moveTo>
                    <a:pt x="9998" y="1151"/>
                  </a:moveTo>
                  <a:cubicBezTo>
                    <a:pt x="10298" y="1151"/>
                    <a:pt x="10623" y="1476"/>
                    <a:pt x="10623" y="1776"/>
                  </a:cubicBezTo>
                  <a:lnTo>
                    <a:pt x="10623" y="2625"/>
                  </a:lnTo>
                  <a:cubicBezTo>
                    <a:pt x="10623" y="2825"/>
                    <a:pt x="10723" y="3025"/>
                    <a:pt x="11048" y="3125"/>
                  </a:cubicBezTo>
                  <a:cubicBezTo>
                    <a:pt x="11548" y="3250"/>
                    <a:pt x="12173" y="3550"/>
                    <a:pt x="12698" y="3875"/>
                  </a:cubicBezTo>
                  <a:cubicBezTo>
                    <a:pt x="12788" y="3915"/>
                    <a:pt x="12874" y="3939"/>
                    <a:pt x="12957" y="3939"/>
                  </a:cubicBezTo>
                  <a:cubicBezTo>
                    <a:pt x="13083" y="3939"/>
                    <a:pt x="13203" y="3885"/>
                    <a:pt x="13323" y="3750"/>
                  </a:cubicBezTo>
                  <a:lnTo>
                    <a:pt x="13948" y="3125"/>
                  </a:lnTo>
                  <a:cubicBezTo>
                    <a:pt x="14060" y="3025"/>
                    <a:pt x="14216" y="2975"/>
                    <a:pt x="14373" y="2975"/>
                  </a:cubicBezTo>
                  <a:cubicBezTo>
                    <a:pt x="14529" y="2975"/>
                    <a:pt x="14685" y="3025"/>
                    <a:pt x="14797" y="3125"/>
                  </a:cubicBezTo>
                  <a:lnTo>
                    <a:pt x="15622" y="3975"/>
                  </a:lnTo>
                  <a:cubicBezTo>
                    <a:pt x="15922" y="4275"/>
                    <a:pt x="15922" y="4600"/>
                    <a:pt x="15622" y="4900"/>
                  </a:cubicBezTo>
                  <a:lnTo>
                    <a:pt x="15097" y="5425"/>
                  </a:lnTo>
                  <a:cubicBezTo>
                    <a:pt x="14897" y="5625"/>
                    <a:pt x="14897" y="5950"/>
                    <a:pt x="14997" y="6150"/>
                  </a:cubicBezTo>
                  <a:cubicBezTo>
                    <a:pt x="15297" y="6675"/>
                    <a:pt x="15522" y="7200"/>
                    <a:pt x="15722" y="7824"/>
                  </a:cubicBezTo>
                  <a:cubicBezTo>
                    <a:pt x="15722" y="8024"/>
                    <a:pt x="15922" y="8249"/>
                    <a:pt x="16247" y="8249"/>
                  </a:cubicBezTo>
                  <a:lnTo>
                    <a:pt x="16972" y="8249"/>
                  </a:lnTo>
                  <a:cubicBezTo>
                    <a:pt x="17397" y="8249"/>
                    <a:pt x="17697" y="8549"/>
                    <a:pt x="17697" y="8874"/>
                  </a:cubicBezTo>
                  <a:lnTo>
                    <a:pt x="17697" y="9999"/>
                  </a:lnTo>
                  <a:cubicBezTo>
                    <a:pt x="17697" y="10424"/>
                    <a:pt x="17397" y="10624"/>
                    <a:pt x="16972" y="10624"/>
                  </a:cubicBezTo>
                  <a:lnTo>
                    <a:pt x="16247" y="10624"/>
                  </a:lnTo>
                  <a:cubicBezTo>
                    <a:pt x="15922" y="10624"/>
                    <a:pt x="15722" y="10849"/>
                    <a:pt x="15722" y="11049"/>
                  </a:cubicBezTo>
                  <a:cubicBezTo>
                    <a:pt x="15522" y="11674"/>
                    <a:pt x="15297" y="12199"/>
                    <a:pt x="14997" y="12724"/>
                  </a:cubicBezTo>
                  <a:cubicBezTo>
                    <a:pt x="14897" y="13023"/>
                    <a:pt x="14897" y="13248"/>
                    <a:pt x="15097" y="13448"/>
                  </a:cubicBezTo>
                  <a:lnTo>
                    <a:pt x="15622" y="13973"/>
                  </a:lnTo>
                  <a:cubicBezTo>
                    <a:pt x="15922" y="14273"/>
                    <a:pt x="15822" y="14698"/>
                    <a:pt x="15622" y="14898"/>
                  </a:cubicBezTo>
                  <a:lnTo>
                    <a:pt x="14797" y="15748"/>
                  </a:lnTo>
                  <a:cubicBezTo>
                    <a:pt x="14685" y="15848"/>
                    <a:pt x="14529" y="15898"/>
                    <a:pt x="14373" y="15898"/>
                  </a:cubicBezTo>
                  <a:cubicBezTo>
                    <a:pt x="14216" y="15898"/>
                    <a:pt x="14060" y="15848"/>
                    <a:pt x="13948" y="15748"/>
                  </a:cubicBezTo>
                  <a:lnTo>
                    <a:pt x="13323" y="15123"/>
                  </a:lnTo>
                  <a:cubicBezTo>
                    <a:pt x="13209" y="15052"/>
                    <a:pt x="13096" y="14989"/>
                    <a:pt x="12978" y="14989"/>
                  </a:cubicBezTo>
                  <a:cubicBezTo>
                    <a:pt x="12888" y="14989"/>
                    <a:pt x="12795" y="15026"/>
                    <a:pt x="12698" y="15123"/>
                  </a:cubicBezTo>
                  <a:cubicBezTo>
                    <a:pt x="12173" y="15423"/>
                    <a:pt x="11548" y="15623"/>
                    <a:pt x="11048" y="15748"/>
                  </a:cubicBezTo>
                  <a:cubicBezTo>
                    <a:pt x="10723" y="15848"/>
                    <a:pt x="10623" y="16048"/>
                    <a:pt x="10623" y="16248"/>
                  </a:cubicBezTo>
                  <a:lnTo>
                    <a:pt x="10623" y="17098"/>
                  </a:lnTo>
                  <a:cubicBezTo>
                    <a:pt x="10623" y="17498"/>
                    <a:pt x="10298" y="17723"/>
                    <a:pt x="9998" y="17723"/>
                  </a:cubicBezTo>
                  <a:lnTo>
                    <a:pt x="8749" y="17723"/>
                  </a:lnTo>
                  <a:cubicBezTo>
                    <a:pt x="8424" y="17723"/>
                    <a:pt x="8124" y="17498"/>
                    <a:pt x="8124" y="17098"/>
                  </a:cubicBezTo>
                  <a:lnTo>
                    <a:pt x="8124" y="16248"/>
                  </a:lnTo>
                  <a:cubicBezTo>
                    <a:pt x="8124" y="16048"/>
                    <a:pt x="8024" y="15848"/>
                    <a:pt x="7699" y="15748"/>
                  </a:cubicBezTo>
                  <a:cubicBezTo>
                    <a:pt x="7174" y="15623"/>
                    <a:pt x="6549" y="15423"/>
                    <a:pt x="6049" y="15123"/>
                  </a:cubicBezTo>
                  <a:cubicBezTo>
                    <a:pt x="5908" y="15026"/>
                    <a:pt x="5791" y="14989"/>
                    <a:pt x="5695" y="14989"/>
                  </a:cubicBezTo>
                  <a:cubicBezTo>
                    <a:pt x="5570" y="14989"/>
                    <a:pt x="5481" y="15052"/>
                    <a:pt x="5424" y="15123"/>
                  </a:cubicBezTo>
                  <a:lnTo>
                    <a:pt x="4799" y="15748"/>
                  </a:lnTo>
                  <a:cubicBezTo>
                    <a:pt x="4687" y="15848"/>
                    <a:pt x="4530" y="15898"/>
                    <a:pt x="4374" y="15898"/>
                  </a:cubicBezTo>
                  <a:cubicBezTo>
                    <a:pt x="4218" y="15898"/>
                    <a:pt x="4062" y="15848"/>
                    <a:pt x="3949" y="15748"/>
                  </a:cubicBezTo>
                  <a:lnTo>
                    <a:pt x="3124" y="14898"/>
                  </a:lnTo>
                  <a:cubicBezTo>
                    <a:pt x="2800" y="14698"/>
                    <a:pt x="2800" y="14273"/>
                    <a:pt x="3124" y="13973"/>
                  </a:cubicBezTo>
                  <a:lnTo>
                    <a:pt x="3649" y="13448"/>
                  </a:lnTo>
                  <a:cubicBezTo>
                    <a:pt x="3849" y="13248"/>
                    <a:pt x="3849" y="13023"/>
                    <a:pt x="3749" y="12724"/>
                  </a:cubicBezTo>
                  <a:cubicBezTo>
                    <a:pt x="3424" y="12199"/>
                    <a:pt x="3224" y="11674"/>
                    <a:pt x="3025" y="11049"/>
                  </a:cubicBezTo>
                  <a:cubicBezTo>
                    <a:pt x="3025" y="10849"/>
                    <a:pt x="2700" y="10624"/>
                    <a:pt x="2500" y="10624"/>
                  </a:cubicBezTo>
                  <a:lnTo>
                    <a:pt x="1675" y="10624"/>
                  </a:lnTo>
                  <a:cubicBezTo>
                    <a:pt x="1350" y="10624"/>
                    <a:pt x="1050" y="10424"/>
                    <a:pt x="1050" y="9999"/>
                  </a:cubicBezTo>
                  <a:lnTo>
                    <a:pt x="1050" y="8874"/>
                  </a:lnTo>
                  <a:cubicBezTo>
                    <a:pt x="1050" y="8549"/>
                    <a:pt x="1350" y="8249"/>
                    <a:pt x="1675" y="8249"/>
                  </a:cubicBezTo>
                  <a:lnTo>
                    <a:pt x="2500" y="8249"/>
                  </a:lnTo>
                  <a:cubicBezTo>
                    <a:pt x="2700" y="8249"/>
                    <a:pt x="3025" y="8024"/>
                    <a:pt x="3025" y="7824"/>
                  </a:cubicBezTo>
                  <a:cubicBezTo>
                    <a:pt x="3224" y="7200"/>
                    <a:pt x="3424" y="6675"/>
                    <a:pt x="3749" y="6150"/>
                  </a:cubicBezTo>
                  <a:cubicBezTo>
                    <a:pt x="3849" y="5950"/>
                    <a:pt x="3849" y="5625"/>
                    <a:pt x="3649" y="5425"/>
                  </a:cubicBezTo>
                  <a:lnTo>
                    <a:pt x="3124" y="4900"/>
                  </a:lnTo>
                  <a:cubicBezTo>
                    <a:pt x="2800" y="4600"/>
                    <a:pt x="2800" y="4275"/>
                    <a:pt x="3124" y="3975"/>
                  </a:cubicBezTo>
                  <a:lnTo>
                    <a:pt x="3949" y="3125"/>
                  </a:lnTo>
                  <a:cubicBezTo>
                    <a:pt x="4062" y="3025"/>
                    <a:pt x="4218" y="2975"/>
                    <a:pt x="4374" y="2975"/>
                  </a:cubicBezTo>
                  <a:cubicBezTo>
                    <a:pt x="4530" y="2975"/>
                    <a:pt x="4687" y="3025"/>
                    <a:pt x="4799" y="3125"/>
                  </a:cubicBezTo>
                  <a:lnTo>
                    <a:pt x="5424" y="3750"/>
                  </a:lnTo>
                  <a:cubicBezTo>
                    <a:pt x="5484" y="3885"/>
                    <a:pt x="5616" y="3939"/>
                    <a:pt x="5761" y="3939"/>
                  </a:cubicBezTo>
                  <a:cubicBezTo>
                    <a:pt x="5857" y="3939"/>
                    <a:pt x="5959" y="3915"/>
                    <a:pt x="6049" y="3875"/>
                  </a:cubicBezTo>
                  <a:cubicBezTo>
                    <a:pt x="6549" y="3550"/>
                    <a:pt x="7174" y="3250"/>
                    <a:pt x="7699" y="3125"/>
                  </a:cubicBezTo>
                  <a:cubicBezTo>
                    <a:pt x="8024" y="3025"/>
                    <a:pt x="8124" y="2825"/>
                    <a:pt x="8124" y="2625"/>
                  </a:cubicBezTo>
                  <a:lnTo>
                    <a:pt x="8124" y="1776"/>
                  </a:lnTo>
                  <a:cubicBezTo>
                    <a:pt x="8124" y="1476"/>
                    <a:pt x="8424" y="1151"/>
                    <a:pt x="8749" y="1151"/>
                  </a:cubicBezTo>
                  <a:close/>
                  <a:moveTo>
                    <a:pt x="8749" y="1"/>
                  </a:moveTo>
                  <a:cubicBezTo>
                    <a:pt x="7799" y="1"/>
                    <a:pt x="7074" y="851"/>
                    <a:pt x="7074" y="1776"/>
                  </a:cubicBezTo>
                  <a:lnTo>
                    <a:pt x="7074" y="2200"/>
                  </a:lnTo>
                  <a:cubicBezTo>
                    <a:pt x="6674" y="2300"/>
                    <a:pt x="6249" y="2500"/>
                    <a:pt x="5824" y="2725"/>
                  </a:cubicBezTo>
                  <a:lnTo>
                    <a:pt x="5624" y="2400"/>
                  </a:lnTo>
                  <a:cubicBezTo>
                    <a:pt x="5262" y="2038"/>
                    <a:pt x="4793" y="1857"/>
                    <a:pt x="4337" y="1857"/>
                  </a:cubicBezTo>
                  <a:cubicBezTo>
                    <a:pt x="3881" y="1857"/>
                    <a:pt x="3437" y="2038"/>
                    <a:pt x="3124" y="2400"/>
                  </a:cubicBezTo>
                  <a:lnTo>
                    <a:pt x="2300" y="3250"/>
                  </a:lnTo>
                  <a:cubicBezTo>
                    <a:pt x="1675" y="3875"/>
                    <a:pt x="1550" y="5000"/>
                    <a:pt x="2300" y="5625"/>
                  </a:cubicBezTo>
                  <a:lnTo>
                    <a:pt x="2600" y="5950"/>
                  </a:lnTo>
                  <a:cubicBezTo>
                    <a:pt x="2400" y="6375"/>
                    <a:pt x="2175" y="6675"/>
                    <a:pt x="2075" y="7100"/>
                  </a:cubicBezTo>
                  <a:lnTo>
                    <a:pt x="1675" y="7100"/>
                  </a:lnTo>
                  <a:cubicBezTo>
                    <a:pt x="725" y="7100"/>
                    <a:pt x="0" y="7924"/>
                    <a:pt x="0" y="8874"/>
                  </a:cubicBezTo>
                  <a:lnTo>
                    <a:pt x="0" y="9999"/>
                  </a:lnTo>
                  <a:cubicBezTo>
                    <a:pt x="0" y="10949"/>
                    <a:pt x="725" y="11774"/>
                    <a:pt x="1675" y="11774"/>
                  </a:cubicBezTo>
                  <a:lnTo>
                    <a:pt x="2075" y="11774"/>
                  </a:lnTo>
                  <a:cubicBezTo>
                    <a:pt x="2175" y="12199"/>
                    <a:pt x="2400" y="12624"/>
                    <a:pt x="2600" y="12923"/>
                  </a:cubicBezTo>
                  <a:lnTo>
                    <a:pt x="2300" y="13248"/>
                  </a:lnTo>
                  <a:cubicBezTo>
                    <a:pt x="1550" y="13873"/>
                    <a:pt x="1675" y="14998"/>
                    <a:pt x="2300" y="15623"/>
                  </a:cubicBezTo>
                  <a:lnTo>
                    <a:pt x="3124" y="16473"/>
                  </a:lnTo>
                  <a:cubicBezTo>
                    <a:pt x="3437" y="16835"/>
                    <a:pt x="3881" y="17016"/>
                    <a:pt x="4337" y="17016"/>
                  </a:cubicBezTo>
                  <a:cubicBezTo>
                    <a:pt x="4793" y="17016"/>
                    <a:pt x="5262" y="16835"/>
                    <a:pt x="5624" y="16473"/>
                  </a:cubicBezTo>
                  <a:lnTo>
                    <a:pt x="5824" y="16248"/>
                  </a:lnTo>
                  <a:cubicBezTo>
                    <a:pt x="6249" y="16473"/>
                    <a:pt x="6674" y="16573"/>
                    <a:pt x="7074" y="16673"/>
                  </a:cubicBezTo>
                  <a:lnTo>
                    <a:pt x="7074" y="17098"/>
                  </a:lnTo>
                  <a:cubicBezTo>
                    <a:pt x="7074" y="18023"/>
                    <a:pt x="7799" y="18872"/>
                    <a:pt x="8749" y="18872"/>
                  </a:cubicBezTo>
                  <a:lnTo>
                    <a:pt x="9998" y="18872"/>
                  </a:lnTo>
                  <a:cubicBezTo>
                    <a:pt x="10923" y="18872"/>
                    <a:pt x="11673" y="18023"/>
                    <a:pt x="11673" y="17098"/>
                  </a:cubicBezTo>
                  <a:lnTo>
                    <a:pt x="11673" y="16673"/>
                  </a:lnTo>
                  <a:cubicBezTo>
                    <a:pt x="12073" y="16573"/>
                    <a:pt x="12498" y="16473"/>
                    <a:pt x="12798" y="16248"/>
                  </a:cubicBezTo>
                  <a:lnTo>
                    <a:pt x="13123" y="16473"/>
                  </a:lnTo>
                  <a:cubicBezTo>
                    <a:pt x="13485" y="16835"/>
                    <a:pt x="13929" y="17016"/>
                    <a:pt x="14373" y="17016"/>
                  </a:cubicBezTo>
                  <a:cubicBezTo>
                    <a:pt x="14816" y="17016"/>
                    <a:pt x="15260" y="16835"/>
                    <a:pt x="15622" y="16473"/>
                  </a:cubicBezTo>
                  <a:lnTo>
                    <a:pt x="16447" y="15623"/>
                  </a:lnTo>
                  <a:cubicBezTo>
                    <a:pt x="17072" y="14998"/>
                    <a:pt x="17072" y="13873"/>
                    <a:pt x="16447" y="13248"/>
                  </a:cubicBezTo>
                  <a:lnTo>
                    <a:pt x="16147" y="12923"/>
                  </a:lnTo>
                  <a:cubicBezTo>
                    <a:pt x="16347" y="12624"/>
                    <a:pt x="16447" y="12199"/>
                    <a:pt x="16672" y="11774"/>
                  </a:cubicBezTo>
                  <a:lnTo>
                    <a:pt x="16972" y="11774"/>
                  </a:lnTo>
                  <a:cubicBezTo>
                    <a:pt x="18022" y="11774"/>
                    <a:pt x="18747" y="10949"/>
                    <a:pt x="18747" y="9999"/>
                  </a:cubicBezTo>
                  <a:lnTo>
                    <a:pt x="18747" y="8874"/>
                  </a:lnTo>
                  <a:cubicBezTo>
                    <a:pt x="18747" y="7924"/>
                    <a:pt x="18022" y="7100"/>
                    <a:pt x="16972" y="7100"/>
                  </a:cubicBezTo>
                  <a:lnTo>
                    <a:pt x="16672" y="7100"/>
                  </a:lnTo>
                  <a:cubicBezTo>
                    <a:pt x="16447" y="6675"/>
                    <a:pt x="16347" y="6375"/>
                    <a:pt x="16147" y="5950"/>
                  </a:cubicBezTo>
                  <a:lnTo>
                    <a:pt x="16447" y="5625"/>
                  </a:lnTo>
                  <a:cubicBezTo>
                    <a:pt x="17072" y="5000"/>
                    <a:pt x="17072" y="3875"/>
                    <a:pt x="16447" y="3250"/>
                  </a:cubicBezTo>
                  <a:lnTo>
                    <a:pt x="15622" y="2400"/>
                  </a:lnTo>
                  <a:cubicBezTo>
                    <a:pt x="15260" y="2038"/>
                    <a:pt x="14816" y="1857"/>
                    <a:pt x="14373" y="1857"/>
                  </a:cubicBezTo>
                  <a:cubicBezTo>
                    <a:pt x="13929" y="1857"/>
                    <a:pt x="13485" y="2038"/>
                    <a:pt x="13123" y="2400"/>
                  </a:cubicBezTo>
                  <a:lnTo>
                    <a:pt x="12798" y="2725"/>
                  </a:lnTo>
                  <a:cubicBezTo>
                    <a:pt x="12498" y="2500"/>
                    <a:pt x="12073" y="2300"/>
                    <a:pt x="11673" y="2200"/>
                  </a:cubicBezTo>
                  <a:lnTo>
                    <a:pt x="11673" y="1776"/>
                  </a:lnTo>
                  <a:cubicBezTo>
                    <a:pt x="11673" y="851"/>
                    <a:pt x="10923" y="1"/>
                    <a:pt x="9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143913" y="2128825"/>
              <a:ext cx="203100" cy="205625"/>
            </a:xfrm>
            <a:custGeom>
              <a:avLst/>
              <a:gdLst/>
              <a:ahLst/>
              <a:cxnLst/>
              <a:rect l="l" t="t" r="r" b="b"/>
              <a:pathLst>
                <a:path w="8124" h="8225" extrusionOk="0">
                  <a:moveTo>
                    <a:pt x="4074" y="1151"/>
                  </a:moveTo>
                  <a:cubicBezTo>
                    <a:pt x="5749" y="1151"/>
                    <a:pt x="7099" y="2500"/>
                    <a:pt x="7099" y="4175"/>
                  </a:cubicBezTo>
                  <a:cubicBezTo>
                    <a:pt x="7099" y="5725"/>
                    <a:pt x="5749" y="7075"/>
                    <a:pt x="4074" y="7075"/>
                  </a:cubicBezTo>
                  <a:cubicBezTo>
                    <a:pt x="2400" y="7075"/>
                    <a:pt x="1050" y="5725"/>
                    <a:pt x="1050" y="4175"/>
                  </a:cubicBezTo>
                  <a:cubicBezTo>
                    <a:pt x="1050" y="2500"/>
                    <a:pt x="2400" y="1151"/>
                    <a:pt x="4074" y="1151"/>
                  </a:cubicBezTo>
                  <a:close/>
                  <a:moveTo>
                    <a:pt x="4074" y="1"/>
                  </a:moveTo>
                  <a:cubicBezTo>
                    <a:pt x="1775" y="1"/>
                    <a:pt x="0" y="1876"/>
                    <a:pt x="0" y="4175"/>
                  </a:cubicBezTo>
                  <a:cubicBezTo>
                    <a:pt x="0" y="6350"/>
                    <a:pt x="1775" y="8224"/>
                    <a:pt x="4074" y="8224"/>
                  </a:cubicBezTo>
                  <a:cubicBezTo>
                    <a:pt x="6374" y="8224"/>
                    <a:pt x="8124" y="6350"/>
                    <a:pt x="8124" y="4175"/>
                  </a:cubicBezTo>
                  <a:cubicBezTo>
                    <a:pt x="8124" y="1876"/>
                    <a:pt x="6374" y="1"/>
                    <a:pt x="4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7921313" y="1889695"/>
              <a:ext cx="671800" cy="669275"/>
            </a:xfrm>
            <a:custGeom>
              <a:avLst/>
              <a:gdLst/>
              <a:ahLst/>
              <a:cxnLst/>
              <a:rect l="l" t="t" r="r" b="b"/>
              <a:pathLst>
                <a:path w="26872" h="26771" extrusionOk="0">
                  <a:moveTo>
                    <a:pt x="13424" y="1"/>
                  </a:moveTo>
                  <a:cubicBezTo>
                    <a:pt x="6050" y="1"/>
                    <a:pt x="1" y="6050"/>
                    <a:pt x="1" y="13448"/>
                  </a:cubicBezTo>
                  <a:cubicBezTo>
                    <a:pt x="1" y="20847"/>
                    <a:pt x="6050" y="26771"/>
                    <a:pt x="13424" y="26771"/>
                  </a:cubicBezTo>
                  <a:cubicBezTo>
                    <a:pt x="20822" y="26771"/>
                    <a:pt x="26871" y="20847"/>
                    <a:pt x="26871" y="13448"/>
                  </a:cubicBezTo>
                  <a:cubicBezTo>
                    <a:pt x="26871" y="6050"/>
                    <a:pt x="20822" y="1"/>
                    <a:pt x="13424" y="1"/>
                  </a:cubicBezTo>
                  <a:close/>
                </a:path>
              </a:pathLst>
            </a:custGeom>
            <a:solidFill>
              <a:srgbClr val="B25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6020288" y="1844063"/>
              <a:ext cx="18846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and the fourth-largest one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7989163" y="1858932"/>
              <a:ext cx="5361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3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" name="Google Shape;232;p19"/>
          <p:cNvGrpSpPr/>
          <p:nvPr/>
        </p:nvGrpSpPr>
        <p:grpSpPr>
          <a:xfrm>
            <a:off x="550888" y="2918550"/>
            <a:ext cx="4006425" cy="1497250"/>
            <a:chOff x="550888" y="2918550"/>
            <a:chExt cx="4006425" cy="1497250"/>
          </a:xfrm>
        </p:grpSpPr>
        <p:sp>
          <p:nvSpPr>
            <p:cNvPr id="233" name="Google Shape;233;p19"/>
            <p:cNvSpPr/>
            <p:nvPr/>
          </p:nvSpPr>
          <p:spPr>
            <a:xfrm>
              <a:off x="776263" y="3123650"/>
              <a:ext cx="3209136" cy="1145450"/>
            </a:xfrm>
            <a:custGeom>
              <a:avLst/>
              <a:gdLst/>
              <a:ahLst/>
              <a:cxnLst/>
              <a:rect l="l" t="t" r="r" b="b"/>
              <a:pathLst>
                <a:path w="108307" h="45818" extrusionOk="0">
                  <a:moveTo>
                    <a:pt x="22921" y="1"/>
                  </a:moveTo>
                  <a:cubicBezTo>
                    <a:pt x="10298" y="1"/>
                    <a:pt x="0" y="10199"/>
                    <a:pt x="0" y="22896"/>
                  </a:cubicBezTo>
                  <a:cubicBezTo>
                    <a:pt x="0" y="35494"/>
                    <a:pt x="10298" y="45817"/>
                    <a:pt x="22921" y="45817"/>
                  </a:cubicBezTo>
                  <a:lnTo>
                    <a:pt x="108306" y="45817"/>
                  </a:lnTo>
                  <a:lnTo>
                    <a:pt x="10830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057538" y="2918550"/>
              <a:ext cx="1499775" cy="1497250"/>
            </a:xfrm>
            <a:custGeom>
              <a:avLst/>
              <a:gdLst/>
              <a:ahLst/>
              <a:cxnLst/>
              <a:rect l="l" t="t" r="r" b="b"/>
              <a:pathLst>
                <a:path w="59991" h="59890" extrusionOk="0">
                  <a:moveTo>
                    <a:pt x="1" y="0"/>
                  </a:moveTo>
                  <a:cubicBezTo>
                    <a:pt x="1" y="33019"/>
                    <a:pt x="26871" y="59889"/>
                    <a:pt x="59990" y="59889"/>
                  </a:cubicBezTo>
                  <a:lnTo>
                    <a:pt x="59990" y="22196"/>
                  </a:lnTo>
                  <a:cubicBezTo>
                    <a:pt x="47717" y="22196"/>
                    <a:pt x="37819" y="12198"/>
                    <a:pt x="37819" y="0"/>
                  </a:cubicBezTo>
                  <a:close/>
                </a:path>
              </a:pathLst>
            </a:custGeom>
            <a:solidFill>
              <a:srgbClr val="63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574188" y="3383600"/>
              <a:ext cx="533675" cy="479325"/>
            </a:xfrm>
            <a:custGeom>
              <a:avLst/>
              <a:gdLst/>
              <a:ahLst/>
              <a:cxnLst/>
              <a:rect l="l" t="t" r="r" b="b"/>
              <a:pathLst>
                <a:path w="21347" h="19173" extrusionOk="0">
                  <a:moveTo>
                    <a:pt x="13948" y="851"/>
                  </a:moveTo>
                  <a:cubicBezTo>
                    <a:pt x="17497" y="851"/>
                    <a:pt x="20522" y="3350"/>
                    <a:pt x="20522" y="6250"/>
                  </a:cubicBezTo>
                  <a:cubicBezTo>
                    <a:pt x="20522" y="7499"/>
                    <a:pt x="19997" y="8749"/>
                    <a:pt x="18947" y="9699"/>
                  </a:cubicBezTo>
                  <a:cubicBezTo>
                    <a:pt x="18947" y="9799"/>
                    <a:pt x="18947" y="9799"/>
                    <a:pt x="18847" y="9899"/>
                  </a:cubicBezTo>
                  <a:cubicBezTo>
                    <a:pt x="18647" y="10724"/>
                    <a:pt x="18747" y="11574"/>
                    <a:pt x="19172" y="12398"/>
                  </a:cubicBezTo>
                  <a:cubicBezTo>
                    <a:pt x="18422" y="12198"/>
                    <a:pt x="17797" y="11774"/>
                    <a:pt x="17297" y="11249"/>
                  </a:cubicBezTo>
                  <a:cubicBezTo>
                    <a:pt x="17209" y="11178"/>
                    <a:pt x="17083" y="11107"/>
                    <a:pt x="16981" y="11107"/>
                  </a:cubicBezTo>
                  <a:cubicBezTo>
                    <a:pt x="16939" y="11107"/>
                    <a:pt x="16901" y="11119"/>
                    <a:pt x="16872" y="11149"/>
                  </a:cubicBezTo>
                  <a:cubicBezTo>
                    <a:pt x="16147" y="11349"/>
                    <a:pt x="15197" y="11574"/>
                    <a:pt x="14373" y="11674"/>
                  </a:cubicBezTo>
                  <a:cubicBezTo>
                    <a:pt x="14273" y="9999"/>
                    <a:pt x="13423" y="8549"/>
                    <a:pt x="12073" y="7499"/>
                  </a:cubicBezTo>
                  <a:lnTo>
                    <a:pt x="17597" y="7499"/>
                  </a:lnTo>
                  <a:cubicBezTo>
                    <a:pt x="17797" y="7499"/>
                    <a:pt x="18022" y="7299"/>
                    <a:pt x="18022" y="7099"/>
                  </a:cubicBezTo>
                  <a:cubicBezTo>
                    <a:pt x="18022" y="6774"/>
                    <a:pt x="17797" y="6675"/>
                    <a:pt x="17597" y="6675"/>
                  </a:cubicBezTo>
                  <a:lnTo>
                    <a:pt x="10823" y="6675"/>
                  </a:lnTo>
                  <a:cubicBezTo>
                    <a:pt x="9898" y="6150"/>
                    <a:pt x="8849" y="5850"/>
                    <a:pt x="7699" y="5850"/>
                  </a:cubicBezTo>
                  <a:cubicBezTo>
                    <a:pt x="8024" y="3025"/>
                    <a:pt x="10723" y="851"/>
                    <a:pt x="13948" y="851"/>
                  </a:cubicBezTo>
                  <a:close/>
                  <a:moveTo>
                    <a:pt x="7299" y="6675"/>
                  </a:moveTo>
                  <a:cubicBezTo>
                    <a:pt x="10623" y="6675"/>
                    <a:pt x="13548" y="8974"/>
                    <a:pt x="13548" y="12099"/>
                  </a:cubicBezTo>
                  <a:cubicBezTo>
                    <a:pt x="13548" y="14998"/>
                    <a:pt x="10723" y="17498"/>
                    <a:pt x="7299" y="17498"/>
                  </a:cubicBezTo>
                  <a:cubicBezTo>
                    <a:pt x="6349" y="17498"/>
                    <a:pt x="5199" y="17298"/>
                    <a:pt x="4474" y="16973"/>
                  </a:cubicBezTo>
                  <a:cubicBezTo>
                    <a:pt x="4417" y="16944"/>
                    <a:pt x="4368" y="16932"/>
                    <a:pt x="4322" y="16932"/>
                  </a:cubicBezTo>
                  <a:cubicBezTo>
                    <a:pt x="4207" y="16932"/>
                    <a:pt x="4110" y="17008"/>
                    <a:pt x="3949" y="17098"/>
                  </a:cubicBezTo>
                  <a:cubicBezTo>
                    <a:pt x="3549" y="17598"/>
                    <a:pt x="2800" y="18022"/>
                    <a:pt x="2175" y="18122"/>
                  </a:cubicBezTo>
                  <a:cubicBezTo>
                    <a:pt x="2500" y="17398"/>
                    <a:pt x="2600" y="16573"/>
                    <a:pt x="2400" y="15723"/>
                  </a:cubicBezTo>
                  <a:cubicBezTo>
                    <a:pt x="2400" y="15623"/>
                    <a:pt x="2300" y="15623"/>
                    <a:pt x="2300" y="15523"/>
                  </a:cubicBezTo>
                  <a:cubicBezTo>
                    <a:pt x="1350" y="14598"/>
                    <a:pt x="825" y="13348"/>
                    <a:pt x="825" y="12099"/>
                  </a:cubicBezTo>
                  <a:cubicBezTo>
                    <a:pt x="825" y="9074"/>
                    <a:pt x="3749" y="6675"/>
                    <a:pt x="7299" y="6675"/>
                  </a:cubicBezTo>
                  <a:close/>
                  <a:moveTo>
                    <a:pt x="13948" y="1"/>
                  </a:moveTo>
                  <a:cubicBezTo>
                    <a:pt x="10198" y="1"/>
                    <a:pt x="7174" y="2600"/>
                    <a:pt x="6874" y="5850"/>
                  </a:cubicBezTo>
                  <a:cubicBezTo>
                    <a:pt x="3325" y="6050"/>
                    <a:pt x="0" y="8549"/>
                    <a:pt x="0" y="12099"/>
                  </a:cubicBezTo>
                  <a:cubicBezTo>
                    <a:pt x="0" y="13548"/>
                    <a:pt x="525" y="14898"/>
                    <a:pt x="1675" y="16048"/>
                  </a:cubicBezTo>
                  <a:cubicBezTo>
                    <a:pt x="1875" y="16873"/>
                    <a:pt x="1550" y="17822"/>
                    <a:pt x="925" y="18447"/>
                  </a:cubicBezTo>
                  <a:cubicBezTo>
                    <a:pt x="825" y="18547"/>
                    <a:pt x="825" y="18747"/>
                    <a:pt x="825" y="18847"/>
                  </a:cubicBezTo>
                  <a:cubicBezTo>
                    <a:pt x="925" y="19072"/>
                    <a:pt x="1050" y="19172"/>
                    <a:pt x="1250" y="19172"/>
                  </a:cubicBezTo>
                  <a:cubicBezTo>
                    <a:pt x="2400" y="19172"/>
                    <a:pt x="3549" y="18647"/>
                    <a:pt x="4374" y="17822"/>
                  </a:cubicBezTo>
                  <a:cubicBezTo>
                    <a:pt x="5199" y="18122"/>
                    <a:pt x="6349" y="18347"/>
                    <a:pt x="7299" y="18347"/>
                  </a:cubicBezTo>
                  <a:cubicBezTo>
                    <a:pt x="11048" y="18347"/>
                    <a:pt x="14173" y="15723"/>
                    <a:pt x="14373" y="12498"/>
                  </a:cubicBezTo>
                  <a:cubicBezTo>
                    <a:pt x="15197" y="12398"/>
                    <a:pt x="16147" y="12298"/>
                    <a:pt x="16872" y="11974"/>
                  </a:cubicBezTo>
                  <a:cubicBezTo>
                    <a:pt x="17697" y="12823"/>
                    <a:pt x="18847" y="13348"/>
                    <a:pt x="20097" y="13348"/>
                  </a:cubicBezTo>
                  <a:cubicBezTo>
                    <a:pt x="20197" y="13348"/>
                    <a:pt x="20422" y="13223"/>
                    <a:pt x="20422" y="13023"/>
                  </a:cubicBezTo>
                  <a:cubicBezTo>
                    <a:pt x="20522" y="12923"/>
                    <a:pt x="20522" y="12723"/>
                    <a:pt x="20297" y="12598"/>
                  </a:cubicBezTo>
                  <a:cubicBezTo>
                    <a:pt x="19672" y="11974"/>
                    <a:pt x="19472" y="11049"/>
                    <a:pt x="19672" y="10224"/>
                  </a:cubicBezTo>
                  <a:cubicBezTo>
                    <a:pt x="20721" y="9074"/>
                    <a:pt x="21346" y="7724"/>
                    <a:pt x="21346" y="6250"/>
                  </a:cubicBezTo>
                  <a:cubicBezTo>
                    <a:pt x="21346" y="2600"/>
                    <a:pt x="17697" y="1"/>
                    <a:pt x="13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699163" y="3654800"/>
              <a:ext cx="151250" cy="20650"/>
            </a:xfrm>
            <a:custGeom>
              <a:avLst/>
              <a:gdLst/>
              <a:ahLst/>
              <a:cxnLst/>
              <a:rect l="l" t="t" r="r" b="b"/>
              <a:pathLst>
                <a:path w="6050" h="826" extrusionOk="0">
                  <a:moveTo>
                    <a:pt x="425" y="1"/>
                  </a:moveTo>
                  <a:cubicBezTo>
                    <a:pt x="200" y="1"/>
                    <a:pt x="0" y="101"/>
                    <a:pt x="0" y="401"/>
                  </a:cubicBezTo>
                  <a:cubicBezTo>
                    <a:pt x="0" y="626"/>
                    <a:pt x="200" y="826"/>
                    <a:pt x="425" y="826"/>
                  </a:cubicBezTo>
                  <a:lnTo>
                    <a:pt x="5624" y="826"/>
                  </a:lnTo>
                  <a:cubicBezTo>
                    <a:pt x="5824" y="826"/>
                    <a:pt x="6049" y="626"/>
                    <a:pt x="6049" y="401"/>
                  </a:cubicBezTo>
                  <a:cubicBezTo>
                    <a:pt x="6049" y="101"/>
                    <a:pt x="5824" y="1"/>
                    <a:pt x="5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657288" y="3717300"/>
              <a:ext cx="193125" cy="20650"/>
            </a:xfrm>
            <a:custGeom>
              <a:avLst/>
              <a:gdLst/>
              <a:ahLst/>
              <a:cxnLst/>
              <a:rect l="l" t="t" r="r" b="b"/>
              <a:pathLst>
                <a:path w="7725" h="826" extrusionOk="0">
                  <a:moveTo>
                    <a:pt x="425" y="0"/>
                  </a:moveTo>
                  <a:cubicBezTo>
                    <a:pt x="225" y="0"/>
                    <a:pt x="1" y="100"/>
                    <a:pt x="1" y="400"/>
                  </a:cubicBezTo>
                  <a:cubicBezTo>
                    <a:pt x="1" y="625"/>
                    <a:pt x="225" y="825"/>
                    <a:pt x="425" y="825"/>
                  </a:cubicBezTo>
                  <a:lnTo>
                    <a:pt x="7299" y="825"/>
                  </a:lnTo>
                  <a:cubicBezTo>
                    <a:pt x="7499" y="825"/>
                    <a:pt x="7724" y="625"/>
                    <a:pt x="7724" y="400"/>
                  </a:cubicBezTo>
                  <a:cubicBezTo>
                    <a:pt x="7724" y="100"/>
                    <a:pt x="7499" y="0"/>
                    <a:pt x="7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871013" y="3487950"/>
              <a:ext cx="153725" cy="20650"/>
            </a:xfrm>
            <a:custGeom>
              <a:avLst/>
              <a:gdLst/>
              <a:ahLst/>
              <a:cxnLst/>
              <a:rect l="l" t="t" r="r" b="b"/>
              <a:pathLst>
                <a:path w="6149" h="826" extrusionOk="0">
                  <a:moveTo>
                    <a:pt x="425" y="1"/>
                  </a:moveTo>
                  <a:cubicBezTo>
                    <a:pt x="200" y="1"/>
                    <a:pt x="0" y="101"/>
                    <a:pt x="0" y="426"/>
                  </a:cubicBezTo>
                  <a:cubicBezTo>
                    <a:pt x="0" y="626"/>
                    <a:pt x="200" y="826"/>
                    <a:pt x="425" y="826"/>
                  </a:cubicBezTo>
                  <a:lnTo>
                    <a:pt x="5724" y="826"/>
                  </a:lnTo>
                  <a:cubicBezTo>
                    <a:pt x="5924" y="826"/>
                    <a:pt x="6149" y="626"/>
                    <a:pt x="6149" y="426"/>
                  </a:cubicBezTo>
                  <a:cubicBezTo>
                    <a:pt x="6149" y="101"/>
                    <a:pt x="5924" y="1"/>
                    <a:pt x="5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50888" y="3359844"/>
              <a:ext cx="669300" cy="669275"/>
            </a:xfrm>
            <a:custGeom>
              <a:avLst/>
              <a:gdLst/>
              <a:ahLst/>
              <a:cxnLst/>
              <a:rect l="l" t="t" r="r" b="b"/>
              <a:pathLst>
                <a:path w="26772" h="26771" extrusionOk="0">
                  <a:moveTo>
                    <a:pt x="13349" y="1"/>
                  </a:moveTo>
                  <a:cubicBezTo>
                    <a:pt x="5950" y="1"/>
                    <a:pt x="1" y="6025"/>
                    <a:pt x="1" y="13423"/>
                  </a:cubicBezTo>
                  <a:cubicBezTo>
                    <a:pt x="1" y="20822"/>
                    <a:pt x="5950" y="26771"/>
                    <a:pt x="13349" y="26771"/>
                  </a:cubicBezTo>
                  <a:cubicBezTo>
                    <a:pt x="20722" y="26771"/>
                    <a:pt x="26771" y="20822"/>
                    <a:pt x="26771" y="13423"/>
                  </a:cubicBezTo>
                  <a:cubicBezTo>
                    <a:pt x="26771" y="6025"/>
                    <a:pt x="20722" y="1"/>
                    <a:pt x="13349" y="1"/>
                  </a:cubicBezTo>
                  <a:close/>
                </a:path>
              </a:pathLst>
            </a:custGeom>
            <a:solidFill>
              <a:srgbClr val="63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 txBox="1"/>
            <p:nvPr/>
          </p:nvSpPr>
          <p:spPr>
            <a:xfrm>
              <a:off x="1286013" y="3330975"/>
              <a:ext cx="18846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Despite being red, Mars is a cold place full of iron oxide dust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617488" y="3329082"/>
              <a:ext cx="5361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3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4547763" y="2918550"/>
            <a:ext cx="4045350" cy="1497250"/>
            <a:chOff x="4547763" y="2918550"/>
            <a:chExt cx="4045350" cy="1497250"/>
          </a:xfrm>
        </p:grpSpPr>
        <p:sp>
          <p:nvSpPr>
            <p:cNvPr id="243" name="Google Shape;243;p19"/>
            <p:cNvSpPr/>
            <p:nvPr/>
          </p:nvSpPr>
          <p:spPr>
            <a:xfrm>
              <a:off x="5110163" y="3123650"/>
              <a:ext cx="3209065" cy="1145450"/>
            </a:xfrm>
            <a:custGeom>
              <a:avLst/>
              <a:gdLst/>
              <a:ahLst/>
              <a:cxnLst/>
              <a:rect l="l" t="t" r="r" b="b"/>
              <a:pathLst>
                <a:path w="108332" h="45818" extrusionOk="0">
                  <a:moveTo>
                    <a:pt x="0" y="1"/>
                  </a:moveTo>
                  <a:lnTo>
                    <a:pt x="0" y="45817"/>
                  </a:lnTo>
                  <a:lnTo>
                    <a:pt x="85410" y="45817"/>
                  </a:lnTo>
                  <a:cubicBezTo>
                    <a:pt x="98008" y="45817"/>
                    <a:pt x="108331" y="35494"/>
                    <a:pt x="108331" y="22896"/>
                  </a:cubicBezTo>
                  <a:cubicBezTo>
                    <a:pt x="108331" y="10199"/>
                    <a:pt x="98008" y="1"/>
                    <a:pt x="8541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547763" y="2918550"/>
              <a:ext cx="1499750" cy="1497250"/>
            </a:xfrm>
            <a:custGeom>
              <a:avLst/>
              <a:gdLst/>
              <a:ahLst/>
              <a:cxnLst/>
              <a:rect l="l" t="t" r="r" b="b"/>
              <a:pathLst>
                <a:path w="59990" h="59890" extrusionOk="0">
                  <a:moveTo>
                    <a:pt x="22196" y="0"/>
                  </a:moveTo>
                  <a:cubicBezTo>
                    <a:pt x="22196" y="12198"/>
                    <a:pt x="12298" y="22196"/>
                    <a:pt x="0" y="22196"/>
                  </a:cubicBezTo>
                  <a:lnTo>
                    <a:pt x="0" y="59889"/>
                  </a:lnTo>
                  <a:cubicBezTo>
                    <a:pt x="33119" y="59889"/>
                    <a:pt x="59990" y="33019"/>
                    <a:pt x="59990" y="0"/>
                  </a:cubicBezTo>
                  <a:close/>
                </a:path>
              </a:pathLst>
            </a:custGeom>
            <a:solidFill>
              <a:srgbClr val="D44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011438" y="3352350"/>
              <a:ext cx="541800" cy="541800"/>
            </a:xfrm>
            <a:custGeom>
              <a:avLst/>
              <a:gdLst/>
              <a:ahLst/>
              <a:cxnLst/>
              <a:rect l="l" t="t" r="r" b="b"/>
              <a:pathLst>
                <a:path w="21672" h="21672" extrusionOk="0">
                  <a:moveTo>
                    <a:pt x="11348" y="2725"/>
                  </a:moveTo>
                  <a:cubicBezTo>
                    <a:pt x="15422" y="2925"/>
                    <a:pt x="18747" y="6150"/>
                    <a:pt x="18947" y="10324"/>
                  </a:cubicBezTo>
                  <a:lnTo>
                    <a:pt x="17597" y="10324"/>
                  </a:lnTo>
                  <a:cubicBezTo>
                    <a:pt x="17397" y="10324"/>
                    <a:pt x="17172" y="10524"/>
                    <a:pt x="17172" y="10849"/>
                  </a:cubicBezTo>
                  <a:cubicBezTo>
                    <a:pt x="17172" y="11049"/>
                    <a:pt x="17397" y="11249"/>
                    <a:pt x="17597" y="11249"/>
                  </a:cubicBezTo>
                  <a:lnTo>
                    <a:pt x="18947" y="11249"/>
                  </a:lnTo>
                  <a:cubicBezTo>
                    <a:pt x="18747" y="15423"/>
                    <a:pt x="15422" y="18648"/>
                    <a:pt x="11348" y="18848"/>
                  </a:cubicBezTo>
                  <a:lnTo>
                    <a:pt x="11348" y="17598"/>
                  </a:lnTo>
                  <a:cubicBezTo>
                    <a:pt x="11348" y="17298"/>
                    <a:pt x="11148" y="17098"/>
                    <a:pt x="10823" y="17098"/>
                  </a:cubicBezTo>
                  <a:cubicBezTo>
                    <a:pt x="10623" y="17098"/>
                    <a:pt x="10423" y="17298"/>
                    <a:pt x="10423" y="17598"/>
                  </a:cubicBezTo>
                  <a:lnTo>
                    <a:pt x="10423" y="18848"/>
                  </a:lnTo>
                  <a:cubicBezTo>
                    <a:pt x="6249" y="18648"/>
                    <a:pt x="2925" y="15423"/>
                    <a:pt x="2700" y="11249"/>
                  </a:cubicBezTo>
                  <a:lnTo>
                    <a:pt x="4049" y="11249"/>
                  </a:lnTo>
                  <a:cubicBezTo>
                    <a:pt x="4374" y="11249"/>
                    <a:pt x="4474" y="11049"/>
                    <a:pt x="4474" y="10849"/>
                  </a:cubicBezTo>
                  <a:cubicBezTo>
                    <a:pt x="4474" y="10524"/>
                    <a:pt x="4374" y="10324"/>
                    <a:pt x="4049" y="10324"/>
                  </a:cubicBezTo>
                  <a:lnTo>
                    <a:pt x="2700" y="10324"/>
                  </a:lnTo>
                  <a:cubicBezTo>
                    <a:pt x="2925" y="6150"/>
                    <a:pt x="6249" y="2925"/>
                    <a:pt x="10423" y="2725"/>
                  </a:cubicBezTo>
                  <a:lnTo>
                    <a:pt x="10423" y="4075"/>
                  </a:lnTo>
                  <a:cubicBezTo>
                    <a:pt x="10423" y="4275"/>
                    <a:pt x="10623" y="4475"/>
                    <a:pt x="10823" y="4475"/>
                  </a:cubicBezTo>
                  <a:cubicBezTo>
                    <a:pt x="11148" y="4475"/>
                    <a:pt x="11348" y="4275"/>
                    <a:pt x="11348" y="4075"/>
                  </a:cubicBezTo>
                  <a:lnTo>
                    <a:pt x="11348" y="2725"/>
                  </a:lnTo>
                  <a:close/>
                  <a:moveTo>
                    <a:pt x="10823" y="1"/>
                  </a:moveTo>
                  <a:cubicBezTo>
                    <a:pt x="10623" y="1"/>
                    <a:pt x="10423" y="101"/>
                    <a:pt x="10423" y="426"/>
                  </a:cubicBezTo>
                  <a:lnTo>
                    <a:pt x="10423" y="1776"/>
                  </a:lnTo>
                  <a:cubicBezTo>
                    <a:pt x="5824" y="1976"/>
                    <a:pt x="2075" y="5725"/>
                    <a:pt x="1875" y="10324"/>
                  </a:cubicBezTo>
                  <a:lnTo>
                    <a:pt x="425" y="10324"/>
                  </a:lnTo>
                  <a:cubicBezTo>
                    <a:pt x="200" y="10324"/>
                    <a:pt x="0" y="10524"/>
                    <a:pt x="0" y="10849"/>
                  </a:cubicBezTo>
                  <a:cubicBezTo>
                    <a:pt x="0" y="11049"/>
                    <a:pt x="200" y="11249"/>
                    <a:pt x="425" y="11249"/>
                  </a:cubicBezTo>
                  <a:lnTo>
                    <a:pt x="1875" y="11249"/>
                  </a:lnTo>
                  <a:cubicBezTo>
                    <a:pt x="2075" y="15848"/>
                    <a:pt x="5824" y="19597"/>
                    <a:pt x="10423" y="19797"/>
                  </a:cubicBezTo>
                  <a:lnTo>
                    <a:pt x="10423" y="21147"/>
                  </a:lnTo>
                  <a:cubicBezTo>
                    <a:pt x="10423" y="21472"/>
                    <a:pt x="10623" y="21672"/>
                    <a:pt x="10823" y="21672"/>
                  </a:cubicBezTo>
                  <a:cubicBezTo>
                    <a:pt x="11148" y="21672"/>
                    <a:pt x="11348" y="21472"/>
                    <a:pt x="11348" y="21147"/>
                  </a:cubicBezTo>
                  <a:lnTo>
                    <a:pt x="11348" y="19797"/>
                  </a:lnTo>
                  <a:cubicBezTo>
                    <a:pt x="15922" y="19597"/>
                    <a:pt x="19572" y="15848"/>
                    <a:pt x="19897" y="11249"/>
                  </a:cubicBezTo>
                  <a:lnTo>
                    <a:pt x="21246" y="11249"/>
                  </a:lnTo>
                  <a:cubicBezTo>
                    <a:pt x="21546" y="11249"/>
                    <a:pt x="21671" y="11049"/>
                    <a:pt x="21671" y="10849"/>
                  </a:cubicBezTo>
                  <a:cubicBezTo>
                    <a:pt x="21671" y="10524"/>
                    <a:pt x="21546" y="10324"/>
                    <a:pt x="21246" y="10324"/>
                  </a:cubicBezTo>
                  <a:lnTo>
                    <a:pt x="19897" y="10324"/>
                  </a:lnTo>
                  <a:cubicBezTo>
                    <a:pt x="19572" y="5725"/>
                    <a:pt x="15922" y="1976"/>
                    <a:pt x="11348" y="1776"/>
                  </a:cubicBezTo>
                  <a:lnTo>
                    <a:pt x="11348" y="426"/>
                  </a:lnTo>
                  <a:cubicBezTo>
                    <a:pt x="11348" y="101"/>
                    <a:pt x="11148" y="1"/>
                    <a:pt x="10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230138" y="3490450"/>
              <a:ext cx="104375" cy="106900"/>
            </a:xfrm>
            <a:custGeom>
              <a:avLst/>
              <a:gdLst/>
              <a:ahLst/>
              <a:cxnLst/>
              <a:rect l="l" t="t" r="r" b="b"/>
              <a:pathLst>
                <a:path w="4175" h="4276" extrusionOk="0">
                  <a:moveTo>
                    <a:pt x="2075" y="1051"/>
                  </a:moveTo>
                  <a:cubicBezTo>
                    <a:pt x="2700" y="1051"/>
                    <a:pt x="3125" y="1451"/>
                    <a:pt x="3125" y="2076"/>
                  </a:cubicBezTo>
                  <a:cubicBezTo>
                    <a:pt x="3125" y="2825"/>
                    <a:pt x="2700" y="3225"/>
                    <a:pt x="2075" y="3225"/>
                  </a:cubicBezTo>
                  <a:cubicBezTo>
                    <a:pt x="1450" y="3225"/>
                    <a:pt x="1050" y="2825"/>
                    <a:pt x="1050" y="2076"/>
                  </a:cubicBezTo>
                  <a:cubicBezTo>
                    <a:pt x="1050" y="1451"/>
                    <a:pt x="1450" y="1051"/>
                    <a:pt x="2075" y="1051"/>
                  </a:cubicBezTo>
                  <a:close/>
                  <a:moveTo>
                    <a:pt x="2075" y="1"/>
                  </a:moveTo>
                  <a:cubicBezTo>
                    <a:pt x="925" y="1"/>
                    <a:pt x="1" y="951"/>
                    <a:pt x="1" y="2076"/>
                  </a:cubicBezTo>
                  <a:cubicBezTo>
                    <a:pt x="1" y="3325"/>
                    <a:pt x="925" y="4275"/>
                    <a:pt x="2075" y="4275"/>
                  </a:cubicBezTo>
                  <a:cubicBezTo>
                    <a:pt x="3225" y="4275"/>
                    <a:pt x="4175" y="3325"/>
                    <a:pt x="4175" y="2076"/>
                  </a:cubicBezTo>
                  <a:cubicBezTo>
                    <a:pt x="4175" y="951"/>
                    <a:pt x="3225" y="1"/>
                    <a:pt x="2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178263" y="3623550"/>
              <a:ext cx="208125" cy="103775"/>
            </a:xfrm>
            <a:custGeom>
              <a:avLst/>
              <a:gdLst/>
              <a:ahLst/>
              <a:cxnLst/>
              <a:rect l="l" t="t" r="r" b="b"/>
              <a:pathLst>
                <a:path w="8325" h="4151" extrusionOk="0">
                  <a:moveTo>
                    <a:pt x="2600" y="1"/>
                  </a:moveTo>
                  <a:cubicBezTo>
                    <a:pt x="1126" y="1"/>
                    <a:pt x="1" y="1126"/>
                    <a:pt x="1" y="2600"/>
                  </a:cubicBezTo>
                  <a:lnTo>
                    <a:pt x="1" y="3625"/>
                  </a:lnTo>
                  <a:cubicBezTo>
                    <a:pt x="1" y="3950"/>
                    <a:pt x="201" y="4150"/>
                    <a:pt x="501" y="4150"/>
                  </a:cubicBezTo>
                  <a:cubicBezTo>
                    <a:pt x="826" y="4150"/>
                    <a:pt x="1026" y="3950"/>
                    <a:pt x="1026" y="3625"/>
                  </a:cubicBezTo>
                  <a:lnTo>
                    <a:pt x="1026" y="2600"/>
                  </a:lnTo>
                  <a:cubicBezTo>
                    <a:pt x="1026" y="1751"/>
                    <a:pt x="1751" y="1026"/>
                    <a:pt x="2600" y="1026"/>
                  </a:cubicBezTo>
                  <a:lnTo>
                    <a:pt x="5725" y="1026"/>
                  </a:lnTo>
                  <a:cubicBezTo>
                    <a:pt x="6550" y="1026"/>
                    <a:pt x="7275" y="1751"/>
                    <a:pt x="7275" y="2600"/>
                  </a:cubicBezTo>
                  <a:lnTo>
                    <a:pt x="7275" y="3625"/>
                  </a:lnTo>
                  <a:cubicBezTo>
                    <a:pt x="7275" y="3950"/>
                    <a:pt x="7500" y="4150"/>
                    <a:pt x="7800" y="4150"/>
                  </a:cubicBezTo>
                  <a:cubicBezTo>
                    <a:pt x="8124" y="4150"/>
                    <a:pt x="8324" y="3950"/>
                    <a:pt x="8324" y="3625"/>
                  </a:cubicBezTo>
                  <a:lnTo>
                    <a:pt x="8324" y="2600"/>
                  </a:lnTo>
                  <a:cubicBezTo>
                    <a:pt x="8324" y="1126"/>
                    <a:pt x="7175" y="1"/>
                    <a:pt x="5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921313" y="3361732"/>
              <a:ext cx="671800" cy="669275"/>
            </a:xfrm>
            <a:custGeom>
              <a:avLst/>
              <a:gdLst/>
              <a:ahLst/>
              <a:cxnLst/>
              <a:rect l="l" t="t" r="r" b="b"/>
              <a:pathLst>
                <a:path w="26872" h="26771" extrusionOk="0">
                  <a:moveTo>
                    <a:pt x="13424" y="1"/>
                  </a:moveTo>
                  <a:cubicBezTo>
                    <a:pt x="6050" y="1"/>
                    <a:pt x="1" y="6025"/>
                    <a:pt x="1" y="13423"/>
                  </a:cubicBezTo>
                  <a:cubicBezTo>
                    <a:pt x="1" y="20822"/>
                    <a:pt x="6050" y="26771"/>
                    <a:pt x="13424" y="26771"/>
                  </a:cubicBezTo>
                  <a:cubicBezTo>
                    <a:pt x="20822" y="26771"/>
                    <a:pt x="26871" y="20822"/>
                    <a:pt x="26871" y="13423"/>
                  </a:cubicBezTo>
                  <a:cubicBezTo>
                    <a:pt x="26871" y="6025"/>
                    <a:pt x="20822" y="1"/>
                    <a:pt x="13424" y="1"/>
                  </a:cubicBezTo>
                  <a:close/>
                </a:path>
              </a:pathLst>
            </a:custGeom>
            <a:solidFill>
              <a:srgbClr val="D44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6020288" y="3330975"/>
              <a:ext cx="18846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 the third planet from the Sun and the only one that harbors life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7989163" y="3330969"/>
              <a:ext cx="5361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sz="3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676513" y="1622242"/>
            <a:ext cx="2264883" cy="2863323"/>
            <a:chOff x="676513" y="1622242"/>
            <a:chExt cx="2264883" cy="2863323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912692" y="3641043"/>
              <a:ext cx="1783335" cy="844522"/>
              <a:chOff x="4126671" y="1703117"/>
              <a:chExt cx="2216700" cy="844522"/>
            </a:xfrm>
          </p:grpSpPr>
          <p:sp>
            <p:nvSpPr>
              <p:cNvPr id="258" name="Google Shape;258;p20"/>
              <p:cNvSpPr txBox="1"/>
              <p:nvPr/>
            </p:nvSpPr>
            <p:spPr>
              <a:xfrm>
                <a:off x="4126671" y="1703117"/>
                <a:ext cx="22167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D44B7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rgbClr val="D44B7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59" name="Google Shape;259;p20"/>
              <p:cNvSpPr txBox="1"/>
              <p:nvPr/>
            </p:nvSpPr>
            <p:spPr>
              <a:xfrm>
                <a:off x="4126671" y="1974938"/>
                <a:ext cx="2216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 Mars is very cold 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60" name="Google Shape;260;p20"/>
            <p:cNvGrpSpPr/>
            <p:nvPr/>
          </p:nvGrpSpPr>
          <p:grpSpPr>
            <a:xfrm>
              <a:off x="676513" y="1622242"/>
              <a:ext cx="2264883" cy="1807485"/>
              <a:chOff x="676513" y="1622242"/>
              <a:chExt cx="2264883" cy="1807485"/>
            </a:xfrm>
          </p:grpSpPr>
          <p:sp>
            <p:nvSpPr>
              <p:cNvPr id="261" name="Google Shape;261;p20"/>
              <p:cNvSpPr/>
              <p:nvPr/>
            </p:nvSpPr>
            <p:spPr>
              <a:xfrm>
                <a:off x="676513" y="1622242"/>
                <a:ext cx="2264883" cy="1294029"/>
              </a:xfrm>
              <a:custGeom>
                <a:avLst/>
                <a:gdLst/>
                <a:ahLst/>
                <a:cxnLst/>
                <a:rect l="l" t="t" r="r" b="b"/>
                <a:pathLst>
                  <a:path w="32322" h="18467" extrusionOk="0">
                    <a:moveTo>
                      <a:pt x="1" y="1"/>
                    </a:moveTo>
                    <a:lnTo>
                      <a:pt x="7990" y="9245"/>
                    </a:lnTo>
                    <a:lnTo>
                      <a:pt x="1" y="18466"/>
                    </a:lnTo>
                    <a:lnTo>
                      <a:pt x="24447" y="18466"/>
                    </a:lnTo>
                    <a:lnTo>
                      <a:pt x="32322" y="9245"/>
                    </a:lnTo>
                    <a:lnTo>
                      <a:pt x="24447" y="1"/>
                    </a:lnTo>
                    <a:close/>
                  </a:path>
                </a:pathLst>
              </a:custGeom>
              <a:solidFill>
                <a:srgbClr val="D44B7D"/>
              </a:solidFill>
              <a:ln w="9525" cap="flat" cmpd="sng">
                <a:solidFill>
                  <a:srgbClr val="D44B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2" name="Google Shape;262;p20"/>
              <p:cNvGrpSpPr/>
              <p:nvPr/>
            </p:nvGrpSpPr>
            <p:grpSpPr>
              <a:xfrm>
                <a:off x="1547614" y="2916226"/>
                <a:ext cx="513491" cy="513501"/>
                <a:chOff x="1647746" y="2916226"/>
                <a:chExt cx="513491" cy="513501"/>
              </a:xfrm>
            </p:grpSpPr>
            <p:sp>
              <p:nvSpPr>
                <p:cNvPr id="263" name="Google Shape;263;p20"/>
                <p:cNvSpPr/>
                <p:nvPr/>
              </p:nvSpPr>
              <p:spPr>
                <a:xfrm>
                  <a:off x="1906879" y="2916226"/>
                  <a:ext cx="70" cy="513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328" fill="none" extrusionOk="0">
                      <a:moveTo>
                        <a:pt x="1" y="0"/>
                      </a:moveTo>
                      <a:lnTo>
                        <a:pt x="1" y="7327"/>
                      </a:lnTo>
                    </a:path>
                  </a:pathLst>
                </a:custGeom>
                <a:solidFill>
                  <a:srgbClr val="D44B7D"/>
                </a:solidFill>
                <a:ln w="28575" cap="flat" cmpd="sng">
                  <a:solidFill>
                    <a:srgbClr val="D44B7D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0"/>
                <p:cNvSpPr/>
                <p:nvPr/>
              </p:nvSpPr>
              <p:spPr>
                <a:xfrm>
                  <a:off x="1647746" y="3429657"/>
                  <a:ext cx="513491" cy="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8" h="1" fill="none" extrusionOk="0">
                      <a:moveTo>
                        <a:pt x="73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D44B7D"/>
                </a:solidFill>
                <a:ln w="28575" cap="flat" cmpd="sng">
                  <a:solidFill>
                    <a:srgbClr val="D44B7D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" name="Google Shape;265;p20"/>
              <p:cNvSpPr txBox="1"/>
              <p:nvPr/>
            </p:nvSpPr>
            <p:spPr>
              <a:xfrm>
                <a:off x="1543100" y="1905975"/>
                <a:ext cx="536100" cy="7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</a:t>
                </a:r>
                <a:endParaRPr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66" name="Google Shape;266;p20"/>
          <p:cNvGrpSpPr/>
          <p:nvPr/>
        </p:nvGrpSpPr>
        <p:grpSpPr>
          <a:xfrm>
            <a:off x="2522329" y="1622242"/>
            <a:ext cx="2266425" cy="2863324"/>
            <a:chOff x="2522329" y="1622242"/>
            <a:chExt cx="2266425" cy="2863324"/>
          </a:xfrm>
        </p:grpSpPr>
        <p:grpSp>
          <p:nvGrpSpPr>
            <p:cNvPr id="267" name="Google Shape;267;p20"/>
            <p:cNvGrpSpPr/>
            <p:nvPr/>
          </p:nvGrpSpPr>
          <p:grpSpPr>
            <a:xfrm>
              <a:off x="2753460" y="3641041"/>
              <a:ext cx="1783113" cy="844525"/>
              <a:chOff x="6576670" y="1088750"/>
              <a:chExt cx="2216700" cy="844525"/>
            </a:xfrm>
          </p:grpSpPr>
          <p:sp>
            <p:nvSpPr>
              <p:cNvPr id="268" name="Google Shape;268;p20"/>
              <p:cNvSpPr txBox="1"/>
              <p:nvPr/>
            </p:nvSpPr>
            <p:spPr>
              <a:xfrm>
                <a:off x="6576670" y="1088750"/>
                <a:ext cx="22167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B25C8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rgbClr val="B25C8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9" name="Google Shape;269;p20"/>
              <p:cNvSpPr txBox="1"/>
              <p:nvPr/>
            </p:nvSpPr>
            <p:spPr>
              <a:xfrm>
                <a:off x="6576670" y="1360575"/>
                <a:ext cx="2216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70" name="Google Shape;270;p20"/>
            <p:cNvGrpSpPr/>
            <p:nvPr/>
          </p:nvGrpSpPr>
          <p:grpSpPr>
            <a:xfrm>
              <a:off x="2522329" y="1622242"/>
              <a:ext cx="2266425" cy="1807485"/>
              <a:chOff x="2522329" y="1622242"/>
              <a:chExt cx="2266425" cy="1807485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2522329" y="1622242"/>
                <a:ext cx="2266425" cy="1294029"/>
              </a:xfrm>
              <a:custGeom>
                <a:avLst/>
                <a:gdLst/>
                <a:ahLst/>
                <a:cxnLst/>
                <a:rect l="l" t="t" r="r" b="b"/>
                <a:pathLst>
                  <a:path w="32344" h="18467" extrusionOk="0">
                    <a:moveTo>
                      <a:pt x="0" y="1"/>
                    </a:moveTo>
                    <a:lnTo>
                      <a:pt x="7898" y="9245"/>
                    </a:lnTo>
                    <a:lnTo>
                      <a:pt x="0" y="18466"/>
                    </a:lnTo>
                    <a:lnTo>
                      <a:pt x="24355" y="18466"/>
                    </a:lnTo>
                    <a:lnTo>
                      <a:pt x="32344" y="9245"/>
                    </a:lnTo>
                    <a:lnTo>
                      <a:pt x="24355" y="1"/>
                    </a:lnTo>
                    <a:close/>
                  </a:path>
                </a:pathLst>
              </a:custGeom>
              <a:solidFill>
                <a:srgbClr val="B25C8D"/>
              </a:solidFill>
              <a:ln w="9525" cap="flat" cmpd="sng">
                <a:solidFill>
                  <a:srgbClr val="B25C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2" name="Google Shape;272;p20"/>
              <p:cNvGrpSpPr/>
              <p:nvPr/>
            </p:nvGrpSpPr>
            <p:grpSpPr>
              <a:xfrm>
                <a:off x="3389077" y="2916226"/>
                <a:ext cx="511880" cy="513501"/>
                <a:chOff x="3492174" y="2916226"/>
                <a:chExt cx="511880" cy="513501"/>
              </a:xfrm>
            </p:grpSpPr>
            <p:sp>
              <p:nvSpPr>
                <p:cNvPr id="273" name="Google Shape;273;p20"/>
                <p:cNvSpPr/>
                <p:nvPr/>
              </p:nvSpPr>
              <p:spPr>
                <a:xfrm>
                  <a:off x="3492174" y="3429657"/>
                  <a:ext cx="511880" cy="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" h="1" fill="none" extrusionOk="0">
                      <a:moveTo>
                        <a:pt x="7304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B25C8D"/>
                </a:solidFill>
                <a:ln w="28575" cap="flat" cmpd="sng">
                  <a:solidFill>
                    <a:srgbClr val="B25C8D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0"/>
                <p:cNvSpPr/>
                <p:nvPr/>
              </p:nvSpPr>
              <p:spPr>
                <a:xfrm>
                  <a:off x="3744861" y="2916226"/>
                  <a:ext cx="70" cy="513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328" fill="none" extrusionOk="0">
                      <a:moveTo>
                        <a:pt x="1" y="0"/>
                      </a:moveTo>
                      <a:lnTo>
                        <a:pt x="1" y="7327"/>
                      </a:lnTo>
                    </a:path>
                  </a:pathLst>
                </a:custGeom>
                <a:solidFill>
                  <a:srgbClr val="B25C8D"/>
                </a:solidFill>
                <a:ln w="28575" cap="flat" cmpd="sng">
                  <a:solidFill>
                    <a:srgbClr val="B25C8D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5" name="Google Shape;275;p20"/>
              <p:cNvSpPr txBox="1"/>
              <p:nvPr/>
            </p:nvSpPr>
            <p:spPr>
              <a:xfrm>
                <a:off x="3383491" y="1905982"/>
                <a:ext cx="536100" cy="7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</a:t>
                </a:r>
                <a:endParaRPr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76" name="Google Shape;276;p20"/>
          <p:cNvGrpSpPr/>
          <p:nvPr/>
        </p:nvGrpSpPr>
        <p:grpSpPr>
          <a:xfrm>
            <a:off x="6201065" y="1622242"/>
            <a:ext cx="2266425" cy="2863323"/>
            <a:chOff x="6201065" y="1622242"/>
            <a:chExt cx="2266425" cy="2863323"/>
          </a:xfrm>
        </p:grpSpPr>
        <p:grpSp>
          <p:nvGrpSpPr>
            <p:cNvPr id="277" name="Google Shape;277;p20"/>
            <p:cNvGrpSpPr/>
            <p:nvPr/>
          </p:nvGrpSpPr>
          <p:grpSpPr>
            <a:xfrm>
              <a:off x="6444299" y="3641043"/>
              <a:ext cx="1783335" cy="844522"/>
              <a:chOff x="8744135" y="1703117"/>
              <a:chExt cx="2216700" cy="844522"/>
            </a:xfrm>
          </p:grpSpPr>
          <p:sp>
            <p:nvSpPr>
              <p:cNvPr id="278" name="Google Shape;278;p20"/>
              <p:cNvSpPr txBox="1"/>
              <p:nvPr/>
            </p:nvSpPr>
            <p:spPr>
              <a:xfrm>
                <a:off x="8744135" y="1703117"/>
                <a:ext cx="22167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3C3D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rgbClr val="63C3D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9" name="Google Shape;279;p20"/>
              <p:cNvSpPr txBox="1"/>
              <p:nvPr/>
            </p:nvSpPr>
            <p:spPr>
              <a:xfrm>
                <a:off x="8744135" y="1974938"/>
                <a:ext cx="2216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composed of hydrogen and helium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80" name="Google Shape;280;p20"/>
            <p:cNvGrpSpPr/>
            <p:nvPr/>
          </p:nvGrpSpPr>
          <p:grpSpPr>
            <a:xfrm>
              <a:off x="6201065" y="1622242"/>
              <a:ext cx="2266425" cy="1807485"/>
              <a:chOff x="6201065" y="1622242"/>
              <a:chExt cx="2266425" cy="1807485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6201065" y="1622242"/>
                <a:ext cx="2266425" cy="1294029"/>
              </a:xfrm>
              <a:custGeom>
                <a:avLst/>
                <a:gdLst/>
                <a:ahLst/>
                <a:cxnLst/>
                <a:rect l="l" t="t" r="r" b="b"/>
                <a:pathLst>
                  <a:path w="32344" h="18467" extrusionOk="0">
                    <a:moveTo>
                      <a:pt x="1" y="1"/>
                    </a:moveTo>
                    <a:lnTo>
                      <a:pt x="7989" y="9245"/>
                    </a:lnTo>
                    <a:lnTo>
                      <a:pt x="1" y="18466"/>
                    </a:lnTo>
                    <a:lnTo>
                      <a:pt x="24446" y="18466"/>
                    </a:lnTo>
                    <a:lnTo>
                      <a:pt x="32344" y="9245"/>
                    </a:lnTo>
                    <a:lnTo>
                      <a:pt x="24446" y="1"/>
                    </a:lnTo>
                    <a:close/>
                  </a:path>
                </a:pathLst>
              </a:custGeom>
              <a:solidFill>
                <a:srgbClr val="63C3D0"/>
              </a:solidFill>
              <a:ln w="9525" cap="flat" cmpd="sng">
                <a:solidFill>
                  <a:srgbClr val="63C3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" name="Google Shape;282;p20"/>
              <p:cNvGrpSpPr/>
              <p:nvPr/>
            </p:nvGrpSpPr>
            <p:grpSpPr>
              <a:xfrm>
                <a:off x="7082444" y="2916226"/>
                <a:ext cx="507045" cy="513501"/>
                <a:chOff x="7179350" y="2916226"/>
                <a:chExt cx="507045" cy="513501"/>
              </a:xfrm>
            </p:grpSpPr>
            <p:sp>
              <p:nvSpPr>
                <p:cNvPr id="283" name="Google Shape;283;p20"/>
                <p:cNvSpPr/>
                <p:nvPr/>
              </p:nvSpPr>
              <p:spPr>
                <a:xfrm>
                  <a:off x="7179350" y="3429657"/>
                  <a:ext cx="507045" cy="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6" h="1" fill="none" extrusionOk="0">
                      <a:moveTo>
                        <a:pt x="7236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63C3D0"/>
                </a:solidFill>
                <a:ln w="28575" cap="flat" cmpd="sng">
                  <a:solidFill>
                    <a:srgbClr val="63C3D0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0"/>
                <p:cNvSpPr/>
                <p:nvPr/>
              </p:nvSpPr>
              <p:spPr>
                <a:xfrm>
                  <a:off x="7433648" y="2916226"/>
                  <a:ext cx="70" cy="513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328" fill="none" extrusionOk="0">
                      <a:moveTo>
                        <a:pt x="1" y="0"/>
                      </a:moveTo>
                      <a:lnTo>
                        <a:pt x="1" y="7327"/>
                      </a:lnTo>
                    </a:path>
                  </a:pathLst>
                </a:custGeom>
                <a:solidFill>
                  <a:srgbClr val="63C3D0"/>
                </a:solidFill>
                <a:ln w="28575" cap="flat" cmpd="sng">
                  <a:solidFill>
                    <a:srgbClr val="63C3D0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5" name="Google Shape;285;p20"/>
              <p:cNvSpPr txBox="1"/>
              <p:nvPr/>
            </p:nvSpPr>
            <p:spPr>
              <a:xfrm>
                <a:off x="7077270" y="1905969"/>
                <a:ext cx="536100" cy="7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</a:t>
                </a:r>
                <a:endParaRPr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86" name="Google Shape;286;p20"/>
          <p:cNvGrpSpPr/>
          <p:nvPr/>
        </p:nvGrpSpPr>
        <p:grpSpPr>
          <a:xfrm>
            <a:off x="4361697" y="1622242"/>
            <a:ext cx="2266425" cy="2863323"/>
            <a:chOff x="4361697" y="1622242"/>
            <a:chExt cx="2266425" cy="2863323"/>
          </a:xfrm>
        </p:grpSpPr>
        <p:grpSp>
          <p:nvGrpSpPr>
            <p:cNvPr id="287" name="Google Shape;287;p20"/>
            <p:cNvGrpSpPr/>
            <p:nvPr/>
          </p:nvGrpSpPr>
          <p:grpSpPr>
            <a:xfrm>
              <a:off x="4603531" y="3641043"/>
              <a:ext cx="1783335" cy="844522"/>
              <a:chOff x="3688603" y="1703117"/>
              <a:chExt cx="2216700" cy="844522"/>
            </a:xfrm>
          </p:grpSpPr>
          <p:sp>
            <p:nvSpPr>
              <p:cNvPr id="288" name="Google Shape;288;p20"/>
              <p:cNvSpPr txBox="1"/>
              <p:nvPr/>
            </p:nvSpPr>
            <p:spPr>
              <a:xfrm>
                <a:off x="3688603" y="1703117"/>
                <a:ext cx="22167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818DBA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rgbClr val="818DB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9" name="Google Shape;289;p20"/>
              <p:cNvSpPr txBox="1"/>
              <p:nvPr/>
            </p:nvSpPr>
            <p:spPr>
              <a:xfrm>
                <a:off x="3688603" y="1974938"/>
                <a:ext cx="2216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90" name="Google Shape;290;p20"/>
            <p:cNvGrpSpPr/>
            <p:nvPr/>
          </p:nvGrpSpPr>
          <p:grpSpPr>
            <a:xfrm>
              <a:off x="4361697" y="1622242"/>
              <a:ext cx="2266425" cy="1807485"/>
              <a:chOff x="4361697" y="1622242"/>
              <a:chExt cx="2266425" cy="1807485"/>
            </a:xfrm>
          </p:grpSpPr>
          <p:sp>
            <p:nvSpPr>
              <p:cNvPr id="291" name="Google Shape;291;p20"/>
              <p:cNvSpPr/>
              <p:nvPr/>
            </p:nvSpPr>
            <p:spPr>
              <a:xfrm>
                <a:off x="4361697" y="1622242"/>
                <a:ext cx="2266425" cy="1294029"/>
              </a:xfrm>
              <a:custGeom>
                <a:avLst/>
                <a:gdLst/>
                <a:ahLst/>
                <a:cxnLst/>
                <a:rect l="l" t="t" r="r" b="b"/>
                <a:pathLst>
                  <a:path w="32344" h="18467" extrusionOk="0">
                    <a:moveTo>
                      <a:pt x="0" y="1"/>
                    </a:moveTo>
                    <a:lnTo>
                      <a:pt x="7989" y="9245"/>
                    </a:lnTo>
                    <a:lnTo>
                      <a:pt x="0" y="18466"/>
                    </a:lnTo>
                    <a:lnTo>
                      <a:pt x="24355" y="18466"/>
                    </a:lnTo>
                    <a:lnTo>
                      <a:pt x="32344" y="9245"/>
                    </a:lnTo>
                    <a:lnTo>
                      <a:pt x="24355" y="1"/>
                    </a:lnTo>
                    <a:close/>
                  </a:path>
                </a:pathLst>
              </a:custGeom>
              <a:solidFill>
                <a:srgbClr val="818DBA"/>
              </a:solidFill>
              <a:ln w="9525" cap="flat" cmpd="sng">
                <a:solidFill>
                  <a:srgbClr val="818D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2" name="Google Shape;292;p20"/>
              <p:cNvGrpSpPr/>
              <p:nvPr/>
            </p:nvGrpSpPr>
            <p:grpSpPr>
              <a:xfrm>
                <a:off x="5241641" y="2916226"/>
                <a:ext cx="507115" cy="513501"/>
                <a:chOff x="5334921" y="2916226"/>
                <a:chExt cx="507115" cy="513501"/>
              </a:xfrm>
            </p:grpSpPr>
            <p:sp>
              <p:nvSpPr>
                <p:cNvPr id="293" name="Google Shape;293;p20"/>
                <p:cNvSpPr/>
                <p:nvPr/>
              </p:nvSpPr>
              <p:spPr>
                <a:xfrm>
                  <a:off x="5334921" y="3429657"/>
                  <a:ext cx="507115" cy="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7" h="1" fill="none" extrusionOk="0">
                      <a:moveTo>
                        <a:pt x="7236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818DBA"/>
                </a:solidFill>
                <a:ln w="28575" cap="flat" cmpd="sng">
                  <a:solidFill>
                    <a:srgbClr val="818DBA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0"/>
                <p:cNvSpPr/>
                <p:nvPr/>
              </p:nvSpPr>
              <p:spPr>
                <a:xfrm>
                  <a:off x="5589289" y="2916226"/>
                  <a:ext cx="70" cy="513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328" fill="none" extrusionOk="0">
                      <a:moveTo>
                        <a:pt x="0" y="0"/>
                      </a:moveTo>
                      <a:lnTo>
                        <a:pt x="0" y="7327"/>
                      </a:lnTo>
                    </a:path>
                  </a:pathLst>
                </a:custGeom>
                <a:solidFill>
                  <a:srgbClr val="818DBA"/>
                </a:solidFill>
                <a:ln w="28575" cap="flat" cmpd="sng">
                  <a:solidFill>
                    <a:srgbClr val="818DBA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5" name="Google Shape;295;p20"/>
              <p:cNvSpPr txBox="1"/>
              <p:nvPr/>
            </p:nvSpPr>
            <p:spPr>
              <a:xfrm>
                <a:off x="5220216" y="1905219"/>
                <a:ext cx="536100" cy="7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</a:t>
                </a:r>
                <a:endParaRPr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301" name="Google Shape;301;p21"/>
          <p:cNvGrpSpPr/>
          <p:nvPr/>
        </p:nvGrpSpPr>
        <p:grpSpPr>
          <a:xfrm>
            <a:off x="457200" y="3204306"/>
            <a:ext cx="4766801" cy="1454119"/>
            <a:chOff x="457200" y="3204306"/>
            <a:chExt cx="4766801" cy="1454119"/>
          </a:xfrm>
        </p:grpSpPr>
        <p:sp>
          <p:nvSpPr>
            <p:cNvPr id="302" name="Google Shape;302;p21"/>
            <p:cNvSpPr/>
            <p:nvPr/>
          </p:nvSpPr>
          <p:spPr>
            <a:xfrm>
              <a:off x="457200" y="3705925"/>
              <a:ext cx="3495900" cy="95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772389" y="3204306"/>
              <a:ext cx="1451613" cy="1449700"/>
            </a:xfrm>
            <a:custGeom>
              <a:avLst/>
              <a:gdLst/>
              <a:ahLst/>
              <a:cxnLst/>
              <a:rect l="l" t="t" r="r" b="b"/>
              <a:pathLst>
                <a:path w="83462" h="83352" extrusionOk="0">
                  <a:moveTo>
                    <a:pt x="38686" y="0"/>
                  </a:moveTo>
                  <a:cubicBezTo>
                    <a:pt x="17332" y="0"/>
                    <a:pt x="1" y="17332"/>
                    <a:pt x="1" y="38686"/>
                  </a:cubicBezTo>
                  <a:lnTo>
                    <a:pt x="1" y="83352"/>
                  </a:lnTo>
                  <a:lnTo>
                    <a:pt x="44776" y="83352"/>
                  </a:lnTo>
                  <a:cubicBezTo>
                    <a:pt x="66130" y="83352"/>
                    <a:pt x="83462" y="66020"/>
                    <a:pt x="83462" y="44665"/>
                  </a:cubicBezTo>
                  <a:lnTo>
                    <a:pt x="83462" y="0"/>
                  </a:lnTo>
                  <a:close/>
                </a:path>
              </a:pathLst>
            </a:custGeom>
            <a:solidFill>
              <a:srgbClr val="818D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 txBox="1"/>
            <p:nvPr/>
          </p:nvSpPr>
          <p:spPr>
            <a:xfrm flipH="1">
              <a:off x="711100" y="3824800"/>
              <a:ext cx="18846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It’s the third planet from the Sun and the only one that harbors life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5" name="Google Shape;305;p21"/>
            <p:cNvSpPr txBox="1"/>
            <p:nvPr/>
          </p:nvSpPr>
          <p:spPr>
            <a:xfrm>
              <a:off x="4182570" y="3789169"/>
              <a:ext cx="5361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3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6" name="Google Shape;306;p21"/>
          <p:cNvGrpSpPr/>
          <p:nvPr/>
        </p:nvGrpSpPr>
        <p:grpSpPr>
          <a:xfrm>
            <a:off x="4843850" y="2289900"/>
            <a:ext cx="3833650" cy="1463650"/>
            <a:chOff x="4843850" y="2289900"/>
            <a:chExt cx="3833650" cy="1463650"/>
          </a:xfrm>
        </p:grpSpPr>
        <p:sp>
          <p:nvSpPr>
            <p:cNvPr id="307" name="Google Shape;307;p21"/>
            <p:cNvSpPr/>
            <p:nvPr/>
          </p:nvSpPr>
          <p:spPr>
            <a:xfrm>
              <a:off x="6248400" y="2801050"/>
              <a:ext cx="2429100" cy="95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843850" y="2289900"/>
              <a:ext cx="1451613" cy="1451630"/>
            </a:xfrm>
            <a:custGeom>
              <a:avLst/>
              <a:gdLst/>
              <a:ahLst/>
              <a:cxnLst/>
              <a:rect l="l" t="t" r="r" b="b"/>
              <a:pathLst>
                <a:path w="83462" h="83463" extrusionOk="0">
                  <a:moveTo>
                    <a:pt x="0" y="1"/>
                  </a:moveTo>
                  <a:lnTo>
                    <a:pt x="0" y="44776"/>
                  </a:lnTo>
                  <a:cubicBezTo>
                    <a:pt x="0" y="66131"/>
                    <a:pt x="17332" y="83462"/>
                    <a:pt x="38686" y="83462"/>
                  </a:cubicBezTo>
                  <a:lnTo>
                    <a:pt x="83462" y="83462"/>
                  </a:lnTo>
                  <a:lnTo>
                    <a:pt x="83462" y="38687"/>
                  </a:lnTo>
                  <a:cubicBezTo>
                    <a:pt x="83462" y="17332"/>
                    <a:pt x="66130" y="1"/>
                    <a:pt x="44776" y="1"/>
                  </a:cubicBezTo>
                  <a:close/>
                </a:path>
              </a:pathLst>
            </a:custGeom>
            <a:solidFill>
              <a:srgbClr val="63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 txBox="1"/>
            <p:nvPr/>
          </p:nvSpPr>
          <p:spPr>
            <a:xfrm flipH="1">
              <a:off x="6548306" y="2894800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Despite being red, Mars is a cold place full of iron oxide dust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5463523" y="2689144"/>
              <a:ext cx="5361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sz="3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1" name="Google Shape;311;p21"/>
          <p:cNvGrpSpPr/>
          <p:nvPr/>
        </p:nvGrpSpPr>
        <p:grpSpPr>
          <a:xfrm>
            <a:off x="3911842" y="1237510"/>
            <a:ext cx="4765658" cy="1451630"/>
            <a:chOff x="3911842" y="1237510"/>
            <a:chExt cx="4765658" cy="1451630"/>
          </a:xfrm>
        </p:grpSpPr>
        <p:sp>
          <p:nvSpPr>
            <p:cNvPr id="312" name="Google Shape;312;p21"/>
            <p:cNvSpPr/>
            <p:nvPr/>
          </p:nvSpPr>
          <p:spPr>
            <a:xfrm>
              <a:off x="5181600" y="1238950"/>
              <a:ext cx="3495900" cy="95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 txBox="1"/>
            <p:nvPr/>
          </p:nvSpPr>
          <p:spPr>
            <a:xfrm flipH="1">
              <a:off x="6548300" y="1367350"/>
              <a:ext cx="18846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911842" y="1237510"/>
              <a:ext cx="1449700" cy="1451630"/>
            </a:xfrm>
            <a:custGeom>
              <a:avLst/>
              <a:gdLst/>
              <a:ahLst/>
              <a:cxnLst/>
              <a:rect l="l" t="t" r="r" b="b"/>
              <a:pathLst>
                <a:path w="83352" h="83463" extrusionOk="0">
                  <a:moveTo>
                    <a:pt x="38714" y="0"/>
                  </a:moveTo>
                  <a:cubicBezTo>
                    <a:pt x="17360" y="0"/>
                    <a:pt x="1" y="17332"/>
                    <a:pt x="1" y="38687"/>
                  </a:cubicBezTo>
                  <a:lnTo>
                    <a:pt x="1" y="83462"/>
                  </a:lnTo>
                  <a:lnTo>
                    <a:pt x="44666" y="83462"/>
                  </a:lnTo>
                  <a:cubicBezTo>
                    <a:pt x="66020" y="83462"/>
                    <a:pt x="83352" y="66131"/>
                    <a:pt x="83352" y="44776"/>
                  </a:cubicBezTo>
                  <a:lnTo>
                    <a:pt x="83352" y="0"/>
                  </a:lnTo>
                  <a:close/>
                </a:path>
              </a:pathLst>
            </a:custGeom>
            <a:solidFill>
              <a:srgbClr val="D44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 txBox="1"/>
            <p:nvPr/>
          </p:nvSpPr>
          <p:spPr>
            <a:xfrm>
              <a:off x="4393804" y="1490257"/>
              <a:ext cx="5361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3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6" name="Google Shape;316;p21"/>
          <p:cNvGrpSpPr/>
          <p:nvPr/>
        </p:nvGrpSpPr>
        <p:grpSpPr>
          <a:xfrm>
            <a:off x="457200" y="2151886"/>
            <a:ext cx="3852425" cy="1449717"/>
            <a:chOff x="457200" y="2151886"/>
            <a:chExt cx="3852425" cy="1449717"/>
          </a:xfrm>
        </p:grpSpPr>
        <p:sp>
          <p:nvSpPr>
            <p:cNvPr id="317" name="Google Shape;317;p21"/>
            <p:cNvSpPr/>
            <p:nvPr/>
          </p:nvSpPr>
          <p:spPr>
            <a:xfrm>
              <a:off x="457200" y="2153350"/>
              <a:ext cx="2429100" cy="95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859926" y="2151886"/>
              <a:ext cx="1449700" cy="1449717"/>
            </a:xfrm>
            <a:custGeom>
              <a:avLst/>
              <a:gdLst/>
              <a:ahLst/>
              <a:cxnLst/>
              <a:rect l="l" t="t" r="r" b="b"/>
              <a:pathLst>
                <a:path w="83352" h="83353" extrusionOk="0">
                  <a:moveTo>
                    <a:pt x="0" y="1"/>
                  </a:moveTo>
                  <a:lnTo>
                    <a:pt x="0" y="44666"/>
                  </a:lnTo>
                  <a:cubicBezTo>
                    <a:pt x="0" y="66021"/>
                    <a:pt x="17222" y="83352"/>
                    <a:pt x="38686" y="83352"/>
                  </a:cubicBezTo>
                  <a:lnTo>
                    <a:pt x="83352" y="83352"/>
                  </a:lnTo>
                  <a:lnTo>
                    <a:pt x="83352" y="38687"/>
                  </a:lnTo>
                  <a:cubicBezTo>
                    <a:pt x="83352" y="17333"/>
                    <a:pt x="65993" y="1"/>
                    <a:pt x="44638" y="1"/>
                  </a:cubicBezTo>
                  <a:close/>
                </a:path>
              </a:pathLst>
            </a:custGeom>
            <a:solidFill>
              <a:srgbClr val="B25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 txBox="1"/>
            <p:nvPr/>
          </p:nvSpPr>
          <p:spPr>
            <a:xfrm flipH="1">
              <a:off x="711100" y="2257649"/>
              <a:ext cx="18846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and the fourth-largest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3310879" y="2151886"/>
              <a:ext cx="998747" cy="870790"/>
            </a:xfrm>
            <a:custGeom>
              <a:avLst/>
              <a:gdLst/>
              <a:ahLst/>
              <a:cxnLst/>
              <a:rect l="l" t="t" r="r" b="b"/>
              <a:pathLst>
                <a:path w="57424" h="50067" extrusionOk="0">
                  <a:moveTo>
                    <a:pt x="1" y="1"/>
                  </a:moveTo>
                  <a:lnTo>
                    <a:pt x="1" y="50067"/>
                  </a:lnTo>
                  <a:lnTo>
                    <a:pt x="57424" y="50067"/>
                  </a:lnTo>
                  <a:lnTo>
                    <a:pt x="57424" y="38687"/>
                  </a:lnTo>
                  <a:cubicBezTo>
                    <a:pt x="57424" y="17333"/>
                    <a:pt x="40065" y="1"/>
                    <a:pt x="18710" y="1"/>
                  </a:cubicBezTo>
                  <a:close/>
                </a:path>
              </a:pathLst>
            </a:custGeom>
            <a:solidFill>
              <a:srgbClr val="B25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3240526" y="2501819"/>
              <a:ext cx="5361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</a:t>
              </a:r>
              <a:endParaRPr sz="3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4020875" y="2399659"/>
            <a:ext cx="1281966" cy="1283897"/>
            <a:chOff x="4020875" y="2399659"/>
            <a:chExt cx="1281966" cy="1283897"/>
          </a:xfrm>
        </p:grpSpPr>
        <p:sp>
          <p:nvSpPr>
            <p:cNvPr id="323" name="Google Shape;323;p21"/>
            <p:cNvSpPr/>
            <p:nvPr/>
          </p:nvSpPr>
          <p:spPr>
            <a:xfrm>
              <a:off x="4020875" y="2399659"/>
              <a:ext cx="1281966" cy="1283897"/>
            </a:xfrm>
            <a:custGeom>
              <a:avLst/>
              <a:gdLst/>
              <a:ahLst/>
              <a:cxnLst/>
              <a:rect l="l" t="t" r="r" b="b"/>
              <a:pathLst>
                <a:path w="73708" h="73819" extrusionOk="0">
                  <a:moveTo>
                    <a:pt x="36840" y="0"/>
                  </a:moveTo>
                  <a:cubicBezTo>
                    <a:pt x="16533" y="0"/>
                    <a:pt x="0" y="16533"/>
                    <a:pt x="0" y="36951"/>
                  </a:cubicBezTo>
                  <a:cubicBezTo>
                    <a:pt x="0" y="57286"/>
                    <a:pt x="16533" y="73818"/>
                    <a:pt x="36840" y="73818"/>
                  </a:cubicBezTo>
                  <a:cubicBezTo>
                    <a:pt x="57285" y="73818"/>
                    <a:pt x="73707" y="57286"/>
                    <a:pt x="73707" y="36951"/>
                  </a:cubicBezTo>
                  <a:cubicBezTo>
                    <a:pt x="73707" y="16533"/>
                    <a:pt x="57285" y="0"/>
                    <a:pt x="3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21"/>
            <p:cNvGrpSpPr/>
            <p:nvPr/>
          </p:nvGrpSpPr>
          <p:grpSpPr>
            <a:xfrm>
              <a:off x="4333519" y="2713268"/>
              <a:ext cx="656679" cy="656679"/>
              <a:chOff x="4456875" y="1435075"/>
              <a:chExt cx="481825" cy="481825"/>
            </a:xfrm>
          </p:grpSpPr>
          <p:sp>
            <p:nvSpPr>
              <p:cNvPr id="325" name="Google Shape;325;p21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440" extrusionOk="0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5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501" extrusionOk="0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98" extrusionOk="0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130" extrusionOk="0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141" extrusionOk="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2805" extrusionOk="0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651" extrusionOk="0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004" extrusionOk="0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739" extrusionOk="0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654" extrusionOk="0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141" extrusionOk="0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004" extrusionOk="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510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4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298" extrusionOk="0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1116483" y="1775050"/>
            <a:ext cx="6870780" cy="1286474"/>
          </a:xfrm>
          <a:custGeom>
            <a:avLst/>
            <a:gdLst/>
            <a:ahLst/>
            <a:cxnLst/>
            <a:rect l="l" t="t" r="r" b="b"/>
            <a:pathLst>
              <a:path w="287270" h="53788" extrusionOk="0">
                <a:moveTo>
                  <a:pt x="29046" y="1"/>
                </a:moveTo>
                <a:cubicBezTo>
                  <a:pt x="21206" y="1"/>
                  <a:pt x="13399" y="3431"/>
                  <a:pt x="8406" y="9607"/>
                </a:cubicBezTo>
                <a:cubicBezTo>
                  <a:pt x="1179" y="18327"/>
                  <a:pt x="1" y="30764"/>
                  <a:pt x="5787" y="40583"/>
                </a:cubicBezTo>
                <a:cubicBezTo>
                  <a:pt x="10709" y="48972"/>
                  <a:pt x="19797" y="53787"/>
                  <a:pt x="29280" y="53787"/>
                </a:cubicBezTo>
                <a:cubicBezTo>
                  <a:pt x="30896" y="53787"/>
                  <a:pt x="32524" y="53647"/>
                  <a:pt x="34145" y="53361"/>
                </a:cubicBezTo>
                <a:cubicBezTo>
                  <a:pt x="41896" y="51816"/>
                  <a:pt x="48337" y="46920"/>
                  <a:pt x="52029" y="40479"/>
                </a:cubicBezTo>
                <a:cubicBezTo>
                  <a:pt x="54543" y="36106"/>
                  <a:pt x="59125" y="33487"/>
                  <a:pt x="64048" y="33487"/>
                </a:cubicBezTo>
                <a:lnTo>
                  <a:pt x="70698" y="33487"/>
                </a:lnTo>
                <a:cubicBezTo>
                  <a:pt x="75700" y="33487"/>
                  <a:pt x="80282" y="36237"/>
                  <a:pt x="82900" y="40583"/>
                </a:cubicBezTo>
                <a:cubicBezTo>
                  <a:pt x="87844" y="48972"/>
                  <a:pt x="96936" y="53787"/>
                  <a:pt x="106419" y="53787"/>
                </a:cubicBezTo>
                <a:cubicBezTo>
                  <a:pt x="108035" y="53787"/>
                  <a:pt x="109663" y="53647"/>
                  <a:pt x="111284" y="53361"/>
                </a:cubicBezTo>
                <a:cubicBezTo>
                  <a:pt x="119035" y="51816"/>
                  <a:pt x="125345" y="46920"/>
                  <a:pt x="129168" y="40479"/>
                </a:cubicBezTo>
                <a:cubicBezTo>
                  <a:pt x="131682" y="36106"/>
                  <a:pt x="136264" y="33487"/>
                  <a:pt x="141161" y="33487"/>
                </a:cubicBezTo>
                <a:lnTo>
                  <a:pt x="147838" y="33487"/>
                </a:lnTo>
                <a:cubicBezTo>
                  <a:pt x="152839" y="33487"/>
                  <a:pt x="157421" y="36237"/>
                  <a:pt x="160040" y="40583"/>
                </a:cubicBezTo>
                <a:cubicBezTo>
                  <a:pt x="164983" y="48972"/>
                  <a:pt x="174075" y="53787"/>
                  <a:pt x="183476" y="53787"/>
                </a:cubicBezTo>
                <a:cubicBezTo>
                  <a:pt x="185079" y="53787"/>
                  <a:pt x="186691" y="53647"/>
                  <a:pt x="188292" y="53361"/>
                </a:cubicBezTo>
                <a:cubicBezTo>
                  <a:pt x="196148" y="51816"/>
                  <a:pt x="202484" y="46920"/>
                  <a:pt x="206307" y="40479"/>
                </a:cubicBezTo>
                <a:cubicBezTo>
                  <a:pt x="208821" y="36106"/>
                  <a:pt x="213299" y="33487"/>
                  <a:pt x="218300" y="33487"/>
                </a:cubicBezTo>
                <a:lnTo>
                  <a:pt x="224846" y="33487"/>
                </a:lnTo>
                <a:cubicBezTo>
                  <a:pt x="229978" y="33487"/>
                  <a:pt x="234560" y="36237"/>
                  <a:pt x="237074" y="40583"/>
                </a:cubicBezTo>
                <a:lnTo>
                  <a:pt x="237179" y="40583"/>
                </a:lnTo>
                <a:cubicBezTo>
                  <a:pt x="242123" y="48972"/>
                  <a:pt x="251195" y="53787"/>
                  <a:pt x="260607" y="53787"/>
                </a:cubicBezTo>
                <a:cubicBezTo>
                  <a:pt x="262212" y="53787"/>
                  <a:pt x="263826" y="53647"/>
                  <a:pt x="265432" y="53361"/>
                </a:cubicBezTo>
                <a:cubicBezTo>
                  <a:pt x="278105" y="50952"/>
                  <a:pt x="287034" y="39510"/>
                  <a:pt x="287269" y="26837"/>
                </a:cubicBezTo>
                <a:cubicBezTo>
                  <a:pt x="287138" y="15603"/>
                  <a:pt x="280173" y="5575"/>
                  <a:pt x="269595" y="1647"/>
                </a:cubicBezTo>
                <a:cubicBezTo>
                  <a:pt x="266660" y="535"/>
                  <a:pt x="263559" y="1"/>
                  <a:pt x="260460" y="1"/>
                </a:cubicBezTo>
                <a:cubicBezTo>
                  <a:pt x="252613" y="1"/>
                  <a:pt x="244780" y="3431"/>
                  <a:pt x="239692" y="9607"/>
                </a:cubicBezTo>
                <a:cubicBezTo>
                  <a:pt x="238828" y="10707"/>
                  <a:pt x="237938" y="11885"/>
                  <a:pt x="237179" y="13090"/>
                </a:cubicBezTo>
                <a:cubicBezTo>
                  <a:pt x="234665" y="17567"/>
                  <a:pt x="230083" y="20290"/>
                  <a:pt x="224951" y="20290"/>
                </a:cubicBezTo>
                <a:lnTo>
                  <a:pt x="218535" y="20290"/>
                </a:lnTo>
                <a:cubicBezTo>
                  <a:pt x="213508" y="20290"/>
                  <a:pt x="208926" y="17672"/>
                  <a:pt x="206412" y="13430"/>
                </a:cubicBezTo>
                <a:cubicBezTo>
                  <a:pt x="203349" y="8089"/>
                  <a:pt x="198452" y="3820"/>
                  <a:pt x="192456" y="1647"/>
                </a:cubicBezTo>
                <a:cubicBezTo>
                  <a:pt x="189521" y="535"/>
                  <a:pt x="186420" y="1"/>
                  <a:pt x="183321" y="1"/>
                </a:cubicBezTo>
                <a:cubicBezTo>
                  <a:pt x="175473" y="1"/>
                  <a:pt x="167641" y="3431"/>
                  <a:pt x="162553" y="9607"/>
                </a:cubicBezTo>
                <a:cubicBezTo>
                  <a:pt x="161689" y="10707"/>
                  <a:pt x="160799" y="11885"/>
                  <a:pt x="160040" y="13090"/>
                </a:cubicBezTo>
                <a:cubicBezTo>
                  <a:pt x="157526" y="17567"/>
                  <a:pt x="152944" y="20290"/>
                  <a:pt x="147838" y="20290"/>
                </a:cubicBezTo>
                <a:lnTo>
                  <a:pt x="141396" y="20290"/>
                </a:lnTo>
                <a:cubicBezTo>
                  <a:pt x="136369" y="20290"/>
                  <a:pt x="131787" y="17672"/>
                  <a:pt x="129273" y="13430"/>
                </a:cubicBezTo>
                <a:cubicBezTo>
                  <a:pt x="126236" y="8089"/>
                  <a:pt x="121313" y="3820"/>
                  <a:pt x="115317" y="1647"/>
                </a:cubicBezTo>
                <a:cubicBezTo>
                  <a:pt x="112381" y="535"/>
                  <a:pt x="109281" y="1"/>
                  <a:pt x="106182" y="1"/>
                </a:cubicBezTo>
                <a:cubicBezTo>
                  <a:pt x="98334" y="1"/>
                  <a:pt x="90501" y="3431"/>
                  <a:pt x="85414" y="9607"/>
                </a:cubicBezTo>
                <a:cubicBezTo>
                  <a:pt x="84550" y="10707"/>
                  <a:pt x="83686" y="11885"/>
                  <a:pt x="83031" y="13090"/>
                </a:cubicBezTo>
                <a:cubicBezTo>
                  <a:pt x="80413" y="17567"/>
                  <a:pt x="75831" y="20290"/>
                  <a:pt x="70803" y="20290"/>
                </a:cubicBezTo>
                <a:lnTo>
                  <a:pt x="64257" y="20290"/>
                </a:lnTo>
                <a:cubicBezTo>
                  <a:pt x="59334" y="20290"/>
                  <a:pt x="54647" y="17672"/>
                  <a:pt x="52134" y="13430"/>
                </a:cubicBezTo>
                <a:cubicBezTo>
                  <a:pt x="49096" y="8089"/>
                  <a:pt x="44174" y="3820"/>
                  <a:pt x="38178" y="1647"/>
                </a:cubicBezTo>
                <a:cubicBezTo>
                  <a:pt x="35242" y="535"/>
                  <a:pt x="32141" y="1"/>
                  <a:pt x="29046" y="1"/>
                </a:cubicBezTo>
                <a:close/>
              </a:path>
            </a:pathLst>
          </a:custGeom>
          <a:solidFill>
            <a:srgbClr val="6C6B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1116483" y="1775050"/>
            <a:ext cx="6870780" cy="1286474"/>
          </a:xfrm>
          <a:custGeom>
            <a:avLst/>
            <a:gdLst/>
            <a:ahLst/>
            <a:cxnLst/>
            <a:rect l="l" t="t" r="r" b="b"/>
            <a:pathLst>
              <a:path w="287270" h="53788" extrusionOk="0">
                <a:moveTo>
                  <a:pt x="29046" y="1"/>
                </a:moveTo>
                <a:cubicBezTo>
                  <a:pt x="21206" y="1"/>
                  <a:pt x="13399" y="3431"/>
                  <a:pt x="8406" y="9607"/>
                </a:cubicBezTo>
                <a:cubicBezTo>
                  <a:pt x="1179" y="18327"/>
                  <a:pt x="1" y="30764"/>
                  <a:pt x="5787" y="40583"/>
                </a:cubicBezTo>
                <a:cubicBezTo>
                  <a:pt x="10709" y="48972"/>
                  <a:pt x="19797" y="53787"/>
                  <a:pt x="29280" y="53787"/>
                </a:cubicBezTo>
                <a:cubicBezTo>
                  <a:pt x="30896" y="53787"/>
                  <a:pt x="32524" y="53647"/>
                  <a:pt x="34145" y="53361"/>
                </a:cubicBezTo>
                <a:cubicBezTo>
                  <a:pt x="41896" y="51816"/>
                  <a:pt x="48337" y="46920"/>
                  <a:pt x="52029" y="40479"/>
                </a:cubicBezTo>
                <a:cubicBezTo>
                  <a:pt x="54543" y="36106"/>
                  <a:pt x="59125" y="33487"/>
                  <a:pt x="64048" y="33487"/>
                </a:cubicBezTo>
                <a:lnTo>
                  <a:pt x="70698" y="33487"/>
                </a:lnTo>
                <a:cubicBezTo>
                  <a:pt x="75700" y="33487"/>
                  <a:pt x="80282" y="36237"/>
                  <a:pt x="82900" y="40583"/>
                </a:cubicBezTo>
                <a:cubicBezTo>
                  <a:pt x="87844" y="48972"/>
                  <a:pt x="96936" y="53787"/>
                  <a:pt x="106419" y="53787"/>
                </a:cubicBezTo>
                <a:cubicBezTo>
                  <a:pt x="108035" y="53787"/>
                  <a:pt x="109663" y="53647"/>
                  <a:pt x="111284" y="53361"/>
                </a:cubicBezTo>
                <a:cubicBezTo>
                  <a:pt x="119035" y="51816"/>
                  <a:pt x="125345" y="46920"/>
                  <a:pt x="129168" y="40479"/>
                </a:cubicBezTo>
                <a:cubicBezTo>
                  <a:pt x="131682" y="36106"/>
                  <a:pt x="136264" y="33487"/>
                  <a:pt x="141161" y="33487"/>
                </a:cubicBezTo>
                <a:lnTo>
                  <a:pt x="147838" y="33487"/>
                </a:lnTo>
                <a:cubicBezTo>
                  <a:pt x="152839" y="33487"/>
                  <a:pt x="157421" y="36237"/>
                  <a:pt x="160040" y="40583"/>
                </a:cubicBezTo>
                <a:cubicBezTo>
                  <a:pt x="164983" y="48972"/>
                  <a:pt x="174075" y="53787"/>
                  <a:pt x="183476" y="53787"/>
                </a:cubicBezTo>
                <a:cubicBezTo>
                  <a:pt x="185079" y="53787"/>
                  <a:pt x="186691" y="53647"/>
                  <a:pt x="188292" y="53361"/>
                </a:cubicBezTo>
                <a:cubicBezTo>
                  <a:pt x="196148" y="51816"/>
                  <a:pt x="202484" y="46920"/>
                  <a:pt x="206307" y="40479"/>
                </a:cubicBezTo>
                <a:cubicBezTo>
                  <a:pt x="208821" y="36106"/>
                  <a:pt x="213299" y="33487"/>
                  <a:pt x="218300" y="33487"/>
                </a:cubicBezTo>
                <a:lnTo>
                  <a:pt x="224846" y="33487"/>
                </a:lnTo>
                <a:cubicBezTo>
                  <a:pt x="229978" y="33487"/>
                  <a:pt x="234560" y="36237"/>
                  <a:pt x="237074" y="40583"/>
                </a:cubicBezTo>
                <a:lnTo>
                  <a:pt x="237179" y="40583"/>
                </a:lnTo>
                <a:cubicBezTo>
                  <a:pt x="242123" y="48972"/>
                  <a:pt x="251195" y="53787"/>
                  <a:pt x="260607" y="53787"/>
                </a:cubicBezTo>
                <a:cubicBezTo>
                  <a:pt x="262212" y="53787"/>
                  <a:pt x="263826" y="53647"/>
                  <a:pt x="265432" y="53361"/>
                </a:cubicBezTo>
                <a:cubicBezTo>
                  <a:pt x="278105" y="50952"/>
                  <a:pt x="287034" y="39510"/>
                  <a:pt x="287269" y="26837"/>
                </a:cubicBezTo>
                <a:cubicBezTo>
                  <a:pt x="287138" y="15603"/>
                  <a:pt x="280173" y="5575"/>
                  <a:pt x="269595" y="1647"/>
                </a:cubicBezTo>
                <a:cubicBezTo>
                  <a:pt x="266660" y="535"/>
                  <a:pt x="263559" y="1"/>
                  <a:pt x="260460" y="1"/>
                </a:cubicBezTo>
                <a:cubicBezTo>
                  <a:pt x="252613" y="1"/>
                  <a:pt x="244780" y="3431"/>
                  <a:pt x="239692" y="9607"/>
                </a:cubicBezTo>
                <a:cubicBezTo>
                  <a:pt x="238828" y="10707"/>
                  <a:pt x="237938" y="11885"/>
                  <a:pt x="237179" y="13090"/>
                </a:cubicBezTo>
                <a:cubicBezTo>
                  <a:pt x="234665" y="17567"/>
                  <a:pt x="230083" y="20290"/>
                  <a:pt x="224951" y="20290"/>
                </a:cubicBezTo>
                <a:lnTo>
                  <a:pt x="218535" y="20290"/>
                </a:lnTo>
                <a:cubicBezTo>
                  <a:pt x="213508" y="20290"/>
                  <a:pt x="208926" y="17672"/>
                  <a:pt x="206412" y="13430"/>
                </a:cubicBezTo>
                <a:cubicBezTo>
                  <a:pt x="203349" y="8089"/>
                  <a:pt x="198452" y="3820"/>
                  <a:pt x="192456" y="1647"/>
                </a:cubicBezTo>
                <a:cubicBezTo>
                  <a:pt x="189521" y="535"/>
                  <a:pt x="186420" y="1"/>
                  <a:pt x="183321" y="1"/>
                </a:cubicBezTo>
                <a:cubicBezTo>
                  <a:pt x="175473" y="1"/>
                  <a:pt x="167641" y="3431"/>
                  <a:pt x="162553" y="9607"/>
                </a:cubicBezTo>
                <a:cubicBezTo>
                  <a:pt x="161689" y="10707"/>
                  <a:pt x="160799" y="11885"/>
                  <a:pt x="160040" y="13090"/>
                </a:cubicBezTo>
                <a:cubicBezTo>
                  <a:pt x="157526" y="17567"/>
                  <a:pt x="152944" y="20290"/>
                  <a:pt x="147838" y="20290"/>
                </a:cubicBezTo>
                <a:lnTo>
                  <a:pt x="141396" y="20290"/>
                </a:lnTo>
                <a:cubicBezTo>
                  <a:pt x="136369" y="20290"/>
                  <a:pt x="131787" y="17672"/>
                  <a:pt x="129273" y="13430"/>
                </a:cubicBezTo>
                <a:cubicBezTo>
                  <a:pt x="126236" y="8089"/>
                  <a:pt x="121313" y="3820"/>
                  <a:pt x="115317" y="1647"/>
                </a:cubicBezTo>
                <a:cubicBezTo>
                  <a:pt x="112381" y="535"/>
                  <a:pt x="109281" y="1"/>
                  <a:pt x="106182" y="1"/>
                </a:cubicBezTo>
                <a:cubicBezTo>
                  <a:pt x="98334" y="1"/>
                  <a:pt x="90501" y="3431"/>
                  <a:pt x="85414" y="9607"/>
                </a:cubicBezTo>
                <a:cubicBezTo>
                  <a:pt x="84550" y="10707"/>
                  <a:pt x="83686" y="11885"/>
                  <a:pt x="83031" y="13090"/>
                </a:cubicBezTo>
                <a:cubicBezTo>
                  <a:pt x="80413" y="17567"/>
                  <a:pt x="75831" y="20290"/>
                  <a:pt x="70803" y="20290"/>
                </a:cubicBezTo>
                <a:lnTo>
                  <a:pt x="64257" y="20290"/>
                </a:lnTo>
                <a:cubicBezTo>
                  <a:pt x="59334" y="20290"/>
                  <a:pt x="54647" y="17672"/>
                  <a:pt x="52134" y="13430"/>
                </a:cubicBezTo>
                <a:cubicBezTo>
                  <a:pt x="49096" y="8089"/>
                  <a:pt x="44174" y="3820"/>
                  <a:pt x="38178" y="1647"/>
                </a:cubicBezTo>
                <a:cubicBezTo>
                  <a:pt x="35242" y="535"/>
                  <a:pt x="32141" y="1"/>
                  <a:pt x="2904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1236086" y="1845745"/>
            <a:ext cx="1146103" cy="1145457"/>
          </a:xfrm>
          <a:custGeom>
            <a:avLst/>
            <a:gdLst/>
            <a:ahLst/>
            <a:cxnLst/>
            <a:rect l="l" t="t" r="r" b="b"/>
            <a:pathLst>
              <a:path w="47919" h="47892" extrusionOk="0">
                <a:moveTo>
                  <a:pt x="23907" y="0"/>
                </a:moveTo>
                <a:cubicBezTo>
                  <a:pt x="10710" y="0"/>
                  <a:pt x="1" y="10684"/>
                  <a:pt x="1" y="23881"/>
                </a:cubicBezTo>
                <a:cubicBezTo>
                  <a:pt x="1" y="37077"/>
                  <a:pt x="10710" y="47892"/>
                  <a:pt x="23907" y="47892"/>
                </a:cubicBezTo>
                <a:cubicBezTo>
                  <a:pt x="37209" y="47892"/>
                  <a:pt x="47918" y="37077"/>
                  <a:pt x="47918" y="23881"/>
                </a:cubicBezTo>
                <a:cubicBezTo>
                  <a:pt x="47918" y="10684"/>
                  <a:pt x="37209" y="0"/>
                  <a:pt x="2390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3080953" y="1845745"/>
            <a:ext cx="1145457" cy="1145457"/>
          </a:xfrm>
          <a:custGeom>
            <a:avLst/>
            <a:gdLst/>
            <a:ahLst/>
            <a:cxnLst/>
            <a:rect l="l" t="t" r="r" b="b"/>
            <a:pathLst>
              <a:path w="47892" h="47892" extrusionOk="0">
                <a:moveTo>
                  <a:pt x="23906" y="0"/>
                </a:moveTo>
                <a:cubicBezTo>
                  <a:pt x="10709" y="0"/>
                  <a:pt x="0" y="10684"/>
                  <a:pt x="0" y="23881"/>
                </a:cubicBezTo>
                <a:cubicBezTo>
                  <a:pt x="0" y="37077"/>
                  <a:pt x="10709" y="47892"/>
                  <a:pt x="23906" y="47892"/>
                </a:cubicBezTo>
                <a:cubicBezTo>
                  <a:pt x="37103" y="47892"/>
                  <a:pt x="47891" y="37077"/>
                  <a:pt x="47891" y="23881"/>
                </a:cubicBezTo>
                <a:cubicBezTo>
                  <a:pt x="47891" y="10684"/>
                  <a:pt x="37103" y="0"/>
                  <a:pt x="2390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4925796" y="1845745"/>
            <a:ext cx="1145457" cy="1145457"/>
          </a:xfrm>
          <a:custGeom>
            <a:avLst/>
            <a:gdLst/>
            <a:ahLst/>
            <a:cxnLst/>
            <a:rect l="l" t="t" r="r" b="b"/>
            <a:pathLst>
              <a:path w="47892" h="47892" extrusionOk="0">
                <a:moveTo>
                  <a:pt x="23907" y="0"/>
                </a:moveTo>
                <a:cubicBezTo>
                  <a:pt x="10683" y="0"/>
                  <a:pt x="0" y="10684"/>
                  <a:pt x="0" y="23881"/>
                </a:cubicBezTo>
                <a:cubicBezTo>
                  <a:pt x="0" y="37077"/>
                  <a:pt x="10683" y="47892"/>
                  <a:pt x="23907" y="47892"/>
                </a:cubicBezTo>
                <a:cubicBezTo>
                  <a:pt x="37103" y="47892"/>
                  <a:pt x="47891" y="37077"/>
                  <a:pt x="47891" y="23881"/>
                </a:cubicBezTo>
                <a:cubicBezTo>
                  <a:pt x="47891" y="10684"/>
                  <a:pt x="37103" y="0"/>
                  <a:pt x="2390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6770638" y="1845745"/>
            <a:ext cx="1142946" cy="1145457"/>
          </a:xfrm>
          <a:custGeom>
            <a:avLst/>
            <a:gdLst/>
            <a:ahLst/>
            <a:cxnLst/>
            <a:rect l="l" t="t" r="r" b="b"/>
            <a:pathLst>
              <a:path w="47787" h="47892" extrusionOk="0">
                <a:moveTo>
                  <a:pt x="23881" y="0"/>
                </a:moveTo>
                <a:cubicBezTo>
                  <a:pt x="10684" y="0"/>
                  <a:pt x="0" y="10684"/>
                  <a:pt x="0" y="23881"/>
                </a:cubicBezTo>
                <a:cubicBezTo>
                  <a:pt x="0" y="37077"/>
                  <a:pt x="10684" y="47892"/>
                  <a:pt x="23881" y="47892"/>
                </a:cubicBezTo>
                <a:cubicBezTo>
                  <a:pt x="37104" y="47892"/>
                  <a:pt x="47787" y="37077"/>
                  <a:pt x="47787" y="23881"/>
                </a:cubicBezTo>
                <a:cubicBezTo>
                  <a:pt x="47787" y="10684"/>
                  <a:pt x="37104" y="0"/>
                  <a:pt x="23881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1283056" y="1892716"/>
            <a:ext cx="1052155" cy="1048998"/>
          </a:xfrm>
          <a:custGeom>
            <a:avLst/>
            <a:gdLst/>
            <a:ahLst/>
            <a:cxnLst/>
            <a:rect l="l" t="t" r="r" b="b"/>
            <a:pathLst>
              <a:path w="43991" h="43859" extrusionOk="0">
                <a:moveTo>
                  <a:pt x="21943" y="0"/>
                </a:moveTo>
                <a:cubicBezTo>
                  <a:pt x="9820" y="0"/>
                  <a:pt x="1" y="9819"/>
                  <a:pt x="1" y="21917"/>
                </a:cubicBezTo>
                <a:cubicBezTo>
                  <a:pt x="1" y="34040"/>
                  <a:pt x="9820" y="43859"/>
                  <a:pt x="21943" y="43859"/>
                </a:cubicBezTo>
                <a:cubicBezTo>
                  <a:pt x="34171" y="43859"/>
                  <a:pt x="43990" y="34040"/>
                  <a:pt x="43990" y="21917"/>
                </a:cubicBezTo>
                <a:cubicBezTo>
                  <a:pt x="43990" y="9819"/>
                  <a:pt x="34171" y="0"/>
                  <a:pt x="21943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3127899" y="1892716"/>
            <a:ext cx="1049022" cy="1048998"/>
          </a:xfrm>
          <a:custGeom>
            <a:avLst/>
            <a:gdLst/>
            <a:ahLst/>
            <a:cxnLst/>
            <a:rect l="l" t="t" r="r" b="b"/>
            <a:pathLst>
              <a:path w="43860" h="43859" extrusionOk="0">
                <a:moveTo>
                  <a:pt x="21943" y="0"/>
                </a:moveTo>
                <a:cubicBezTo>
                  <a:pt x="9820" y="0"/>
                  <a:pt x="1" y="9819"/>
                  <a:pt x="1" y="21917"/>
                </a:cubicBezTo>
                <a:cubicBezTo>
                  <a:pt x="1" y="34040"/>
                  <a:pt x="9820" y="43859"/>
                  <a:pt x="21943" y="43859"/>
                </a:cubicBezTo>
                <a:cubicBezTo>
                  <a:pt x="34041" y="43859"/>
                  <a:pt x="43860" y="34040"/>
                  <a:pt x="43860" y="21917"/>
                </a:cubicBezTo>
                <a:cubicBezTo>
                  <a:pt x="43860" y="9819"/>
                  <a:pt x="34041" y="0"/>
                  <a:pt x="21943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4972766" y="1892716"/>
            <a:ext cx="1048998" cy="1048998"/>
          </a:xfrm>
          <a:custGeom>
            <a:avLst/>
            <a:gdLst/>
            <a:ahLst/>
            <a:cxnLst/>
            <a:rect l="l" t="t" r="r" b="b"/>
            <a:pathLst>
              <a:path w="43859" h="43859" extrusionOk="0">
                <a:moveTo>
                  <a:pt x="21943" y="0"/>
                </a:moveTo>
                <a:cubicBezTo>
                  <a:pt x="9819" y="0"/>
                  <a:pt x="0" y="9819"/>
                  <a:pt x="0" y="21917"/>
                </a:cubicBezTo>
                <a:cubicBezTo>
                  <a:pt x="0" y="34040"/>
                  <a:pt x="9819" y="43859"/>
                  <a:pt x="21943" y="43859"/>
                </a:cubicBezTo>
                <a:cubicBezTo>
                  <a:pt x="34040" y="43859"/>
                  <a:pt x="43859" y="34040"/>
                  <a:pt x="43859" y="21917"/>
                </a:cubicBezTo>
                <a:cubicBezTo>
                  <a:pt x="43859" y="9819"/>
                  <a:pt x="34040" y="0"/>
                  <a:pt x="21943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6817609" y="1892716"/>
            <a:ext cx="1048998" cy="1048998"/>
          </a:xfrm>
          <a:custGeom>
            <a:avLst/>
            <a:gdLst/>
            <a:ahLst/>
            <a:cxnLst/>
            <a:rect l="l" t="t" r="r" b="b"/>
            <a:pathLst>
              <a:path w="43859" h="43859" extrusionOk="0">
                <a:moveTo>
                  <a:pt x="21917" y="0"/>
                </a:moveTo>
                <a:cubicBezTo>
                  <a:pt x="9819" y="0"/>
                  <a:pt x="0" y="9819"/>
                  <a:pt x="0" y="21917"/>
                </a:cubicBezTo>
                <a:cubicBezTo>
                  <a:pt x="0" y="34040"/>
                  <a:pt x="9819" y="43859"/>
                  <a:pt x="21917" y="43859"/>
                </a:cubicBezTo>
                <a:cubicBezTo>
                  <a:pt x="34040" y="43859"/>
                  <a:pt x="43859" y="34040"/>
                  <a:pt x="43859" y="21917"/>
                </a:cubicBezTo>
                <a:cubicBezTo>
                  <a:pt x="43859" y="9819"/>
                  <a:pt x="34040" y="0"/>
                  <a:pt x="2191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2"/>
          <p:cNvGrpSpPr/>
          <p:nvPr/>
        </p:nvGrpSpPr>
        <p:grpSpPr>
          <a:xfrm>
            <a:off x="1042029" y="1892405"/>
            <a:ext cx="1524300" cy="2548307"/>
            <a:chOff x="990097" y="1892405"/>
            <a:chExt cx="1524300" cy="2548307"/>
          </a:xfrm>
        </p:grpSpPr>
        <p:sp>
          <p:nvSpPr>
            <p:cNvPr id="360" name="Google Shape;360;p22"/>
            <p:cNvSpPr/>
            <p:nvPr/>
          </p:nvSpPr>
          <p:spPr>
            <a:xfrm>
              <a:off x="1227697" y="1892405"/>
              <a:ext cx="1049100" cy="1049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</a:t>
              </a:r>
              <a:endParaRPr/>
            </a:p>
          </p:txBody>
        </p:sp>
        <p:grpSp>
          <p:nvGrpSpPr>
            <p:cNvPr id="361" name="Google Shape;361;p22"/>
            <p:cNvGrpSpPr/>
            <p:nvPr/>
          </p:nvGrpSpPr>
          <p:grpSpPr>
            <a:xfrm>
              <a:off x="990097" y="3290313"/>
              <a:ext cx="1524300" cy="1150400"/>
              <a:chOff x="1000184" y="3137913"/>
              <a:chExt cx="1524300" cy="1150400"/>
            </a:xfrm>
          </p:grpSpPr>
          <p:sp>
            <p:nvSpPr>
              <p:cNvPr id="362" name="Google Shape;362;p22"/>
              <p:cNvSpPr txBox="1"/>
              <p:nvPr/>
            </p:nvSpPr>
            <p:spPr>
              <a:xfrm>
                <a:off x="1000184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63" name="Google Shape;363;p22"/>
              <p:cNvSpPr txBox="1"/>
              <p:nvPr/>
            </p:nvSpPr>
            <p:spPr>
              <a:xfrm>
                <a:off x="1000184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64" name="Google Shape;364;p22"/>
          <p:cNvGrpSpPr/>
          <p:nvPr/>
        </p:nvGrpSpPr>
        <p:grpSpPr>
          <a:xfrm>
            <a:off x="2887243" y="1891242"/>
            <a:ext cx="1524300" cy="2549470"/>
            <a:chOff x="2835310" y="1891242"/>
            <a:chExt cx="1524300" cy="2549470"/>
          </a:xfrm>
        </p:grpSpPr>
        <p:sp>
          <p:nvSpPr>
            <p:cNvPr id="365" name="Google Shape;365;p22"/>
            <p:cNvSpPr/>
            <p:nvPr/>
          </p:nvSpPr>
          <p:spPr>
            <a:xfrm>
              <a:off x="3075264" y="1891242"/>
              <a:ext cx="1052100" cy="10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/>
            </a:p>
          </p:txBody>
        </p:sp>
        <p:grpSp>
          <p:nvGrpSpPr>
            <p:cNvPr id="366" name="Google Shape;366;p22"/>
            <p:cNvGrpSpPr/>
            <p:nvPr/>
          </p:nvGrpSpPr>
          <p:grpSpPr>
            <a:xfrm>
              <a:off x="2835310" y="3290313"/>
              <a:ext cx="1524300" cy="1150400"/>
              <a:chOff x="2639660" y="3137913"/>
              <a:chExt cx="1524300" cy="1150400"/>
            </a:xfrm>
          </p:grpSpPr>
          <p:sp>
            <p:nvSpPr>
              <p:cNvPr id="367" name="Google Shape;367;p22"/>
              <p:cNvSpPr txBox="1"/>
              <p:nvPr/>
            </p:nvSpPr>
            <p:spPr>
              <a:xfrm>
                <a:off x="2639660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68" name="Google Shape;368;p22"/>
              <p:cNvSpPr txBox="1"/>
              <p:nvPr/>
            </p:nvSpPr>
            <p:spPr>
              <a:xfrm>
                <a:off x="2639660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69" name="Google Shape;369;p22"/>
          <p:cNvGrpSpPr/>
          <p:nvPr/>
        </p:nvGrpSpPr>
        <p:grpSpPr>
          <a:xfrm>
            <a:off x="4732457" y="1892381"/>
            <a:ext cx="1524300" cy="2548331"/>
            <a:chOff x="4680524" y="1892381"/>
            <a:chExt cx="1524300" cy="2548331"/>
          </a:xfrm>
        </p:grpSpPr>
        <p:sp>
          <p:nvSpPr>
            <p:cNvPr id="370" name="Google Shape;370;p22"/>
            <p:cNvSpPr/>
            <p:nvPr/>
          </p:nvSpPr>
          <p:spPr>
            <a:xfrm>
              <a:off x="4916667" y="1892381"/>
              <a:ext cx="1052100" cy="1052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/>
            </a:p>
          </p:txBody>
        </p:sp>
        <p:grpSp>
          <p:nvGrpSpPr>
            <p:cNvPr id="371" name="Google Shape;371;p22"/>
            <p:cNvGrpSpPr/>
            <p:nvPr/>
          </p:nvGrpSpPr>
          <p:grpSpPr>
            <a:xfrm>
              <a:off x="4680524" y="3290313"/>
              <a:ext cx="1524300" cy="1150400"/>
              <a:chOff x="4302447" y="3137913"/>
              <a:chExt cx="1524300" cy="1150400"/>
            </a:xfrm>
          </p:grpSpPr>
          <p:sp>
            <p:nvSpPr>
              <p:cNvPr id="372" name="Google Shape;372;p22"/>
              <p:cNvSpPr txBox="1"/>
              <p:nvPr/>
            </p:nvSpPr>
            <p:spPr>
              <a:xfrm>
                <a:off x="4302447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3" name="Google Shape;373;p22"/>
              <p:cNvSpPr txBox="1"/>
              <p:nvPr/>
            </p:nvSpPr>
            <p:spPr>
              <a:xfrm>
                <a:off x="4302447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74" name="Google Shape;374;p22"/>
          <p:cNvGrpSpPr/>
          <p:nvPr/>
        </p:nvGrpSpPr>
        <p:grpSpPr>
          <a:xfrm>
            <a:off x="6577671" y="1890818"/>
            <a:ext cx="1524300" cy="2549894"/>
            <a:chOff x="6525738" y="1890818"/>
            <a:chExt cx="1524300" cy="2549894"/>
          </a:xfrm>
        </p:grpSpPr>
        <p:sp>
          <p:nvSpPr>
            <p:cNvPr id="375" name="Google Shape;375;p22"/>
            <p:cNvSpPr/>
            <p:nvPr/>
          </p:nvSpPr>
          <p:spPr>
            <a:xfrm>
              <a:off x="6766577" y="1890818"/>
              <a:ext cx="1052100" cy="105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/>
            </a:p>
          </p:txBody>
        </p:sp>
        <p:grpSp>
          <p:nvGrpSpPr>
            <p:cNvPr id="376" name="Google Shape;376;p22"/>
            <p:cNvGrpSpPr/>
            <p:nvPr/>
          </p:nvGrpSpPr>
          <p:grpSpPr>
            <a:xfrm>
              <a:off x="6525738" y="3290313"/>
              <a:ext cx="1524300" cy="1150400"/>
              <a:chOff x="5958325" y="3137913"/>
              <a:chExt cx="1524300" cy="1150400"/>
            </a:xfrm>
          </p:grpSpPr>
          <p:sp>
            <p:nvSpPr>
              <p:cNvPr id="377" name="Google Shape;377;p22"/>
              <p:cNvSpPr txBox="1"/>
              <p:nvPr/>
            </p:nvSpPr>
            <p:spPr>
              <a:xfrm>
                <a:off x="5958325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8" name="Google Shape;378;p22"/>
              <p:cNvSpPr txBox="1"/>
              <p:nvPr/>
            </p:nvSpPr>
            <p:spPr>
              <a:xfrm>
                <a:off x="5958325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Infographics</a:t>
            </a:r>
            <a:endParaRPr/>
          </a:p>
        </p:txBody>
      </p:sp>
      <p:grpSp>
        <p:nvGrpSpPr>
          <p:cNvPr id="384" name="Google Shape;384;p23"/>
          <p:cNvGrpSpPr/>
          <p:nvPr/>
        </p:nvGrpSpPr>
        <p:grpSpPr>
          <a:xfrm>
            <a:off x="793100" y="1440348"/>
            <a:ext cx="3869708" cy="1442564"/>
            <a:chOff x="793100" y="1440348"/>
            <a:chExt cx="3869708" cy="1442564"/>
          </a:xfrm>
        </p:grpSpPr>
        <p:grpSp>
          <p:nvGrpSpPr>
            <p:cNvPr id="385" name="Google Shape;385;p23"/>
            <p:cNvGrpSpPr/>
            <p:nvPr/>
          </p:nvGrpSpPr>
          <p:grpSpPr>
            <a:xfrm>
              <a:off x="3117896" y="1505050"/>
              <a:ext cx="1544913" cy="1377862"/>
              <a:chOff x="3117896" y="1505050"/>
              <a:chExt cx="1544913" cy="1377862"/>
            </a:xfrm>
          </p:grpSpPr>
          <p:grpSp>
            <p:nvGrpSpPr>
              <p:cNvPr id="386" name="Google Shape;386;p23"/>
              <p:cNvGrpSpPr/>
              <p:nvPr/>
            </p:nvGrpSpPr>
            <p:grpSpPr>
              <a:xfrm>
                <a:off x="3117896" y="1505050"/>
                <a:ext cx="1544913" cy="1377862"/>
                <a:chOff x="3117896" y="1505050"/>
                <a:chExt cx="1544913" cy="1377862"/>
              </a:xfrm>
            </p:grpSpPr>
            <p:sp>
              <p:nvSpPr>
                <p:cNvPr id="387" name="Google Shape;387;p23"/>
                <p:cNvSpPr/>
                <p:nvPr/>
              </p:nvSpPr>
              <p:spPr>
                <a:xfrm>
                  <a:off x="3117896" y="1505050"/>
                  <a:ext cx="1544913" cy="133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27" h="94157" extrusionOk="0">
                      <a:moveTo>
                        <a:pt x="93992" y="0"/>
                      </a:moveTo>
                      <a:cubicBezTo>
                        <a:pt x="42107" y="165"/>
                        <a:pt x="0" y="42272"/>
                        <a:pt x="0" y="94156"/>
                      </a:cubicBezTo>
                      <a:lnTo>
                        <a:pt x="31673" y="94156"/>
                      </a:lnTo>
                      <a:lnTo>
                        <a:pt x="31673" y="93827"/>
                      </a:lnTo>
                      <a:cubicBezTo>
                        <a:pt x="31673" y="85242"/>
                        <a:pt x="38533" y="78422"/>
                        <a:pt x="47078" y="78422"/>
                      </a:cubicBezTo>
                      <a:cubicBezTo>
                        <a:pt x="55623" y="78422"/>
                        <a:pt x="62483" y="85242"/>
                        <a:pt x="62483" y="93827"/>
                      </a:cubicBezTo>
                      <a:lnTo>
                        <a:pt x="62483" y="94156"/>
                      </a:lnTo>
                      <a:lnTo>
                        <a:pt x="93992" y="94156"/>
                      </a:lnTo>
                      <a:lnTo>
                        <a:pt x="93992" y="66098"/>
                      </a:lnTo>
                      <a:lnTo>
                        <a:pt x="94156" y="66098"/>
                      </a:lnTo>
                      <a:cubicBezTo>
                        <a:pt x="101674" y="65729"/>
                        <a:pt x="107836" y="60101"/>
                        <a:pt x="108863" y="52747"/>
                      </a:cubicBezTo>
                      <a:cubicBezTo>
                        <a:pt x="108863" y="52049"/>
                        <a:pt x="109027" y="51351"/>
                        <a:pt x="109027" y="50693"/>
                      </a:cubicBezTo>
                      <a:cubicBezTo>
                        <a:pt x="109027" y="42477"/>
                        <a:pt x="102372" y="35617"/>
                        <a:pt x="94156" y="35288"/>
                      </a:cubicBezTo>
                      <a:lnTo>
                        <a:pt x="93992" y="35288"/>
                      </a:lnTo>
                      <a:lnTo>
                        <a:pt x="93992" y="0"/>
                      </a:lnTo>
                      <a:close/>
                    </a:path>
                  </a:pathLst>
                </a:custGeom>
                <a:solidFill>
                  <a:srgbClr val="ACC3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3"/>
                <p:cNvSpPr/>
                <p:nvPr/>
              </p:nvSpPr>
              <p:spPr>
                <a:xfrm>
                  <a:off x="3355980" y="1953856"/>
                  <a:ext cx="1304504" cy="88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61" h="62484" extrusionOk="0">
                      <a:moveTo>
                        <a:pt x="50816" y="0"/>
                      </a:moveTo>
                      <a:cubicBezTo>
                        <a:pt x="22758" y="0"/>
                        <a:pt x="0" y="22759"/>
                        <a:pt x="0" y="50857"/>
                      </a:cubicBezTo>
                      <a:cubicBezTo>
                        <a:pt x="0" y="54760"/>
                        <a:pt x="329" y="58704"/>
                        <a:pt x="1191" y="62483"/>
                      </a:cubicBezTo>
                      <a:lnTo>
                        <a:pt x="14871" y="62483"/>
                      </a:lnTo>
                      <a:lnTo>
                        <a:pt x="14871" y="62154"/>
                      </a:lnTo>
                      <a:cubicBezTo>
                        <a:pt x="14871" y="53569"/>
                        <a:pt x="21731" y="46749"/>
                        <a:pt x="30276" y="46749"/>
                      </a:cubicBezTo>
                      <a:cubicBezTo>
                        <a:pt x="38821" y="46749"/>
                        <a:pt x="45681" y="53569"/>
                        <a:pt x="45681" y="62154"/>
                      </a:cubicBezTo>
                      <a:lnTo>
                        <a:pt x="45681" y="62483"/>
                      </a:lnTo>
                      <a:lnTo>
                        <a:pt x="77190" y="62483"/>
                      </a:lnTo>
                      <a:lnTo>
                        <a:pt x="77190" y="34425"/>
                      </a:lnTo>
                      <a:lnTo>
                        <a:pt x="77354" y="34425"/>
                      </a:lnTo>
                      <a:cubicBezTo>
                        <a:pt x="84872" y="34056"/>
                        <a:pt x="91034" y="28428"/>
                        <a:pt x="92061" y="21074"/>
                      </a:cubicBezTo>
                      <a:cubicBezTo>
                        <a:pt x="82818" y="8216"/>
                        <a:pt x="67782" y="0"/>
                        <a:pt x="50816" y="0"/>
                      </a:cubicBezTo>
                      <a:close/>
                    </a:path>
                  </a:pathLst>
                </a:custGeom>
                <a:solidFill>
                  <a:srgbClr val="DFDD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3"/>
                <p:cNvSpPr/>
                <p:nvPr/>
              </p:nvSpPr>
              <p:spPr>
                <a:xfrm>
                  <a:off x="3117896" y="1548707"/>
                  <a:ext cx="1544913" cy="133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27" h="94157" extrusionOk="0">
                      <a:moveTo>
                        <a:pt x="93992" y="0"/>
                      </a:moveTo>
                      <a:cubicBezTo>
                        <a:pt x="42107" y="165"/>
                        <a:pt x="0" y="42272"/>
                        <a:pt x="0" y="94156"/>
                      </a:cubicBezTo>
                      <a:lnTo>
                        <a:pt x="31673" y="94156"/>
                      </a:lnTo>
                      <a:lnTo>
                        <a:pt x="31673" y="93827"/>
                      </a:lnTo>
                      <a:cubicBezTo>
                        <a:pt x="31673" y="85406"/>
                        <a:pt x="38533" y="78422"/>
                        <a:pt x="47078" y="78422"/>
                      </a:cubicBezTo>
                      <a:cubicBezTo>
                        <a:pt x="55623" y="78422"/>
                        <a:pt x="62483" y="85406"/>
                        <a:pt x="62483" y="93827"/>
                      </a:cubicBezTo>
                      <a:lnTo>
                        <a:pt x="62483" y="94156"/>
                      </a:lnTo>
                      <a:lnTo>
                        <a:pt x="93992" y="94156"/>
                      </a:lnTo>
                      <a:lnTo>
                        <a:pt x="93992" y="66098"/>
                      </a:lnTo>
                      <a:lnTo>
                        <a:pt x="94156" y="66098"/>
                      </a:lnTo>
                      <a:cubicBezTo>
                        <a:pt x="101674" y="65893"/>
                        <a:pt x="107836" y="60101"/>
                        <a:pt x="108863" y="52747"/>
                      </a:cubicBezTo>
                      <a:cubicBezTo>
                        <a:pt x="108863" y="52049"/>
                        <a:pt x="109027" y="51351"/>
                        <a:pt x="109027" y="50693"/>
                      </a:cubicBezTo>
                      <a:cubicBezTo>
                        <a:pt x="109027" y="42477"/>
                        <a:pt x="102372" y="35617"/>
                        <a:pt x="94156" y="35288"/>
                      </a:cubicBezTo>
                      <a:lnTo>
                        <a:pt x="93992" y="35288"/>
                      </a:lnTo>
                      <a:lnTo>
                        <a:pt x="93992" y="0"/>
                      </a:lnTo>
                      <a:close/>
                    </a:path>
                  </a:pathLst>
                </a:custGeom>
                <a:solidFill>
                  <a:srgbClr val="762E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>
                  <a:off x="3117896" y="1505050"/>
                  <a:ext cx="1544913" cy="133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27" h="94157" extrusionOk="0">
                      <a:moveTo>
                        <a:pt x="93992" y="0"/>
                      </a:moveTo>
                      <a:cubicBezTo>
                        <a:pt x="42107" y="165"/>
                        <a:pt x="0" y="42272"/>
                        <a:pt x="0" y="94156"/>
                      </a:cubicBezTo>
                      <a:lnTo>
                        <a:pt x="31673" y="94156"/>
                      </a:lnTo>
                      <a:lnTo>
                        <a:pt x="31673" y="93827"/>
                      </a:lnTo>
                      <a:cubicBezTo>
                        <a:pt x="31673" y="85242"/>
                        <a:pt x="38533" y="78422"/>
                        <a:pt x="47078" y="78422"/>
                      </a:cubicBezTo>
                      <a:cubicBezTo>
                        <a:pt x="55623" y="78422"/>
                        <a:pt x="62483" y="85242"/>
                        <a:pt x="62483" y="93827"/>
                      </a:cubicBezTo>
                      <a:lnTo>
                        <a:pt x="62483" y="94156"/>
                      </a:lnTo>
                      <a:lnTo>
                        <a:pt x="93992" y="94156"/>
                      </a:lnTo>
                      <a:lnTo>
                        <a:pt x="93992" y="66098"/>
                      </a:lnTo>
                      <a:lnTo>
                        <a:pt x="94156" y="66098"/>
                      </a:lnTo>
                      <a:cubicBezTo>
                        <a:pt x="101674" y="65729"/>
                        <a:pt x="107836" y="60101"/>
                        <a:pt x="108863" y="52747"/>
                      </a:cubicBezTo>
                      <a:cubicBezTo>
                        <a:pt x="108863" y="52049"/>
                        <a:pt x="109027" y="51351"/>
                        <a:pt x="109027" y="50693"/>
                      </a:cubicBezTo>
                      <a:cubicBezTo>
                        <a:pt x="109027" y="42477"/>
                        <a:pt x="102372" y="35617"/>
                        <a:pt x="94156" y="35288"/>
                      </a:cubicBezTo>
                      <a:lnTo>
                        <a:pt x="93992" y="35288"/>
                      </a:lnTo>
                      <a:lnTo>
                        <a:pt x="93992" y="0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3"/>
                <p:cNvSpPr/>
                <p:nvPr/>
              </p:nvSpPr>
              <p:spPr>
                <a:xfrm>
                  <a:off x="3355980" y="1953856"/>
                  <a:ext cx="1304504" cy="88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61" h="62484" extrusionOk="0">
                      <a:moveTo>
                        <a:pt x="50816" y="0"/>
                      </a:moveTo>
                      <a:cubicBezTo>
                        <a:pt x="22758" y="0"/>
                        <a:pt x="0" y="22759"/>
                        <a:pt x="0" y="50857"/>
                      </a:cubicBezTo>
                      <a:cubicBezTo>
                        <a:pt x="0" y="54760"/>
                        <a:pt x="329" y="58704"/>
                        <a:pt x="1191" y="62483"/>
                      </a:cubicBezTo>
                      <a:lnTo>
                        <a:pt x="14871" y="62483"/>
                      </a:lnTo>
                      <a:lnTo>
                        <a:pt x="14871" y="62154"/>
                      </a:lnTo>
                      <a:cubicBezTo>
                        <a:pt x="14871" y="53569"/>
                        <a:pt x="21731" y="46749"/>
                        <a:pt x="30276" y="46749"/>
                      </a:cubicBezTo>
                      <a:cubicBezTo>
                        <a:pt x="38821" y="46749"/>
                        <a:pt x="45681" y="53569"/>
                        <a:pt x="45681" y="62154"/>
                      </a:cubicBezTo>
                      <a:lnTo>
                        <a:pt x="45681" y="62483"/>
                      </a:lnTo>
                      <a:lnTo>
                        <a:pt x="77190" y="62483"/>
                      </a:lnTo>
                      <a:lnTo>
                        <a:pt x="77190" y="34425"/>
                      </a:lnTo>
                      <a:lnTo>
                        <a:pt x="77354" y="34425"/>
                      </a:lnTo>
                      <a:cubicBezTo>
                        <a:pt x="84872" y="34056"/>
                        <a:pt x="91034" y="28428"/>
                        <a:pt x="92061" y="21074"/>
                      </a:cubicBezTo>
                      <a:cubicBezTo>
                        <a:pt x="82818" y="8216"/>
                        <a:pt x="67782" y="0"/>
                        <a:pt x="508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" name="Google Shape;392;p23"/>
              <p:cNvGrpSpPr/>
              <p:nvPr/>
            </p:nvGrpSpPr>
            <p:grpSpPr>
              <a:xfrm>
                <a:off x="3627229" y="2066053"/>
                <a:ext cx="526245" cy="523044"/>
                <a:chOff x="5121491" y="2087153"/>
                <a:chExt cx="526245" cy="523044"/>
              </a:xfrm>
            </p:grpSpPr>
            <p:sp>
              <p:nvSpPr>
                <p:cNvPr id="393" name="Google Shape;393;p23"/>
                <p:cNvSpPr/>
                <p:nvPr/>
              </p:nvSpPr>
              <p:spPr>
                <a:xfrm>
                  <a:off x="5315337" y="2294092"/>
                  <a:ext cx="133311" cy="12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8" h="8597" extrusionOk="0">
                      <a:moveTo>
                        <a:pt x="4643" y="1716"/>
                      </a:moveTo>
                      <a:cubicBezTo>
                        <a:pt x="5331" y="1716"/>
                        <a:pt x="6019" y="1931"/>
                        <a:pt x="6532" y="2363"/>
                      </a:cubicBezTo>
                      <a:cubicBezTo>
                        <a:pt x="7559" y="3390"/>
                        <a:pt x="7559" y="5074"/>
                        <a:pt x="6532" y="6101"/>
                      </a:cubicBezTo>
                      <a:cubicBezTo>
                        <a:pt x="6019" y="6614"/>
                        <a:pt x="5331" y="6871"/>
                        <a:pt x="4643" y="6871"/>
                      </a:cubicBezTo>
                      <a:cubicBezTo>
                        <a:pt x="3955" y="6871"/>
                        <a:pt x="3267" y="6614"/>
                        <a:pt x="2753" y="6101"/>
                      </a:cubicBezTo>
                      <a:cubicBezTo>
                        <a:pt x="1890" y="5074"/>
                        <a:pt x="1890" y="3390"/>
                        <a:pt x="2753" y="2363"/>
                      </a:cubicBezTo>
                      <a:cubicBezTo>
                        <a:pt x="3267" y="1931"/>
                        <a:pt x="3955" y="1716"/>
                        <a:pt x="4643" y="1716"/>
                      </a:cubicBezTo>
                      <a:close/>
                      <a:moveTo>
                        <a:pt x="4627" y="1"/>
                      </a:moveTo>
                      <a:cubicBezTo>
                        <a:pt x="3513" y="1"/>
                        <a:pt x="2404" y="391"/>
                        <a:pt x="1562" y="1171"/>
                      </a:cubicBezTo>
                      <a:cubicBezTo>
                        <a:pt x="1" y="2856"/>
                        <a:pt x="1" y="5608"/>
                        <a:pt x="1562" y="7333"/>
                      </a:cubicBezTo>
                      <a:cubicBezTo>
                        <a:pt x="2404" y="8175"/>
                        <a:pt x="3513" y="8597"/>
                        <a:pt x="4627" y="8597"/>
                      </a:cubicBezTo>
                      <a:cubicBezTo>
                        <a:pt x="5742" y="8597"/>
                        <a:pt x="6861" y="8175"/>
                        <a:pt x="7724" y="7333"/>
                      </a:cubicBezTo>
                      <a:cubicBezTo>
                        <a:pt x="9408" y="5608"/>
                        <a:pt x="9408" y="2856"/>
                        <a:pt x="7724" y="1171"/>
                      </a:cubicBezTo>
                      <a:cubicBezTo>
                        <a:pt x="6861" y="391"/>
                        <a:pt x="5742" y="1"/>
                        <a:pt x="4627" y="1"/>
                      </a:cubicBez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3"/>
                <p:cNvSpPr/>
                <p:nvPr/>
              </p:nvSpPr>
              <p:spPr>
                <a:xfrm>
                  <a:off x="5368900" y="2342114"/>
                  <a:ext cx="24457" cy="23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1685" extrusionOk="0">
                      <a:moveTo>
                        <a:pt x="0" y="1"/>
                      </a:moveTo>
                      <a:lnTo>
                        <a:pt x="0" y="1685"/>
                      </a:lnTo>
                      <a:lnTo>
                        <a:pt x="1725" y="1685"/>
                      </a:lnTo>
                      <a:lnTo>
                        <a:pt x="1725" y="1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3"/>
                <p:cNvSpPr/>
                <p:nvPr/>
              </p:nvSpPr>
              <p:spPr>
                <a:xfrm>
                  <a:off x="5121491" y="2202710"/>
                  <a:ext cx="407501" cy="40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8" h="28757" extrusionOk="0">
                      <a:moveTo>
                        <a:pt x="7683" y="10641"/>
                      </a:moveTo>
                      <a:cubicBezTo>
                        <a:pt x="7026" y="11298"/>
                        <a:pt x="6492" y="12161"/>
                        <a:pt x="5999" y="13023"/>
                      </a:cubicBezTo>
                      <a:cubicBezTo>
                        <a:pt x="5300" y="12530"/>
                        <a:pt x="4438" y="12161"/>
                        <a:pt x="3575" y="11832"/>
                      </a:cubicBezTo>
                      <a:cubicBezTo>
                        <a:pt x="4807" y="10969"/>
                        <a:pt x="6163" y="10641"/>
                        <a:pt x="7683" y="10641"/>
                      </a:cubicBezTo>
                      <a:close/>
                      <a:moveTo>
                        <a:pt x="26703" y="2055"/>
                      </a:moveTo>
                      <a:lnTo>
                        <a:pt x="26539" y="3452"/>
                      </a:lnTo>
                      <a:cubicBezTo>
                        <a:pt x="25347" y="11832"/>
                        <a:pt x="20541" y="18487"/>
                        <a:pt x="13352" y="22266"/>
                      </a:cubicBezTo>
                      <a:cubicBezTo>
                        <a:pt x="13023" y="20911"/>
                        <a:pt x="12325" y="19514"/>
                        <a:pt x="11462" y="18487"/>
                      </a:cubicBezTo>
                      <a:lnTo>
                        <a:pt x="14708" y="15406"/>
                      </a:lnTo>
                      <a:lnTo>
                        <a:pt x="13352" y="14215"/>
                      </a:lnTo>
                      <a:lnTo>
                        <a:pt x="10271" y="17296"/>
                      </a:lnTo>
                      <a:cubicBezTo>
                        <a:pt x="9244" y="16433"/>
                        <a:pt x="8053" y="15776"/>
                        <a:pt x="6656" y="15611"/>
                      </a:cubicBezTo>
                      <a:cubicBezTo>
                        <a:pt x="10271" y="8217"/>
                        <a:pt x="16926" y="3452"/>
                        <a:pt x="25347" y="2260"/>
                      </a:cubicBezTo>
                      <a:lnTo>
                        <a:pt x="26703" y="2055"/>
                      </a:lnTo>
                      <a:close/>
                      <a:moveTo>
                        <a:pt x="18158" y="21075"/>
                      </a:moveTo>
                      <a:lnTo>
                        <a:pt x="18158" y="21075"/>
                      </a:lnTo>
                      <a:cubicBezTo>
                        <a:pt x="18323" y="22595"/>
                        <a:pt x="17789" y="23992"/>
                        <a:pt x="16926" y="25183"/>
                      </a:cubicBezTo>
                      <a:cubicBezTo>
                        <a:pt x="16597" y="24320"/>
                        <a:pt x="16269" y="23458"/>
                        <a:pt x="15735" y="22800"/>
                      </a:cubicBezTo>
                      <a:cubicBezTo>
                        <a:pt x="16597" y="22266"/>
                        <a:pt x="17460" y="21773"/>
                        <a:pt x="18158" y="21075"/>
                      </a:cubicBezTo>
                      <a:close/>
                      <a:moveTo>
                        <a:pt x="28757" y="1"/>
                      </a:moveTo>
                      <a:lnTo>
                        <a:pt x="25142" y="535"/>
                      </a:lnTo>
                      <a:cubicBezTo>
                        <a:pt x="20377" y="1233"/>
                        <a:pt x="16269" y="2918"/>
                        <a:pt x="12818" y="5506"/>
                      </a:cubicBezTo>
                      <a:cubicBezTo>
                        <a:pt x="11462" y="6533"/>
                        <a:pt x="10107" y="7724"/>
                        <a:pt x="8915" y="8915"/>
                      </a:cubicBezTo>
                      <a:cubicBezTo>
                        <a:pt x="8585" y="8871"/>
                        <a:pt x="8258" y="8851"/>
                        <a:pt x="7933" y="8851"/>
                      </a:cubicBezTo>
                      <a:cubicBezTo>
                        <a:pt x="7045" y="8851"/>
                        <a:pt x="6172" y="9003"/>
                        <a:pt x="5300" y="9244"/>
                      </a:cubicBezTo>
                      <a:cubicBezTo>
                        <a:pt x="3945" y="9614"/>
                        <a:pt x="2753" y="10271"/>
                        <a:pt x="1726" y="11298"/>
                      </a:cubicBezTo>
                      <a:lnTo>
                        <a:pt x="1" y="13023"/>
                      </a:lnTo>
                      <a:lnTo>
                        <a:pt x="2219" y="13352"/>
                      </a:lnTo>
                      <a:cubicBezTo>
                        <a:pt x="3246" y="13557"/>
                        <a:pt x="4273" y="13886"/>
                        <a:pt x="5136" y="14584"/>
                      </a:cubicBezTo>
                      <a:cubicBezTo>
                        <a:pt x="4602" y="15406"/>
                        <a:pt x="4438" y="16104"/>
                        <a:pt x="4109" y="16967"/>
                      </a:cubicBezTo>
                      <a:cubicBezTo>
                        <a:pt x="4807" y="17131"/>
                        <a:pt x="6861" y="16803"/>
                        <a:pt x="9080" y="18487"/>
                      </a:cubicBezTo>
                      <a:lnTo>
                        <a:pt x="7354" y="20212"/>
                      </a:lnTo>
                      <a:lnTo>
                        <a:pt x="8546" y="21404"/>
                      </a:lnTo>
                      <a:lnTo>
                        <a:pt x="10271" y="19719"/>
                      </a:lnTo>
                      <a:cubicBezTo>
                        <a:pt x="11996" y="21938"/>
                        <a:pt x="11791" y="24156"/>
                        <a:pt x="11791" y="24854"/>
                      </a:cubicBezTo>
                      <a:cubicBezTo>
                        <a:pt x="12654" y="24320"/>
                        <a:pt x="13352" y="24156"/>
                        <a:pt x="14215" y="23622"/>
                      </a:cubicBezTo>
                      <a:cubicBezTo>
                        <a:pt x="14872" y="24485"/>
                        <a:pt x="15242" y="25512"/>
                        <a:pt x="15570" y="26539"/>
                      </a:cubicBezTo>
                      <a:lnTo>
                        <a:pt x="15899" y="28757"/>
                      </a:lnTo>
                      <a:lnTo>
                        <a:pt x="17460" y="27073"/>
                      </a:lnTo>
                      <a:cubicBezTo>
                        <a:pt x="19350" y="25183"/>
                        <a:pt x="20212" y="22431"/>
                        <a:pt x="19843" y="19884"/>
                      </a:cubicBezTo>
                      <a:cubicBezTo>
                        <a:pt x="21034" y="18692"/>
                        <a:pt x="22266" y="17460"/>
                        <a:pt x="23293" y="15940"/>
                      </a:cubicBezTo>
                      <a:cubicBezTo>
                        <a:pt x="25840" y="12530"/>
                        <a:pt x="27566" y="8422"/>
                        <a:pt x="28223" y="3780"/>
                      </a:cubicBezTo>
                      <a:lnTo>
                        <a:pt x="28757" y="1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3"/>
                <p:cNvSpPr/>
                <p:nvPr/>
              </p:nvSpPr>
              <p:spPr>
                <a:xfrm>
                  <a:off x="5293799" y="2130811"/>
                  <a:ext cx="70453" cy="6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2" h="4807" extrusionOk="0">
                      <a:moveTo>
                        <a:pt x="1192" y="1"/>
                      </a:moveTo>
                      <a:lnTo>
                        <a:pt x="1" y="1192"/>
                      </a:lnTo>
                      <a:lnTo>
                        <a:pt x="3739" y="4807"/>
                      </a:lnTo>
                      <a:lnTo>
                        <a:pt x="4971" y="3616"/>
                      </a:lnTo>
                      <a:lnTo>
                        <a:pt x="1192" y="1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>
                  <a:off x="5535964" y="2371219"/>
                  <a:ext cx="70439" cy="70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1" h="4972" extrusionOk="0">
                      <a:moveTo>
                        <a:pt x="1232" y="1"/>
                      </a:moveTo>
                      <a:lnTo>
                        <a:pt x="0" y="1192"/>
                      </a:lnTo>
                      <a:lnTo>
                        <a:pt x="3615" y="4971"/>
                      </a:lnTo>
                      <a:lnTo>
                        <a:pt x="4971" y="3739"/>
                      </a:lnTo>
                      <a:lnTo>
                        <a:pt x="1232" y="1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3"/>
                <p:cNvSpPr/>
                <p:nvPr/>
              </p:nvSpPr>
              <p:spPr>
                <a:xfrm>
                  <a:off x="5368900" y="2087153"/>
                  <a:ext cx="45996" cy="78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506" extrusionOk="0">
                      <a:moveTo>
                        <a:pt x="1520" y="1"/>
                      </a:moveTo>
                      <a:lnTo>
                        <a:pt x="0" y="535"/>
                      </a:lnTo>
                      <a:lnTo>
                        <a:pt x="1725" y="5505"/>
                      </a:lnTo>
                      <a:lnTo>
                        <a:pt x="3245" y="4807"/>
                      </a:lnTo>
                      <a:lnTo>
                        <a:pt x="1520" y="1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3"/>
                <p:cNvSpPr/>
                <p:nvPr/>
              </p:nvSpPr>
              <p:spPr>
                <a:xfrm>
                  <a:off x="5485320" y="2407310"/>
                  <a:ext cx="45996" cy="78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506" extrusionOk="0">
                      <a:moveTo>
                        <a:pt x="1520" y="1"/>
                      </a:moveTo>
                      <a:lnTo>
                        <a:pt x="0" y="535"/>
                      </a:lnTo>
                      <a:lnTo>
                        <a:pt x="1725" y="5505"/>
                      </a:lnTo>
                      <a:lnTo>
                        <a:pt x="3245" y="4807"/>
                      </a:lnTo>
                      <a:lnTo>
                        <a:pt x="1520" y="1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3"/>
                <p:cNvSpPr/>
                <p:nvPr/>
              </p:nvSpPr>
              <p:spPr>
                <a:xfrm>
                  <a:off x="5252479" y="2203574"/>
                  <a:ext cx="75101" cy="48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" h="3452" extrusionOk="0">
                      <a:moveTo>
                        <a:pt x="493" y="1"/>
                      </a:moveTo>
                      <a:lnTo>
                        <a:pt x="0" y="1562"/>
                      </a:lnTo>
                      <a:lnTo>
                        <a:pt x="4806" y="3451"/>
                      </a:lnTo>
                      <a:lnTo>
                        <a:pt x="5299" y="1726"/>
                      </a:lnTo>
                      <a:lnTo>
                        <a:pt x="493" y="1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3"/>
                <p:cNvSpPr/>
                <p:nvPr/>
              </p:nvSpPr>
              <p:spPr>
                <a:xfrm>
                  <a:off x="5572636" y="2319995"/>
                  <a:ext cx="75101" cy="48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" h="3452" extrusionOk="0">
                      <a:moveTo>
                        <a:pt x="493" y="1"/>
                      </a:moveTo>
                      <a:lnTo>
                        <a:pt x="0" y="1562"/>
                      </a:lnTo>
                      <a:lnTo>
                        <a:pt x="4806" y="3451"/>
                      </a:lnTo>
                      <a:lnTo>
                        <a:pt x="5299" y="1726"/>
                      </a:lnTo>
                      <a:lnTo>
                        <a:pt x="493" y="1"/>
                      </a:lnTo>
                      <a:close/>
                    </a:path>
                  </a:pathLst>
                </a:custGeom>
                <a:solidFill>
                  <a:srgbClr val="9C3C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2" name="Google Shape;402;p23"/>
            <p:cNvGrpSpPr/>
            <p:nvPr/>
          </p:nvGrpSpPr>
          <p:grpSpPr>
            <a:xfrm>
              <a:off x="793100" y="1440348"/>
              <a:ext cx="1884600" cy="1111849"/>
              <a:chOff x="1021725" y="1240825"/>
              <a:chExt cx="1884600" cy="1111849"/>
            </a:xfrm>
          </p:grpSpPr>
          <p:sp>
            <p:nvSpPr>
              <p:cNvPr id="403" name="Google Shape;403;p23"/>
              <p:cNvSpPr txBox="1"/>
              <p:nvPr/>
            </p:nvSpPr>
            <p:spPr>
              <a:xfrm>
                <a:off x="1021725" y="15876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4" name="Google Shape;404;p23"/>
              <p:cNvSpPr txBox="1"/>
              <p:nvPr/>
            </p:nvSpPr>
            <p:spPr>
              <a:xfrm>
                <a:off x="1021725" y="12408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405" name="Google Shape;405;p23"/>
          <p:cNvGrpSpPr/>
          <p:nvPr/>
        </p:nvGrpSpPr>
        <p:grpSpPr>
          <a:xfrm>
            <a:off x="793100" y="2805473"/>
            <a:ext cx="3668891" cy="1629904"/>
            <a:chOff x="793100" y="2805473"/>
            <a:chExt cx="3668891" cy="1629904"/>
          </a:xfrm>
        </p:grpSpPr>
        <p:grpSp>
          <p:nvGrpSpPr>
            <p:cNvPr id="406" name="Google Shape;406;p23"/>
            <p:cNvGrpSpPr/>
            <p:nvPr/>
          </p:nvGrpSpPr>
          <p:grpSpPr>
            <a:xfrm>
              <a:off x="3130125" y="2805473"/>
              <a:ext cx="1331867" cy="1629904"/>
              <a:chOff x="3130125" y="2805473"/>
              <a:chExt cx="1331867" cy="1629904"/>
            </a:xfrm>
          </p:grpSpPr>
          <p:sp>
            <p:nvSpPr>
              <p:cNvPr id="407" name="Google Shape;407;p23"/>
              <p:cNvSpPr/>
              <p:nvPr/>
            </p:nvSpPr>
            <p:spPr>
              <a:xfrm>
                <a:off x="3130125" y="2878236"/>
                <a:ext cx="1331867" cy="1557141"/>
              </a:xfrm>
              <a:custGeom>
                <a:avLst/>
                <a:gdLst/>
                <a:ahLst/>
                <a:cxnLst/>
                <a:rect l="l" t="t" r="r" b="b"/>
                <a:pathLst>
                  <a:path w="93992" h="109890" extrusionOk="0">
                    <a:moveTo>
                      <a:pt x="47078" y="0"/>
                    </a:moveTo>
                    <a:cubicBezTo>
                      <a:pt x="38697" y="0"/>
                      <a:pt x="31673" y="6984"/>
                      <a:pt x="31673" y="15406"/>
                    </a:cubicBezTo>
                    <a:lnTo>
                      <a:pt x="31673" y="15734"/>
                    </a:lnTo>
                    <a:lnTo>
                      <a:pt x="0" y="15734"/>
                    </a:lnTo>
                    <a:cubicBezTo>
                      <a:pt x="0" y="40547"/>
                      <a:pt x="9572" y="63141"/>
                      <a:pt x="25346" y="79901"/>
                    </a:cubicBezTo>
                    <a:cubicBezTo>
                      <a:pt x="42436" y="98388"/>
                      <a:pt x="66755" y="109890"/>
                      <a:pt x="93991" y="109890"/>
                    </a:cubicBezTo>
                    <a:lnTo>
                      <a:pt x="93991" y="78053"/>
                    </a:lnTo>
                    <a:lnTo>
                      <a:pt x="93622" y="78053"/>
                    </a:lnTo>
                    <a:cubicBezTo>
                      <a:pt x="85077" y="78053"/>
                      <a:pt x="78216" y="71192"/>
                      <a:pt x="78216" y="62648"/>
                    </a:cubicBezTo>
                    <a:cubicBezTo>
                      <a:pt x="78216" y="59197"/>
                      <a:pt x="79243" y="55952"/>
                      <a:pt x="81298" y="53405"/>
                    </a:cubicBezTo>
                    <a:cubicBezTo>
                      <a:pt x="84050" y="49625"/>
                      <a:pt x="88487" y="47243"/>
                      <a:pt x="93622" y="47243"/>
                    </a:cubicBezTo>
                    <a:lnTo>
                      <a:pt x="93991" y="47243"/>
                    </a:lnTo>
                    <a:lnTo>
                      <a:pt x="93991" y="15734"/>
                    </a:lnTo>
                    <a:lnTo>
                      <a:pt x="62483" y="15734"/>
                    </a:lnTo>
                    <a:lnTo>
                      <a:pt x="62483" y="15406"/>
                    </a:lnTo>
                    <a:cubicBezTo>
                      <a:pt x="62483" y="6984"/>
                      <a:pt x="55622" y="0"/>
                      <a:pt x="47078" y="0"/>
                    </a:cubicBezTo>
                    <a:close/>
                  </a:path>
                </a:pathLst>
              </a:custGeom>
              <a:solidFill>
                <a:srgbClr val="552C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3130125" y="2805473"/>
                <a:ext cx="1331867" cy="1557141"/>
              </a:xfrm>
              <a:custGeom>
                <a:avLst/>
                <a:gdLst/>
                <a:ahLst/>
                <a:cxnLst/>
                <a:rect l="l" t="t" r="r" b="b"/>
                <a:pathLst>
                  <a:path w="93992" h="109890" extrusionOk="0">
                    <a:moveTo>
                      <a:pt x="47078" y="0"/>
                    </a:moveTo>
                    <a:cubicBezTo>
                      <a:pt x="38697" y="0"/>
                      <a:pt x="31673" y="6984"/>
                      <a:pt x="31673" y="15406"/>
                    </a:cubicBezTo>
                    <a:lnTo>
                      <a:pt x="31673" y="15734"/>
                    </a:lnTo>
                    <a:lnTo>
                      <a:pt x="0" y="15734"/>
                    </a:lnTo>
                    <a:cubicBezTo>
                      <a:pt x="0" y="40547"/>
                      <a:pt x="9572" y="63141"/>
                      <a:pt x="25346" y="79901"/>
                    </a:cubicBezTo>
                    <a:cubicBezTo>
                      <a:pt x="42436" y="98387"/>
                      <a:pt x="66755" y="109890"/>
                      <a:pt x="93991" y="109890"/>
                    </a:cubicBezTo>
                    <a:lnTo>
                      <a:pt x="93991" y="78053"/>
                    </a:lnTo>
                    <a:lnTo>
                      <a:pt x="93622" y="78053"/>
                    </a:lnTo>
                    <a:cubicBezTo>
                      <a:pt x="85077" y="78053"/>
                      <a:pt x="78216" y="71192"/>
                      <a:pt x="78216" y="62648"/>
                    </a:cubicBezTo>
                    <a:cubicBezTo>
                      <a:pt x="78216" y="59197"/>
                      <a:pt x="79243" y="56116"/>
                      <a:pt x="81298" y="53569"/>
                    </a:cubicBezTo>
                    <a:cubicBezTo>
                      <a:pt x="84050" y="49790"/>
                      <a:pt x="88487" y="47243"/>
                      <a:pt x="93622" y="47243"/>
                    </a:cubicBezTo>
                    <a:cubicBezTo>
                      <a:pt x="93622" y="47243"/>
                      <a:pt x="93786" y="47243"/>
                      <a:pt x="93991" y="47407"/>
                    </a:cubicBezTo>
                    <a:lnTo>
                      <a:pt x="93991" y="15734"/>
                    </a:lnTo>
                    <a:lnTo>
                      <a:pt x="62483" y="15734"/>
                    </a:lnTo>
                    <a:lnTo>
                      <a:pt x="62483" y="15406"/>
                    </a:lnTo>
                    <a:cubicBezTo>
                      <a:pt x="62483" y="6984"/>
                      <a:pt x="55622" y="0"/>
                      <a:pt x="47078" y="0"/>
                    </a:cubicBezTo>
                    <a:close/>
                  </a:path>
                </a:pathLst>
              </a:custGeom>
              <a:solidFill>
                <a:srgbClr val="783E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3355980" y="3460340"/>
                <a:ext cx="1106011" cy="902275"/>
              </a:xfrm>
              <a:custGeom>
                <a:avLst/>
                <a:gdLst/>
                <a:ahLst/>
                <a:cxnLst/>
                <a:rect l="l" t="t" r="r" b="b"/>
                <a:pathLst>
                  <a:path w="78053" h="63675" extrusionOk="0">
                    <a:moveTo>
                      <a:pt x="43134" y="1"/>
                    </a:moveTo>
                    <a:cubicBezTo>
                      <a:pt x="23087" y="1"/>
                      <a:pt x="0" y="13845"/>
                      <a:pt x="9407" y="33686"/>
                    </a:cubicBezTo>
                    <a:cubicBezTo>
                      <a:pt x="26497" y="52172"/>
                      <a:pt x="50816" y="63675"/>
                      <a:pt x="78052" y="63675"/>
                    </a:cubicBezTo>
                    <a:lnTo>
                      <a:pt x="78052" y="31838"/>
                    </a:lnTo>
                    <a:lnTo>
                      <a:pt x="77683" y="31838"/>
                    </a:lnTo>
                    <a:cubicBezTo>
                      <a:pt x="69138" y="31838"/>
                      <a:pt x="62277" y="24977"/>
                      <a:pt x="62277" y="16433"/>
                    </a:cubicBezTo>
                    <a:cubicBezTo>
                      <a:pt x="62277" y="12982"/>
                      <a:pt x="63304" y="9901"/>
                      <a:pt x="65359" y="7354"/>
                    </a:cubicBezTo>
                    <a:cubicBezTo>
                      <a:pt x="60758" y="5793"/>
                      <a:pt x="48064" y="1"/>
                      <a:pt x="43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3"/>
              <p:cNvGrpSpPr/>
              <p:nvPr/>
            </p:nvGrpSpPr>
            <p:grpSpPr>
              <a:xfrm>
                <a:off x="3690690" y="3637309"/>
                <a:ext cx="424363" cy="424363"/>
                <a:chOff x="3690690" y="3637309"/>
                <a:chExt cx="424363" cy="424363"/>
              </a:xfrm>
            </p:grpSpPr>
            <p:sp>
              <p:nvSpPr>
                <p:cNvPr id="411" name="Google Shape;411;p23"/>
                <p:cNvSpPr/>
                <p:nvPr/>
              </p:nvSpPr>
              <p:spPr>
                <a:xfrm>
                  <a:off x="3814096" y="3673400"/>
                  <a:ext cx="176969" cy="167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9" h="11832" extrusionOk="0">
                      <a:moveTo>
                        <a:pt x="6162" y="3944"/>
                      </a:moveTo>
                      <a:lnTo>
                        <a:pt x="7025" y="5505"/>
                      </a:lnTo>
                      <a:lnTo>
                        <a:pt x="8750" y="5669"/>
                      </a:lnTo>
                      <a:lnTo>
                        <a:pt x="7518" y="6860"/>
                      </a:lnTo>
                      <a:lnTo>
                        <a:pt x="7723" y="8586"/>
                      </a:lnTo>
                      <a:lnTo>
                        <a:pt x="6162" y="7887"/>
                      </a:lnTo>
                      <a:lnTo>
                        <a:pt x="4642" y="8586"/>
                      </a:lnTo>
                      <a:lnTo>
                        <a:pt x="4971" y="6860"/>
                      </a:lnTo>
                      <a:lnTo>
                        <a:pt x="3779" y="5669"/>
                      </a:lnTo>
                      <a:lnTo>
                        <a:pt x="5464" y="5505"/>
                      </a:lnTo>
                      <a:lnTo>
                        <a:pt x="6162" y="3944"/>
                      </a:lnTo>
                      <a:close/>
                      <a:moveTo>
                        <a:pt x="6162" y="0"/>
                      </a:moveTo>
                      <a:lnTo>
                        <a:pt x="4272" y="3779"/>
                      </a:lnTo>
                      <a:lnTo>
                        <a:pt x="0" y="4478"/>
                      </a:lnTo>
                      <a:lnTo>
                        <a:pt x="3081" y="7559"/>
                      </a:lnTo>
                      <a:lnTo>
                        <a:pt x="2383" y="11831"/>
                      </a:lnTo>
                      <a:lnTo>
                        <a:pt x="6162" y="9777"/>
                      </a:lnTo>
                      <a:lnTo>
                        <a:pt x="10106" y="11831"/>
                      </a:lnTo>
                      <a:lnTo>
                        <a:pt x="9407" y="7559"/>
                      </a:lnTo>
                      <a:lnTo>
                        <a:pt x="12488" y="4478"/>
                      </a:lnTo>
                      <a:lnTo>
                        <a:pt x="8216" y="3779"/>
                      </a:lnTo>
                      <a:lnTo>
                        <a:pt x="6162" y="0"/>
                      </a:lnTo>
                      <a:close/>
                    </a:path>
                  </a:pathLst>
                </a:custGeom>
                <a:solidFill>
                  <a:srgbClr val="783E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3"/>
                <p:cNvSpPr/>
                <p:nvPr/>
              </p:nvSpPr>
              <p:spPr>
                <a:xfrm>
                  <a:off x="3690690" y="3637309"/>
                  <a:ext cx="424363" cy="42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8" h="29948" extrusionOk="0">
                      <a:moveTo>
                        <a:pt x="5299" y="5299"/>
                      </a:moveTo>
                      <a:lnTo>
                        <a:pt x="5299" y="9736"/>
                      </a:lnTo>
                      <a:lnTo>
                        <a:pt x="5299" y="10599"/>
                      </a:lnTo>
                      <a:lnTo>
                        <a:pt x="4437" y="10599"/>
                      </a:lnTo>
                      <a:cubicBezTo>
                        <a:pt x="2876" y="10599"/>
                        <a:pt x="1684" y="9407"/>
                        <a:pt x="1684" y="8052"/>
                      </a:cubicBezTo>
                      <a:cubicBezTo>
                        <a:pt x="1684" y="6491"/>
                        <a:pt x="2876" y="5299"/>
                        <a:pt x="4437" y="5299"/>
                      </a:cubicBezTo>
                      <a:close/>
                      <a:moveTo>
                        <a:pt x="25470" y="5299"/>
                      </a:moveTo>
                      <a:cubicBezTo>
                        <a:pt x="27031" y="5299"/>
                        <a:pt x="28222" y="6491"/>
                        <a:pt x="28222" y="8052"/>
                      </a:cubicBezTo>
                      <a:cubicBezTo>
                        <a:pt x="28222" y="9407"/>
                        <a:pt x="27031" y="10599"/>
                        <a:pt x="25470" y="10599"/>
                      </a:cubicBezTo>
                      <a:lnTo>
                        <a:pt x="24443" y="10599"/>
                      </a:lnTo>
                      <a:cubicBezTo>
                        <a:pt x="24648" y="10270"/>
                        <a:pt x="24648" y="10106"/>
                        <a:pt x="24648" y="9736"/>
                      </a:cubicBezTo>
                      <a:lnTo>
                        <a:pt x="24648" y="5299"/>
                      </a:lnTo>
                      <a:close/>
                      <a:moveTo>
                        <a:pt x="22758" y="1684"/>
                      </a:moveTo>
                      <a:lnTo>
                        <a:pt x="22758" y="9736"/>
                      </a:lnTo>
                      <a:cubicBezTo>
                        <a:pt x="22758" y="14008"/>
                        <a:pt x="19308" y="17623"/>
                        <a:pt x="14871" y="17623"/>
                      </a:cubicBezTo>
                      <a:cubicBezTo>
                        <a:pt x="10599" y="17623"/>
                        <a:pt x="6984" y="14008"/>
                        <a:pt x="6984" y="9736"/>
                      </a:cubicBezTo>
                      <a:lnTo>
                        <a:pt x="6984" y="1684"/>
                      </a:lnTo>
                      <a:close/>
                      <a:moveTo>
                        <a:pt x="15734" y="19349"/>
                      </a:moveTo>
                      <a:lnTo>
                        <a:pt x="15734" y="22923"/>
                      </a:lnTo>
                      <a:lnTo>
                        <a:pt x="14008" y="22923"/>
                      </a:lnTo>
                      <a:lnTo>
                        <a:pt x="14008" y="19349"/>
                      </a:lnTo>
                      <a:close/>
                      <a:moveTo>
                        <a:pt x="19513" y="24648"/>
                      </a:moveTo>
                      <a:lnTo>
                        <a:pt x="20704" y="28222"/>
                      </a:lnTo>
                      <a:lnTo>
                        <a:pt x="9038" y="28222"/>
                      </a:lnTo>
                      <a:lnTo>
                        <a:pt x="10270" y="24648"/>
                      </a:lnTo>
                      <a:close/>
                      <a:moveTo>
                        <a:pt x="3410" y="0"/>
                      </a:moveTo>
                      <a:lnTo>
                        <a:pt x="3410" y="1684"/>
                      </a:lnTo>
                      <a:lnTo>
                        <a:pt x="5299" y="1684"/>
                      </a:lnTo>
                      <a:lnTo>
                        <a:pt x="5299" y="3574"/>
                      </a:lnTo>
                      <a:lnTo>
                        <a:pt x="4437" y="3574"/>
                      </a:lnTo>
                      <a:cubicBezTo>
                        <a:pt x="1849" y="3574"/>
                        <a:pt x="0" y="5464"/>
                        <a:pt x="0" y="8052"/>
                      </a:cubicBezTo>
                      <a:cubicBezTo>
                        <a:pt x="0" y="10434"/>
                        <a:pt x="1849" y="12324"/>
                        <a:pt x="4437" y="12324"/>
                      </a:cubicBezTo>
                      <a:lnTo>
                        <a:pt x="5628" y="12324"/>
                      </a:lnTo>
                      <a:cubicBezTo>
                        <a:pt x="6491" y="15569"/>
                        <a:pt x="9038" y="18116"/>
                        <a:pt x="12324" y="18979"/>
                      </a:cubicBezTo>
                      <a:lnTo>
                        <a:pt x="12324" y="22923"/>
                      </a:lnTo>
                      <a:lnTo>
                        <a:pt x="9038" y="22923"/>
                      </a:lnTo>
                      <a:lnTo>
                        <a:pt x="7353" y="28222"/>
                      </a:lnTo>
                      <a:lnTo>
                        <a:pt x="5299" y="28222"/>
                      </a:lnTo>
                      <a:lnTo>
                        <a:pt x="5299" y="29947"/>
                      </a:lnTo>
                      <a:lnTo>
                        <a:pt x="24648" y="29947"/>
                      </a:lnTo>
                      <a:lnTo>
                        <a:pt x="24648" y="28222"/>
                      </a:lnTo>
                      <a:lnTo>
                        <a:pt x="22594" y="28222"/>
                      </a:lnTo>
                      <a:lnTo>
                        <a:pt x="20869" y="22923"/>
                      </a:lnTo>
                      <a:lnTo>
                        <a:pt x="17623" y="22923"/>
                      </a:lnTo>
                      <a:lnTo>
                        <a:pt x="17623" y="18979"/>
                      </a:lnTo>
                      <a:cubicBezTo>
                        <a:pt x="20704" y="18116"/>
                        <a:pt x="23251" y="15569"/>
                        <a:pt x="24278" y="12324"/>
                      </a:cubicBezTo>
                      <a:lnTo>
                        <a:pt x="25470" y="12324"/>
                      </a:lnTo>
                      <a:cubicBezTo>
                        <a:pt x="27894" y="12324"/>
                        <a:pt x="29948" y="10434"/>
                        <a:pt x="29948" y="8052"/>
                      </a:cubicBezTo>
                      <a:cubicBezTo>
                        <a:pt x="29948" y="5464"/>
                        <a:pt x="27894" y="3574"/>
                        <a:pt x="25470" y="3574"/>
                      </a:cubicBezTo>
                      <a:lnTo>
                        <a:pt x="24648" y="3574"/>
                      </a:lnTo>
                      <a:lnTo>
                        <a:pt x="24648" y="1684"/>
                      </a:lnTo>
                      <a:lnTo>
                        <a:pt x="26332" y="1684"/>
                      </a:lnTo>
                      <a:lnTo>
                        <a:pt x="26332" y="0"/>
                      </a:lnTo>
                      <a:close/>
                    </a:path>
                  </a:pathLst>
                </a:custGeom>
                <a:solidFill>
                  <a:srgbClr val="783E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3" name="Google Shape;413;p23"/>
            <p:cNvGrpSpPr/>
            <p:nvPr/>
          </p:nvGrpSpPr>
          <p:grpSpPr>
            <a:xfrm>
              <a:off x="793100" y="3112428"/>
              <a:ext cx="1884600" cy="1111849"/>
              <a:chOff x="1021725" y="3155925"/>
              <a:chExt cx="1884600" cy="1111849"/>
            </a:xfrm>
          </p:grpSpPr>
          <p:sp>
            <p:nvSpPr>
              <p:cNvPr id="414" name="Google Shape;414;p23"/>
              <p:cNvSpPr txBox="1"/>
              <p:nvPr/>
            </p:nvSpPr>
            <p:spPr>
              <a:xfrm>
                <a:off x="1021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Dependencies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15" name="Google Shape;415;p23"/>
              <p:cNvSpPr txBox="1"/>
              <p:nvPr/>
            </p:nvSpPr>
            <p:spPr>
              <a:xfrm>
                <a:off x="1021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16" name="Google Shape;416;p23"/>
          <p:cNvGrpSpPr/>
          <p:nvPr/>
        </p:nvGrpSpPr>
        <p:grpSpPr>
          <a:xfrm>
            <a:off x="4463555" y="3050694"/>
            <a:ext cx="3887345" cy="1382524"/>
            <a:chOff x="4463555" y="3050694"/>
            <a:chExt cx="3887345" cy="1382524"/>
          </a:xfrm>
        </p:grpSpPr>
        <p:grpSp>
          <p:nvGrpSpPr>
            <p:cNvPr id="417" name="Google Shape;417;p23"/>
            <p:cNvGrpSpPr/>
            <p:nvPr/>
          </p:nvGrpSpPr>
          <p:grpSpPr>
            <a:xfrm>
              <a:off x="6466300" y="3112428"/>
              <a:ext cx="1884600" cy="1111849"/>
              <a:chOff x="6237725" y="3155925"/>
              <a:chExt cx="1884600" cy="1111849"/>
            </a:xfrm>
          </p:grpSpPr>
          <p:sp>
            <p:nvSpPr>
              <p:cNvPr id="418" name="Google Shape;418;p23"/>
              <p:cNvSpPr txBox="1"/>
              <p:nvPr/>
            </p:nvSpPr>
            <p:spPr>
              <a:xfrm>
                <a:off x="6237725" y="31559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Issues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19" name="Google Shape;419;p23"/>
              <p:cNvSpPr txBox="1"/>
              <p:nvPr/>
            </p:nvSpPr>
            <p:spPr>
              <a:xfrm>
                <a:off x="6237725" y="35027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20" name="Google Shape;420;p23"/>
            <p:cNvGrpSpPr/>
            <p:nvPr/>
          </p:nvGrpSpPr>
          <p:grpSpPr>
            <a:xfrm>
              <a:off x="4463555" y="3050694"/>
              <a:ext cx="1557155" cy="1382524"/>
              <a:chOff x="4444505" y="3069744"/>
              <a:chExt cx="1557155" cy="1382524"/>
            </a:xfrm>
          </p:grpSpPr>
          <p:sp>
            <p:nvSpPr>
              <p:cNvPr id="421" name="Google Shape;421;p23"/>
              <p:cNvSpPr/>
              <p:nvPr/>
            </p:nvSpPr>
            <p:spPr>
              <a:xfrm>
                <a:off x="4444505" y="3118063"/>
                <a:ext cx="1557155" cy="1334205"/>
              </a:xfrm>
              <a:custGeom>
                <a:avLst/>
                <a:gdLst/>
                <a:ahLst/>
                <a:cxnLst/>
                <a:rect l="l" t="t" r="r" b="b"/>
                <a:pathLst>
                  <a:path w="109891" h="94157" extrusionOk="0">
                    <a:moveTo>
                      <a:pt x="16104" y="1"/>
                    </a:moveTo>
                    <a:lnTo>
                      <a:pt x="16104" y="31509"/>
                    </a:lnTo>
                    <a:lnTo>
                      <a:pt x="15406" y="31509"/>
                    </a:lnTo>
                    <a:cubicBezTo>
                      <a:pt x="6861" y="31509"/>
                      <a:pt x="1" y="38328"/>
                      <a:pt x="1" y="46914"/>
                    </a:cubicBezTo>
                    <a:cubicBezTo>
                      <a:pt x="1" y="55459"/>
                      <a:pt x="6861" y="62319"/>
                      <a:pt x="15406" y="62319"/>
                    </a:cubicBezTo>
                    <a:lnTo>
                      <a:pt x="16104" y="62319"/>
                    </a:lnTo>
                    <a:lnTo>
                      <a:pt x="16104" y="94156"/>
                    </a:lnTo>
                    <a:cubicBezTo>
                      <a:pt x="22965" y="94156"/>
                      <a:pt x="29620" y="93458"/>
                      <a:pt x="36151" y="91938"/>
                    </a:cubicBezTo>
                    <a:cubicBezTo>
                      <a:pt x="69344" y="84749"/>
                      <a:pt x="96046" y="59731"/>
                      <a:pt x="105782" y="27565"/>
                    </a:cubicBezTo>
                    <a:cubicBezTo>
                      <a:pt x="108534" y="18815"/>
                      <a:pt x="109890" y="9572"/>
                      <a:pt x="109890" y="1"/>
                    </a:cubicBezTo>
                    <a:lnTo>
                      <a:pt x="78053" y="1"/>
                    </a:lnTo>
                    <a:cubicBezTo>
                      <a:pt x="77889" y="8381"/>
                      <a:pt x="71069" y="15077"/>
                      <a:pt x="62648" y="15077"/>
                    </a:cubicBezTo>
                    <a:cubicBezTo>
                      <a:pt x="54268" y="15077"/>
                      <a:pt x="47448" y="8381"/>
                      <a:pt x="47243" y="1"/>
                    </a:cubicBezTo>
                    <a:close/>
                  </a:path>
                </a:pathLst>
              </a:custGeom>
              <a:solidFill>
                <a:srgbClr val="3940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4444505" y="3069744"/>
                <a:ext cx="1557155" cy="1333624"/>
              </a:xfrm>
              <a:custGeom>
                <a:avLst/>
                <a:gdLst/>
                <a:ahLst/>
                <a:cxnLst/>
                <a:rect l="l" t="t" r="r" b="b"/>
                <a:pathLst>
                  <a:path w="109891" h="94116" extrusionOk="0">
                    <a:moveTo>
                      <a:pt x="16104" y="1"/>
                    </a:moveTo>
                    <a:lnTo>
                      <a:pt x="16104" y="31468"/>
                    </a:lnTo>
                    <a:lnTo>
                      <a:pt x="15406" y="31468"/>
                    </a:lnTo>
                    <a:cubicBezTo>
                      <a:pt x="6861" y="31468"/>
                      <a:pt x="1" y="38493"/>
                      <a:pt x="1" y="46873"/>
                    </a:cubicBezTo>
                    <a:cubicBezTo>
                      <a:pt x="1" y="55459"/>
                      <a:pt x="6861" y="62278"/>
                      <a:pt x="15406" y="62278"/>
                    </a:cubicBezTo>
                    <a:lnTo>
                      <a:pt x="16104" y="62278"/>
                    </a:lnTo>
                    <a:lnTo>
                      <a:pt x="16104" y="94116"/>
                    </a:lnTo>
                    <a:cubicBezTo>
                      <a:pt x="22965" y="94116"/>
                      <a:pt x="29620" y="93458"/>
                      <a:pt x="36151" y="91897"/>
                    </a:cubicBezTo>
                    <a:cubicBezTo>
                      <a:pt x="69344" y="84708"/>
                      <a:pt x="96046" y="59731"/>
                      <a:pt x="105782" y="27566"/>
                    </a:cubicBezTo>
                    <a:cubicBezTo>
                      <a:pt x="108534" y="18816"/>
                      <a:pt x="109890" y="9573"/>
                      <a:pt x="109890" y="1"/>
                    </a:cubicBezTo>
                    <a:lnTo>
                      <a:pt x="78053" y="1"/>
                    </a:lnTo>
                    <a:cubicBezTo>
                      <a:pt x="77889" y="8381"/>
                      <a:pt x="71069" y="15036"/>
                      <a:pt x="62648" y="15036"/>
                    </a:cubicBezTo>
                    <a:cubicBezTo>
                      <a:pt x="54268" y="15036"/>
                      <a:pt x="47448" y="8381"/>
                      <a:pt x="47243" y="1"/>
                    </a:cubicBezTo>
                    <a:close/>
                  </a:path>
                </a:pathLst>
              </a:custGeom>
              <a:solidFill>
                <a:srgbClr val="4F59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4789120" y="3337344"/>
                <a:ext cx="1154331" cy="1034594"/>
              </a:xfrm>
              <a:custGeom>
                <a:avLst/>
                <a:gdLst/>
                <a:ahLst/>
                <a:cxnLst/>
                <a:rect l="l" t="t" r="r" b="b"/>
                <a:pathLst>
                  <a:path w="81463" h="73013" extrusionOk="0">
                    <a:moveTo>
                      <a:pt x="51643" y="0"/>
                    </a:moveTo>
                    <a:cubicBezTo>
                      <a:pt x="39880" y="0"/>
                      <a:pt x="27703" y="3406"/>
                      <a:pt x="18651" y="11228"/>
                    </a:cubicBezTo>
                    <a:cubicBezTo>
                      <a:pt x="0" y="27495"/>
                      <a:pt x="863" y="56580"/>
                      <a:pt x="11831" y="73012"/>
                    </a:cubicBezTo>
                    <a:cubicBezTo>
                      <a:pt x="45024" y="65823"/>
                      <a:pt x="71726" y="40846"/>
                      <a:pt x="81462" y="8681"/>
                    </a:cubicBezTo>
                    <a:cubicBezTo>
                      <a:pt x="74061" y="3201"/>
                      <a:pt x="63047" y="0"/>
                      <a:pt x="51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4" name="Google Shape;424;p23"/>
              <p:cNvGrpSpPr/>
              <p:nvPr/>
            </p:nvGrpSpPr>
            <p:grpSpPr>
              <a:xfrm>
                <a:off x="5119185" y="3649523"/>
                <a:ext cx="412134" cy="412149"/>
                <a:chOff x="3683123" y="2123825"/>
                <a:chExt cx="412134" cy="412149"/>
              </a:xfrm>
            </p:grpSpPr>
            <p:sp>
              <p:nvSpPr>
                <p:cNvPr id="425" name="Google Shape;425;p23"/>
                <p:cNvSpPr/>
                <p:nvPr/>
              </p:nvSpPr>
              <p:spPr>
                <a:xfrm>
                  <a:off x="3853092" y="2511502"/>
                  <a:ext cx="72777" cy="2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6" h="1727" extrusionOk="0">
                      <a:moveTo>
                        <a:pt x="0" y="1"/>
                      </a:moveTo>
                      <a:lnTo>
                        <a:pt x="0" y="1726"/>
                      </a:lnTo>
                      <a:lnTo>
                        <a:pt x="5135" y="1726"/>
                      </a:lnTo>
                      <a:lnTo>
                        <a:pt x="5135" y="1"/>
                      </a:ln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23"/>
                <p:cNvGrpSpPr/>
                <p:nvPr/>
              </p:nvGrpSpPr>
              <p:grpSpPr>
                <a:xfrm>
                  <a:off x="3683123" y="2123825"/>
                  <a:ext cx="412134" cy="363829"/>
                  <a:chOff x="3683123" y="2123825"/>
                  <a:chExt cx="412134" cy="363829"/>
                </a:xfrm>
              </p:grpSpPr>
              <p:sp>
                <p:nvSpPr>
                  <p:cNvPr id="427" name="Google Shape;427;p23"/>
                  <p:cNvSpPr/>
                  <p:nvPr/>
                </p:nvSpPr>
                <p:spPr>
                  <a:xfrm>
                    <a:off x="4030047" y="2147688"/>
                    <a:ext cx="58225" cy="4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9" h="3288" extrusionOk="0">
                        <a:moveTo>
                          <a:pt x="3410" y="1"/>
                        </a:moveTo>
                        <a:lnTo>
                          <a:pt x="1" y="1726"/>
                        </a:lnTo>
                        <a:lnTo>
                          <a:pt x="699" y="3287"/>
                        </a:lnTo>
                        <a:lnTo>
                          <a:pt x="4109" y="1562"/>
                        </a:lnTo>
                        <a:lnTo>
                          <a:pt x="3410" y="1"/>
                        </a:ln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3"/>
                  <p:cNvSpPr/>
                  <p:nvPr/>
                </p:nvSpPr>
                <p:spPr>
                  <a:xfrm>
                    <a:off x="4030047" y="2317671"/>
                    <a:ext cx="58225" cy="459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9" h="3246" extrusionOk="0">
                        <a:moveTo>
                          <a:pt x="699" y="0"/>
                        </a:moveTo>
                        <a:lnTo>
                          <a:pt x="1" y="1561"/>
                        </a:lnTo>
                        <a:lnTo>
                          <a:pt x="3410" y="3246"/>
                        </a:lnTo>
                        <a:lnTo>
                          <a:pt x="4109" y="1726"/>
                        </a:lnTo>
                        <a:lnTo>
                          <a:pt x="699" y="0"/>
                        </a:ln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3"/>
                  <p:cNvSpPr/>
                  <p:nvPr/>
                </p:nvSpPr>
                <p:spPr>
                  <a:xfrm>
                    <a:off x="4046938" y="2244908"/>
                    <a:ext cx="48320" cy="244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0" h="1726" extrusionOk="0">
                        <a:moveTo>
                          <a:pt x="0" y="0"/>
                        </a:moveTo>
                        <a:lnTo>
                          <a:pt x="0" y="1726"/>
                        </a:lnTo>
                        <a:lnTo>
                          <a:pt x="3410" y="1726"/>
                        </a:lnTo>
                        <a:lnTo>
                          <a:pt x="3410" y="0"/>
                        </a:ln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3"/>
                  <p:cNvSpPr/>
                  <p:nvPr/>
                </p:nvSpPr>
                <p:spPr>
                  <a:xfrm>
                    <a:off x="3693014" y="2147688"/>
                    <a:ext cx="58225" cy="4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9" h="3288" extrusionOk="0">
                        <a:moveTo>
                          <a:pt x="658" y="1"/>
                        </a:moveTo>
                        <a:lnTo>
                          <a:pt x="0" y="1562"/>
                        </a:lnTo>
                        <a:lnTo>
                          <a:pt x="3246" y="3287"/>
                        </a:lnTo>
                        <a:lnTo>
                          <a:pt x="4108" y="1726"/>
                        </a:lnTo>
                        <a:lnTo>
                          <a:pt x="658" y="1"/>
                        </a:ln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3"/>
                  <p:cNvSpPr/>
                  <p:nvPr/>
                </p:nvSpPr>
                <p:spPr>
                  <a:xfrm>
                    <a:off x="3693014" y="2317671"/>
                    <a:ext cx="58225" cy="459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9" h="3246" extrusionOk="0">
                        <a:moveTo>
                          <a:pt x="3246" y="0"/>
                        </a:moveTo>
                        <a:lnTo>
                          <a:pt x="0" y="1726"/>
                        </a:lnTo>
                        <a:lnTo>
                          <a:pt x="658" y="3246"/>
                        </a:lnTo>
                        <a:lnTo>
                          <a:pt x="4108" y="1561"/>
                        </a:lnTo>
                        <a:lnTo>
                          <a:pt x="3246" y="0"/>
                        </a:ln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3"/>
                  <p:cNvSpPr/>
                  <p:nvPr/>
                </p:nvSpPr>
                <p:spPr>
                  <a:xfrm>
                    <a:off x="3683123" y="2244908"/>
                    <a:ext cx="51239" cy="244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6" h="1726" extrusionOk="0">
                        <a:moveTo>
                          <a:pt x="0" y="0"/>
                        </a:moveTo>
                        <a:lnTo>
                          <a:pt x="0" y="1726"/>
                        </a:lnTo>
                        <a:lnTo>
                          <a:pt x="3615" y="1726"/>
                        </a:lnTo>
                        <a:lnTo>
                          <a:pt x="3615" y="0"/>
                        </a:ln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3"/>
                  <p:cNvSpPr/>
                  <p:nvPr/>
                </p:nvSpPr>
                <p:spPr>
                  <a:xfrm>
                    <a:off x="3758210" y="2123825"/>
                    <a:ext cx="264285" cy="363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51" h="25676" extrusionOk="0">
                        <a:moveTo>
                          <a:pt x="9243" y="10271"/>
                        </a:moveTo>
                        <a:cubicBezTo>
                          <a:pt x="9777" y="10271"/>
                          <a:pt x="10106" y="10599"/>
                          <a:pt x="10106" y="10928"/>
                        </a:cubicBezTo>
                        <a:cubicBezTo>
                          <a:pt x="10106" y="11462"/>
                          <a:pt x="9777" y="11791"/>
                          <a:pt x="9243" y="11791"/>
                        </a:cubicBezTo>
                        <a:cubicBezTo>
                          <a:pt x="8915" y="11791"/>
                          <a:pt x="8381" y="11462"/>
                          <a:pt x="8381" y="10928"/>
                        </a:cubicBezTo>
                        <a:cubicBezTo>
                          <a:pt x="8381" y="10599"/>
                          <a:pt x="8915" y="10271"/>
                          <a:pt x="9243" y="10271"/>
                        </a:cubicBezTo>
                        <a:close/>
                        <a:moveTo>
                          <a:pt x="9243" y="1685"/>
                        </a:moveTo>
                        <a:cubicBezTo>
                          <a:pt x="13516" y="1685"/>
                          <a:pt x="16966" y="5136"/>
                          <a:pt x="16966" y="9408"/>
                        </a:cubicBezTo>
                        <a:cubicBezTo>
                          <a:pt x="16966" y="12325"/>
                          <a:pt x="15241" y="15036"/>
                          <a:pt x="12324" y="16433"/>
                        </a:cubicBezTo>
                        <a:lnTo>
                          <a:pt x="11831" y="16597"/>
                        </a:lnTo>
                        <a:lnTo>
                          <a:pt x="11831" y="20376"/>
                        </a:lnTo>
                        <a:lnTo>
                          <a:pt x="10106" y="20376"/>
                        </a:lnTo>
                        <a:lnTo>
                          <a:pt x="10106" y="13516"/>
                        </a:lnTo>
                        <a:cubicBezTo>
                          <a:pt x="11133" y="13187"/>
                          <a:pt x="11831" y="12160"/>
                          <a:pt x="11831" y="10928"/>
                        </a:cubicBezTo>
                        <a:cubicBezTo>
                          <a:pt x="11831" y="9572"/>
                          <a:pt x="10804" y="8545"/>
                          <a:pt x="9243" y="8545"/>
                        </a:cubicBezTo>
                        <a:cubicBezTo>
                          <a:pt x="7888" y="8545"/>
                          <a:pt x="6696" y="9572"/>
                          <a:pt x="6696" y="10928"/>
                        </a:cubicBezTo>
                        <a:cubicBezTo>
                          <a:pt x="6696" y="12160"/>
                          <a:pt x="7559" y="13187"/>
                          <a:pt x="8381" y="13516"/>
                        </a:cubicBezTo>
                        <a:lnTo>
                          <a:pt x="8381" y="20376"/>
                        </a:lnTo>
                        <a:lnTo>
                          <a:pt x="6696" y="20376"/>
                        </a:lnTo>
                        <a:lnTo>
                          <a:pt x="6696" y="16597"/>
                        </a:lnTo>
                        <a:lnTo>
                          <a:pt x="6162" y="16433"/>
                        </a:lnTo>
                        <a:cubicBezTo>
                          <a:pt x="3451" y="15036"/>
                          <a:pt x="1726" y="12325"/>
                          <a:pt x="1726" y="9408"/>
                        </a:cubicBezTo>
                        <a:cubicBezTo>
                          <a:pt x="1726" y="5136"/>
                          <a:pt x="5135" y="1685"/>
                          <a:pt x="9243" y="1685"/>
                        </a:cubicBezTo>
                        <a:close/>
                        <a:moveTo>
                          <a:pt x="11831" y="22061"/>
                        </a:moveTo>
                        <a:lnTo>
                          <a:pt x="11831" y="23950"/>
                        </a:lnTo>
                        <a:lnTo>
                          <a:pt x="6696" y="23950"/>
                        </a:lnTo>
                        <a:lnTo>
                          <a:pt x="6696" y="22061"/>
                        </a:lnTo>
                        <a:close/>
                        <a:moveTo>
                          <a:pt x="9243" y="1"/>
                        </a:moveTo>
                        <a:cubicBezTo>
                          <a:pt x="4108" y="1"/>
                          <a:pt x="0" y="4109"/>
                          <a:pt x="0" y="9408"/>
                        </a:cubicBezTo>
                        <a:cubicBezTo>
                          <a:pt x="0" y="12818"/>
                          <a:pt x="1890" y="16063"/>
                          <a:pt x="4971" y="17624"/>
                        </a:cubicBezTo>
                        <a:lnTo>
                          <a:pt x="4971" y="20376"/>
                        </a:lnTo>
                        <a:lnTo>
                          <a:pt x="3451" y="20376"/>
                        </a:lnTo>
                        <a:lnTo>
                          <a:pt x="3451" y="22061"/>
                        </a:lnTo>
                        <a:lnTo>
                          <a:pt x="4971" y="22061"/>
                        </a:lnTo>
                        <a:lnTo>
                          <a:pt x="4971" y="25676"/>
                        </a:lnTo>
                        <a:lnTo>
                          <a:pt x="13516" y="25676"/>
                        </a:lnTo>
                        <a:lnTo>
                          <a:pt x="13516" y="22061"/>
                        </a:lnTo>
                        <a:lnTo>
                          <a:pt x="15241" y="22061"/>
                        </a:lnTo>
                        <a:lnTo>
                          <a:pt x="15241" y="20376"/>
                        </a:lnTo>
                        <a:lnTo>
                          <a:pt x="13516" y="20376"/>
                        </a:lnTo>
                        <a:lnTo>
                          <a:pt x="13516" y="17624"/>
                        </a:lnTo>
                        <a:cubicBezTo>
                          <a:pt x="16802" y="16063"/>
                          <a:pt x="18651" y="12818"/>
                          <a:pt x="18651" y="9408"/>
                        </a:cubicBezTo>
                        <a:cubicBezTo>
                          <a:pt x="18651" y="4109"/>
                          <a:pt x="14543" y="1"/>
                          <a:pt x="9243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434" name="Google Shape;434;p23"/>
          <p:cNvGrpSpPr/>
          <p:nvPr/>
        </p:nvGrpSpPr>
        <p:grpSpPr>
          <a:xfrm>
            <a:off x="4694818" y="1440348"/>
            <a:ext cx="3656082" cy="1676567"/>
            <a:chOff x="4694818" y="1440348"/>
            <a:chExt cx="3656082" cy="1676567"/>
          </a:xfrm>
        </p:grpSpPr>
        <p:grpSp>
          <p:nvGrpSpPr>
            <p:cNvPr id="435" name="Google Shape;435;p23"/>
            <p:cNvGrpSpPr/>
            <p:nvPr/>
          </p:nvGrpSpPr>
          <p:grpSpPr>
            <a:xfrm>
              <a:off x="6466300" y="1440348"/>
              <a:ext cx="1884600" cy="1111849"/>
              <a:chOff x="6237725" y="1240813"/>
              <a:chExt cx="1884600" cy="1111849"/>
            </a:xfrm>
          </p:grpSpPr>
          <p:sp>
            <p:nvSpPr>
              <p:cNvPr id="436" name="Google Shape;436;p23"/>
              <p:cNvSpPr txBox="1"/>
              <p:nvPr/>
            </p:nvSpPr>
            <p:spPr>
              <a:xfrm>
                <a:off x="6237725" y="12408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Assumptions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7" name="Google Shape;437;p23"/>
              <p:cNvSpPr txBox="1"/>
              <p:nvPr/>
            </p:nvSpPr>
            <p:spPr>
              <a:xfrm>
                <a:off x="6237725" y="15876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38" name="Google Shape;438;p23"/>
            <p:cNvGrpSpPr/>
            <p:nvPr/>
          </p:nvGrpSpPr>
          <p:grpSpPr>
            <a:xfrm>
              <a:off x="4694818" y="1503887"/>
              <a:ext cx="1331286" cy="1613028"/>
              <a:chOff x="4694818" y="1556274"/>
              <a:chExt cx="1331286" cy="1613028"/>
            </a:xfrm>
          </p:grpSpPr>
          <p:sp>
            <p:nvSpPr>
              <p:cNvPr id="439" name="Google Shape;439;p23"/>
              <p:cNvSpPr/>
              <p:nvPr/>
            </p:nvSpPr>
            <p:spPr>
              <a:xfrm>
                <a:off x="4694818" y="1621470"/>
                <a:ext cx="1331286" cy="1547832"/>
              </a:xfrm>
              <a:custGeom>
                <a:avLst/>
                <a:gdLst/>
                <a:ahLst/>
                <a:cxnLst/>
                <a:rect l="l" t="t" r="r" b="b"/>
                <a:pathLst>
                  <a:path w="93951" h="109233" extrusionOk="0">
                    <a:moveTo>
                      <a:pt x="0" y="0"/>
                    </a:moveTo>
                    <a:lnTo>
                      <a:pt x="0" y="35288"/>
                    </a:lnTo>
                    <a:cubicBezTo>
                      <a:pt x="8216" y="35617"/>
                      <a:pt x="14871" y="42477"/>
                      <a:pt x="14871" y="50693"/>
                    </a:cubicBezTo>
                    <a:cubicBezTo>
                      <a:pt x="14871" y="59074"/>
                      <a:pt x="8216" y="65729"/>
                      <a:pt x="0" y="66098"/>
                    </a:cubicBezTo>
                    <a:lnTo>
                      <a:pt x="0" y="94156"/>
                    </a:lnTo>
                    <a:lnTo>
                      <a:pt x="31303" y="94156"/>
                    </a:lnTo>
                    <a:cubicBezTo>
                      <a:pt x="31468" y="102536"/>
                      <a:pt x="38328" y="109233"/>
                      <a:pt x="46708" y="109233"/>
                    </a:cubicBezTo>
                    <a:cubicBezTo>
                      <a:pt x="55089" y="109233"/>
                      <a:pt x="61949" y="102536"/>
                      <a:pt x="62113" y="94156"/>
                    </a:cubicBezTo>
                    <a:lnTo>
                      <a:pt x="93950" y="94156"/>
                    </a:lnTo>
                    <a:cubicBezTo>
                      <a:pt x="93950" y="86638"/>
                      <a:pt x="93088" y="79244"/>
                      <a:pt x="91403" y="72260"/>
                    </a:cubicBezTo>
                    <a:cubicBezTo>
                      <a:pt x="83845" y="40916"/>
                      <a:pt x="60758" y="15570"/>
                      <a:pt x="30605" y="5135"/>
                    </a:cubicBezTo>
                    <a:cubicBezTo>
                      <a:pt x="21033" y="1890"/>
                      <a:pt x="10763" y="165"/>
                      <a:pt x="0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>
                <a:off x="4694818" y="1556274"/>
                <a:ext cx="1331286" cy="1547251"/>
              </a:xfrm>
              <a:custGeom>
                <a:avLst/>
                <a:gdLst/>
                <a:ahLst/>
                <a:cxnLst/>
                <a:rect l="l" t="t" r="r" b="b"/>
                <a:pathLst>
                  <a:path w="93951" h="109192" extrusionOk="0">
                    <a:moveTo>
                      <a:pt x="0" y="0"/>
                    </a:moveTo>
                    <a:lnTo>
                      <a:pt x="0" y="35247"/>
                    </a:lnTo>
                    <a:cubicBezTo>
                      <a:pt x="8216" y="35576"/>
                      <a:pt x="14871" y="42272"/>
                      <a:pt x="14871" y="50652"/>
                    </a:cubicBezTo>
                    <a:cubicBezTo>
                      <a:pt x="14871" y="58868"/>
                      <a:pt x="8216" y="65729"/>
                      <a:pt x="0" y="66057"/>
                    </a:cubicBezTo>
                    <a:lnTo>
                      <a:pt x="0" y="94115"/>
                    </a:lnTo>
                    <a:lnTo>
                      <a:pt x="31303" y="94115"/>
                    </a:lnTo>
                    <a:cubicBezTo>
                      <a:pt x="31468" y="102537"/>
                      <a:pt x="38328" y="109191"/>
                      <a:pt x="46708" y="109191"/>
                    </a:cubicBezTo>
                    <a:cubicBezTo>
                      <a:pt x="55089" y="109191"/>
                      <a:pt x="61949" y="102537"/>
                      <a:pt x="62113" y="94115"/>
                    </a:cubicBezTo>
                    <a:lnTo>
                      <a:pt x="93950" y="94115"/>
                    </a:lnTo>
                    <a:cubicBezTo>
                      <a:pt x="93950" y="86433"/>
                      <a:pt x="93088" y="79080"/>
                      <a:pt x="91403" y="72055"/>
                    </a:cubicBezTo>
                    <a:cubicBezTo>
                      <a:pt x="83845" y="40711"/>
                      <a:pt x="60758" y="15570"/>
                      <a:pt x="30605" y="5135"/>
                    </a:cubicBezTo>
                    <a:cubicBezTo>
                      <a:pt x="21033" y="1890"/>
                      <a:pt x="10763" y="0"/>
                      <a:pt x="0" y="0"/>
                    </a:cubicBezTo>
                    <a:close/>
                  </a:path>
                </a:pathLst>
              </a:custGeom>
              <a:solidFill>
                <a:srgbClr val="DD4A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4694818" y="1556274"/>
                <a:ext cx="1331286" cy="1547251"/>
              </a:xfrm>
              <a:custGeom>
                <a:avLst/>
                <a:gdLst/>
                <a:ahLst/>
                <a:cxnLst/>
                <a:rect l="l" t="t" r="r" b="b"/>
                <a:pathLst>
                  <a:path w="93951" h="109192" extrusionOk="0">
                    <a:moveTo>
                      <a:pt x="0" y="0"/>
                    </a:moveTo>
                    <a:lnTo>
                      <a:pt x="0" y="35247"/>
                    </a:lnTo>
                    <a:cubicBezTo>
                      <a:pt x="8216" y="35576"/>
                      <a:pt x="14871" y="42272"/>
                      <a:pt x="14871" y="50652"/>
                    </a:cubicBezTo>
                    <a:cubicBezTo>
                      <a:pt x="14871" y="58868"/>
                      <a:pt x="8216" y="65729"/>
                      <a:pt x="0" y="66057"/>
                    </a:cubicBezTo>
                    <a:lnTo>
                      <a:pt x="0" y="94115"/>
                    </a:lnTo>
                    <a:lnTo>
                      <a:pt x="31303" y="94115"/>
                    </a:lnTo>
                    <a:cubicBezTo>
                      <a:pt x="31468" y="102537"/>
                      <a:pt x="38328" y="109191"/>
                      <a:pt x="46708" y="109191"/>
                    </a:cubicBezTo>
                    <a:cubicBezTo>
                      <a:pt x="55089" y="109191"/>
                      <a:pt x="61949" y="102537"/>
                      <a:pt x="62113" y="94115"/>
                    </a:cubicBezTo>
                    <a:lnTo>
                      <a:pt x="93950" y="94115"/>
                    </a:lnTo>
                    <a:cubicBezTo>
                      <a:pt x="93950" y="86433"/>
                      <a:pt x="93088" y="79080"/>
                      <a:pt x="91403" y="72055"/>
                    </a:cubicBezTo>
                    <a:cubicBezTo>
                      <a:pt x="83845" y="40711"/>
                      <a:pt x="60758" y="15570"/>
                      <a:pt x="30605" y="5135"/>
                    </a:cubicBezTo>
                    <a:cubicBezTo>
                      <a:pt x="21033" y="1890"/>
                      <a:pt x="10763" y="0"/>
                      <a:pt x="0" y="0"/>
                    </a:cubicBezTo>
                    <a:close/>
                  </a:path>
                </a:pathLst>
              </a:custGeom>
              <a:solidFill>
                <a:srgbClr val="3B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4854897" y="1629037"/>
                <a:ext cx="1135116" cy="1124956"/>
              </a:xfrm>
              <a:custGeom>
                <a:avLst/>
                <a:gdLst/>
                <a:ahLst/>
                <a:cxnLst/>
                <a:rect l="l" t="t" r="r" b="b"/>
                <a:pathLst>
                  <a:path w="80107" h="79390" extrusionOk="0">
                    <a:moveTo>
                      <a:pt x="19308" y="0"/>
                    </a:moveTo>
                    <a:cubicBezTo>
                      <a:pt x="6820" y="14871"/>
                      <a:pt x="0" y="49625"/>
                      <a:pt x="13351" y="67084"/>
                    </a:cubicBezTo>
                    <a:cubicBezTo>
                      <a:pt x="20126" y="75876"/>
                      <a:pt x="30661" y="79389"/>
                      <a:pt x="41854" y="79389"/>
                    </a:cubicBezTo>
                    <a:cubicBezTo>
                      <a:pt x="55503" y="79389"/>
                      <a:pt x="70130" y="74165"/>
                      <a:pt x="80106" y="66920"/>
                    </a:cubicBezTo>
                    <a:cubicBezTo>
                      <a:pt x="72548" y="35576"/>
                      <a:pt x="49461" y="10435"/>
                      <a:pt x="193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5179175" y="2066053"/>
                <a:ext cx="409825" cy="409811"/>
              </a:xfrm>
              <a:custGeom>
                <a:avLst/>
                <a:gdLst/>
                <a:ahLst/>
                <a:cxnLst/>
                <a:rect l="l" t="t" r="r" b="b"/>
                <a:pathLst>
                  <a:path w="28922" h="28921" extrusionOk="0">
                    <a:moveTo>
                      <a:pt x="27196" y="8545"/>
                    </a:moveTo>
                    <a:lnTo>
                      <a:pt x="27196" y="12489"/>
                    </a:lnTo>
                    <a:lnTo>
                      <a:pt x="25840" y="11133"/>
                    </a:lnTo>
                    <a:lnTo>
                      <a:pt x="19678" y="17295"/>
                    </a:lnTo>
                    <a:lnTo>
                      <a:pt x="12653" y="12160"/>
                    </a:lnTo>
                    <a:lnTo>
                      <a:pt x="1685" y="20006"/>
                    </a:lnTo>
                    <a:lnTo>
                      <a:pt x="1685" y="17952"/>
                    </a:lnTo>
                    <a:lnTo>
                      <a:pt x="12818" y="10106"/>
                    </a:lnTo>
                    <a:lnTo>
                      <a:pt x="19514" y="15077"/>
                    </a:lnTo>
                    <a:lnTo>
                      <a:pt x="24649" y="9942"/>
                    </a:lnTo>
                    <a:lnTo>
                      <a:pt x="23252" y="8545"/>
                    </a:lnTo>
                    <a:close/>
                    <a:moveTo>
                      <a:pt x="5136" y="19678"/>
                    </a:moveTo>
                    <a:lnTo>
                      <a:pt x="5136" y="27195"/>
                    </a:lnTo>
                    <a:lnTo>
                      <a:pt x="1685" y="27195"/>
                    </a:lnTo>
                    <a:lnTo>
                      <a:pt x="1685" y="22060"/>
                    </a:lnTo>
                    <a:lnTo>
                      <a:pt x="5136" y="19678"/>
                    </a:lnTo>
                    <a:close/>
                    <a:moveTo>
                      <a:pt x="11791" y="14871"/>
                    </a:moveTo>
                    <a:lnTo>
                      <a:pt x="11791" y="27195"/>
                    </a:lnTo>
                    <a:lnTo>
                      <a:pt x="6820" y="27195"/>
                    </a:lnTo>
                    <a:lnTo>
                      <a:pt x="6820" y="18486"/>
                    </a:lnTo>
                    <a:lnTo>
                      <a:pt x="11791" y="14871"/>
                    </a:lnTo>
                    <a:close/>
                    <a:moveTo>
                      <a:pt x="13516" y="14871"/>
                    </a:moveTo>
                    <a:lnTo>
                      <a:pt x="18815" y="18651"/>
                    </a:lnTo>
                    <a:lnTo>
                      <a:pt x="18815" y="27195"/>
                    </a:lnTo>
                    <a:lnTo>
                      <a:pt x="13516" y="27195"/>
                    </a:lnTo>
                    <a:lnTo>
                      <a:pt x="13516" y="14871"/>
                    </a:lnTo>
                    <a:close/>
                    <a:moveTo>
                      <a:pt x="25511" y="13844"/>
                    </a:moveTo>
                    <a:lnTo>
                      <a:pt x="25511" y="27195"/>
                    </a:lnTo>
                    <a:lnTo>
                      <a:pt x="20376" y="27195"/>
                    </a:lnTo>
                    <a:lnTo>
                      <a:pt x="20376" y="18979"/>
                    </a:lnTo>
                    <a:lnTo>
                      <a:pt x="25511" y="13844"/>
                    </a:lnTo>
                    <a:close/>
                    <a:moveTo>
                      <a:pt x="1" y="0"/>
                    </a:moveTo>
                    <a:lnTo>
                      <a:pt x="1" y="28921"/>
                    </a:lnTo>
                    <a:lnTo>
                      <a:pt x="28921" y="28921"/>
                    </a:lnTo>
                    <a:lnTo>
                      <a:pt x="28921" y="27195"/>
                    </a:lnTo>
                    <a:lnTo>
                      <a:pt x="27196" y="27195"/>
                    </a:lnTo>
                    <a:lnTo>
                      <a:pt x="27196" y="14871"/>
                    </a:lnTo>
                    <a:lnTo>
                      <a:pt x="28921" y="16597"/>
                    </a:lnTo>
                    <a:lnTo>
                      <a:pt x="28921" y="6861"/>
                    </a:lnTo>
                    <a:lnTo>
                      <a:pt x="19144" y="6861"/>
                    </a:lnTo>
                    <a:lnTo>
                      <a:pt x="22225" y="9942"/>
                    </a:lnTo>
                    <a:lnTo>
                      <a:pt x="19349" y="12817"/>
                    </a:lnTo>
                    <a:lnTo>
                      <a:pt x="12818" y="7888"/>
                    </a:lnTo>
                    <a:lnTo>
                      <a:pt x="1685" y="15898"/>
                    </a:lnTo>
                    <a:lnTo>
                      <a:pt x="1685" y="0"/>
                    </a:lnTo>
                    <a:close/>
                  </a:path>
                </a:pathLst>
              </a:custGeom>
              <a:solidFill>
                <a:srgbClr val="3B8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RAI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44B7D"/>
      </a:accent1>
      <a:accent2>
        <a:srgbClr val="B25C8D"/>
      </a:accent2>
      <a:accent3>
        <a:srgbClr val="818DBA"/>
      </a:accent3>
      <a:accent4>
        <a:srgbClr val="63C3D0"/>
      </a:accent4>
      <a:accent5>
        <a:srgbClr val="434343"/>
      </a:accent5>
      <a:accent6>
        <a:srgbClr val="D9D9D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2151</Words>
  <Application>Microsoft Macintosh PowerPoint</Application>
  <PresentationFormat>On-screen Show (16:9)</PresentationFormat>
  <Paragraphs>355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Roboto</vt:lpstr>
      <vt:lpstr>Fira Sans</vt:lpstr>
      <vt:lpstr>Proxima Nova Semibold</vt:lpstr>
      <vt:lpstr>Fira Sans Extra Condensed Medium</vt:lpstr>
      <vt:lpstr>Proxima Nova</vt:lpstr>
      <vt:lpstr>Bebas Neue</vt:lpstr>
      <vt:lpstr>Cabin Sketch</vt:lpstr>
      <vt:lpstr>RAID Infographics by Slidesgo</vt:lpstr>
      <vt:lpstr>Slidesgo Final Pages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RAID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Infographics</dc:title>
  <cp:lastModifiedBy>Antonette Simms</cp:lastModifiedBy>
  <cp:revision>2</cp:revision>
  <dcterms:modified xsi:type="dcterms:W3CDTF">2025-03-01T19:35:40Z</dcterms:modified>
</cp:coreProperties>
</file>