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86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72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3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EFF5-E3CF-41DD-B7B0-4BF411D1092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18EB00-FC6F-4C41-802F-8CBE61FB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%2D plots </a:t>
            </a:r>
          </a:p>
          <a:p>
            <a:r>
              <a:rPr lang="en-US" dirty="0"/>
              <a:t>figure("Name","</a:t>
            </a:r>
            <a:r>
              <a:rPr lang="en-US" dirty="0" err="1"/>
              <a:t>scatterplot,lineplot,bar</a:t>
            </a:r>
            <a:r>
              <a:rPr lang="en-US" dirty="0"/>
              <a:t> </a:t>
            </a:r>
            <a:r>
              <a:rPr lang="en-US" dirty="0" err="1"/>
              <a:t>graph,horizontal</a:t>
            </a:r>
            <a:r>
              <a:rPr lang="en-US" dirty="0"/>
              <a:t> bar graph")</a:t>
            </a:r>
          </a:p>
          <a:p>
            <a:r>
              <a:rPr lang="en-US" dirty="0"/>
              <a:t>%Subplot, scatter plot showing salaries </a:t>
            </a:r>
            <a:r>
              <a:rPr lang="en-US" dirty="0" err="1"/>
              <a:t>vs</a:t>
            </a:r>
            <a:r>
              <a:rPr lang="en-US" dirty="0"/>
              <a:t> remote ratio</a:t>
            </a:r>
          </a:p>
          <a:p>
            <a:r>
              <a:rPr lang="en-US" dirty="0"/>
              <a:t>subplot(2,2,1)</a:t>
            </a:r>
          </a:p>
          <a:p>
            <a:r>
              <a:rPr lang="en-US" dirty="0"/>
              <a:t>scatter(W2020.salary,W2020.remote_ratio,"b*");</a:t>
            </a:r>
          </a:p>
          <a:p>
            <a:r>
              <a:rPr lang="en-US" dirty="0"/>
              <a:t>hold on</a:t>
            </a:r>
          </a:p>
        </p:txBody>
      </p:sp>
    </p:spTree>
    <p:extLst>
      <p:ext uri="{BB962C8B-B14F-4D97-AF65-F5344CB8AC3E}">
        <p14:creationId xmlns:p14="http://schemas.microsoft.com/office/powerpoint/2010/main" val="256617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scatter(W2021.salary,W2021.remote_ratio,"bo");</a:t>
            </a:r>
          </a:p>
          <a:p>
            <a:r>
              <a:rPr lang="en-US" dirty="0"/>
              <a:t>scatter(W2022.salary,W2022.remote_ratio,"rs");</a:t>
            </a:r>
          </a:p>
          <a:p>
            <a:r>
              <a:rPr lang="en-US" dirty="0"/>
              <a:t>scatter(W2023.salary,W2023.remote_ratio,"g*");</a:t>
            </a:r>
          </a:p>
          <a:p>
            <a:r>
              <a:rPr lang="en-US" dirty="0"/>
              <a:t>scatter(W2024.salary,W2024.remote_ratio,"co");</a:t>
            </a:r>
          </a:p>
          <a:p>
            <a:r>
              <a:rPr lang="en-US" dirty="0"/>
              <a:t>scatter(W2025.salary,W2025.remote_ratio,"yo");</a:t>
            </a:r>
          </a:p>
          <a:p>
            <a:r>
              <a:rPr lang="en-US" dirty="0"/>
              <a:t>legend("W2020","W2021","W2022","W2023","W2024","W2025");</a:t>
            </a:r>
          </a:p>
          <a:p>
            <a:r>
              <a:rPr lang="en-US" dirty="0"/>
              <a:t>hold off;</a:t>
            </a:r>
          </a:p>
          <a:p>
            <a:r>
              <a:rPr lang="en-US" dirty="0" err="1"/>
              <a:t>xlabel</a:t>
            </a:r>
            <a:r>
              <a:rPr lang="en-US" dirty="0"/>
              <a:t>('salary');</a:t>
            </a:r>
          </a:p>
          <a:p>
            <a:r>
              <a:rPr lang="en-US" dirty="0" err="1"/>
              <a:t>ylabel</a:t>
            </a:r>
            <a:r>
              <a:rPr lang="en-US" dirty="0"/>
              <a:t>('remote ratio');</a:t>
            </a:r>
          </a:p>
          <a:p>
            <a:r>
              <a:rPr lang="en-US" dirty="0"/>
              <a:t>title('Salaries </a:t>
            </a:r>
            <a:r>
              <a:rPr lang="en-US" dirty="0" err="1"/>
              <a:t>vs</a:t>
            </a:r>
            <a:r>
              <a:rPr lang="en-US" dirty="0"/>
              <a:t> remote ratio');</a:t>
            </a:r>
          </a:p>
          <a:p>
            <a:r>
              <a:rPr lang="en-US" dirty="0"/>
              <a:t>grid on;</a:t>
            </a:r>
          </a:p>
          <a:p>
            <a:r>
              <a:rPr lang="en-US" dirty="0"/>
              <a:t>%subplot, </a:t>
            </a:r>
            <a:r>
              <a:rPr lang="en-US" dirty="0" err="1"/>
              <a:t>lineplot</a:t>
            </a:r>
            <a:r>
              <a:rPr lang="en-US" dirty="0"/>
              <a:t> showing salaries in different years</a:t>
            </a:r>
          </a:p>
          <a:p>
            <a:r>
              <a:rPr lang="en-US" dirty="0"/>
              <a:t>subplot(2,2,2)</a:t>
            </a:r>
          </a:p>
          <a:p>
            <a:r>
              <a:rPr lang="en-US" dirty="0"/>
              <a:t>plot(W2020.salary,W2020.remote_ratio,"b:o");</a:t>
            </a:r>
          </a:p>
          <a:p>
            <a:r>
              <a:rPr lang="en-US" dirty="0"/>
              <a:t>hold on</a:t>
            </a:r>
          </a:p>
          <a:p>
            <a:r>
              <a:rPr lang="en-US" dirty="0"/>
              <a:t>plot(W2021.salary,W2021.remote_ratio,"b-*");</a:t>
            </a:r>
          </a:p>
          <a:p>
            <a:r>
              <a:rPr lang="en-US" dirty="0"/>
              <a:t>plot(W2022.salary,W2022.remote_ratio,"c:s");</a:t>
            </a:r>
          </a:p>
          <a:p>
            <a:r>
              <a:rPr lang="en-US" dirty="0"/>
              <a:t>plot(W2023.salary,W2023.remote_ratio,"y--*");</a:t>
            </a:r>
          </a:p>
          <a:p>
            <a:r>
              <a:rPr lang="en-US" dirty="0"/>
              <a:t>plot(W2024.salary,W2024.remote_ratio,"r:");</a:t>
            </a:r>
          </a:p>
          <a:p>
            <a:r>
              <a:rPr lang="en-US" dirty="0"/>
              <a:t>plot(W2025.salary,W2025.remote_ratio,"b:o");</a:t>
            </a:r>
          </a:p>
          <a:p>
            <a:r>
              <a:rPr lang="en-US" dirty="0"/>
              <a:t>legend("W2020","W2021","W2022","W2023","W2024","W2025");</a:t>
            </a:r>
          </a:p>
          <a:p>
            <a:r>
              <a:rPr lang="en-US" dirty="0"/>
              <a:t>hold off;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641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1. Data Import: The script clears the workspace and command window using '</a:t>
            </a:r>
            <a:r>
              <a:rPr lang="en-GB" dirty="0" err="1"/>
              <a:t>clc</a:t>
            </a:r>
            <a:r>
              <a:rPr lang="en-GB" dirty="0"/>
              <a:t>' and 'clear'. It then reads an Excel dataset (`DataScience_salaries_2025.xlsx`) into a table `W`.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2. Filtering by Year: The dataset is filtered into subsets for each year from 2020 to 2025 using conditional indexing. Each subset is stored in a separate table (e.g., W2020, W2021, ...).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3. </a:t>
            </a:r>
            <a:r>
              <a:rPr lang="en-GB" dirty="0" err="1"/>
              <a:t>Struct</a:t>
            </a:r>
            <a:r>
              <a:rPr lang="en-GB" dirty="0"/>
              <a:t> Conversion: Each yearly table is converted into a </a:t>
            </a:r>
            <a:r>
              <a:rPr lang="en-GB" dirty="0" err="1"/>
              <a:t>struct</a:t>
            </a:r>
            <a:r>
              <a:rPr lang="en-GB" dirty="0"/>
              <a:t> array using 'table2struct', making it easier to handle in MATLAB programs.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4. Export to Excel: The yearly tables are exported into a new Excel file (`New Microsoft Excel Worksheet.xlsx`) with six different worksheets (W2020–W2025).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5. 2D Scatter Plot: A scatter plot is drawn to show the relationship between 'salary' and '</a:t>
            </a:r>
            <a:r>
              <a:rPr lang="en-GB" dirty="0" err="1"/>
              <a:t>remote_ratio</a:t>
            </a:r>
            <a:r>
              <a:rPr lang="en-GB" dirty="0"/>
              <a:t>' for each year, using different markers and </a:t>
            </a:r>
            <a:r>
              <a:rPr lang="en-GB" dirty="0" err="1"/>
              <a:t>colors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6. Line Plot: A line plot is created to compare salary trends against remote ratio across the years.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7. 3D Scatter Plot: A 3D scatter plot is attempted, with axes showing salary, remote ratio, and salary in USD. However, the subplot index is reused, and the '</a:t>
            </a:r>
            <a:r>
              <a:rPr lang="en-GB" dirty="0" err="1"/>
              <a:t>salary_in_usd</a:t>
            </a:r>
            <a:r>
              <a:rPr lang="en-GB" dirty="0"/>
              <a:t>' field mistakenly references only the 2020 dataset instead of each corresponding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1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CONTUINING FROM NUMBER 2 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%plotting sine(x) against Age</a:t>
            </a:r>
          </a:p>
          <a:p>
            <a:r>
              <a:rPr lang="en-US" dirty="0"/>
              <a:t>subplot(2,2,1)	</a:t>
            </a:r>
          </a:p>
          <a:p>
            <a:r>
              <a:rPr lang="en-US" dirty="0"/>
              <a:t>x=21:1:39;</a:t>
            </a:r>
          </a:p>
          <a:p>
            <a:r>
              <a:rPr lang="en-US" dirty="0"/>
              <a:t>y=sin(x);</a:t>
            </a:r>
          </a:p>
          <a:p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 err="1"/>
              <a:t>xlabel</a:t>
            </a:r>
            <a:r>
              <a:rPr lang="en-US" dirty="0"/>
              <a:t>('Age');</a:t>
            </a:r>
          </a:p>
          <a:p>
            <a:r>
              <a:rPr lang="en-US" dirty="0" err="1"/>
              <a:t>ylabel</a:t>
            </a:r>
            <a:r>
              <a:rPr lang="en-US" dirty="0"/>
              <a:t>('sin(x)');</a:t>
            </a:r>
          </a:p>
          <a:p>
            <a:r>
              <a:rPr lang="en-US" dirty="0"/>
              <a:t>title('Line plot showing sine(x) against Age');</a:t>
            </a:r>
          </a:p>
          <a:p>
            <a:r>
              <a:rPr lang="en-US" dirty="0"/>
              <a:t>grid on;</a:t>
            </a:r>
          </a:p>
          <a:p>
            <a:r>
              <a:rPr lang="en-US" dirty="0"/>
              <a:t>%scatter plot showing interests against Age</a:t>
            </a:r>
          </a:p>
          <a:p>
            <a:r>
              <a:rPr lang="en-US" dirty="0"/>
              <a:t>subplot(2,2,2)</a:t>
            </a:r>
          </a:p>
          <a:p>
            <a:r>
              <a:rPr lang="en-US" dirty="0"/>
              <a:t>y=21:1:39;</a:t>
            </a:r>
          </a:p>
          <a:p>
            <a:r>
              <a:rPr lang="en-US" dirty="0"/>
              <a:t>x=categorical({'MUSIC','SELF IMPROVEMENT','SELF MOTIVATED','VOLLEYBALL','FOOTBALL','WATCHING','SCRABBLE','WELLWISHER','ATHLETICS','DANCING'})</a:t>
            </a:r>
          </a:p>
          <a:p>
            <a:r>
              <a:rPr lang="en-US" dirty="0"/>
              <a:t>scatter(</a:t>
            </a:r>
            <a:r>
              <a:rPr lang="en-US" dirty="0" err="1"/>
              <a:t>x,y</a:t>
            </a:r>
            <a:r>
              <a:rPr lang="en-US" dirty="0"/>
              <a:t>);</a:t>
            </a:r>
          </a:p>
          <a:p>
            <a:r>
              <a:rPr lang="en-US" dirty="0" err="1"/>
              <a:t>xlabel</a:t>
            </a:r>
            <a:r>
              <a:rPr lang="en-US" dirty="0"/>
              <a:t>('INTERESTS');</a:t>
            </a:r>
          </a:p>
          <a:p>
            <a:r>
              <a:rPr lang="en-US" dirty="0" err="1"/>
              <a:t>ylabel</a:t>
            </a:r>
            <a:r>
              <a:rPr lang="en-US" dirty="0"/>
              <a:t>('Age');</a:t>
            </a:r>
          </a:p>
          <a:p>
            <a:r>
              <a:rPr lang="en-US" dirty="0"/>
              <a:t>title('Scatter plot showing variations of Age and interests');</a:t>
            </a:r>
          </a:p>
          <a:p>
            <a:r>
              <a:rPr lang="en-US" dirty="0"/>
              <a:t>grid 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95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The code creates a subplot in a 2 by 2 grid (position 1)</a:t>
            </a:r>
          </a:p>
          <a:p>
            <a:r>
              <a:rPr lang="en-US" dirty="0"/>
              <a:t>2. Defines x as a range from 21 to 39 with a step of 1</a:t>
            </a:r>
          </a:p>
          <a:p>
            <a:r>
              <a:rPr lang="en-US" dirty="0"/>
              <a:t>3. Calculates y as a sine of x </a:t>
            </a:r>
          </a:p>
          <a:p>
            <a:r>
              <a:rPr lang="en-US" dirty="0"/>
              <a:t>4. Plots y against x</a:t>
            </a:r>
          </a:p>
          <a:p>
            <a:r>
              <a:rPr lang="en-US" dirty="0"/>
              <a:t>5. Labels the x axis as “Age”, y axis as “sin(x)”, and sets the title.</a:t>
            </a:r>
          </a:p>
          <a:p>
            <a:r>
              <a:rPr lang="en-US" dirty="0"/>
              <a:t>6. Turns on the grid for the plot and creates another subplot in the 2 by 2 grid (position 2)</a:t>
            </a:r>
          </a:p>
          <a:p>
            <a:r>
              <a:rPr lang="en-US" dirty="0"/>
              <a:t>7. Defines y as a range from 21 to 39</a:t>
            </a:r>
          </a:p>
          <a:p>
            <a:r>
              <a:rPr lang="en-US" dirty="0"/>
              <a:t>8. Defines x as categorical array of interests </a:t>
            </a:r>
          </a:p>
          <a:p>
            <a:r>
              <a:rPr lang="en-US" dirty="0"/>
              <a:t>9. Creates a scatter plot of y against x</a:t>
            </a:r>
          </a:p>
          <a:p>
            <a:r>
              <a:rPr lang="en-US" dirty="0"/>
              <a:t>10. Labels the x axis as “INTERESTS” </a:t>
            </a:r>
          </a:p>
        </p:txBody>
      </p:sp>
    </p:spTree>
    <p:extLst>
      <p:ext uri="{BB962C8B-B14F-4D97-AF65-F5344CB8AC3E}">
        <p14:creationId xmlns:p14="http://schemas.microsoft.com/office/powerpoint/2010/main" val="178458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5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ONE,NO.1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881035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%reading data set into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/>
              <a:t>clear;</a:t>
            </a:r>
          </a:p>
          <a:p>
            <a:r>
              <a:rPr lang="en-US" dirty="0"/>
              <a:t>%reading of the table</a:t>
            </a:r>
          </a:p>
          <a:p>
            <a:r>
              <a:rPr lang="en-US" dirty="0"/>
              <a:t>W=</a:t>
            </a:r>
            <a:r>
              <a:rPr lang="en-US" dirty="0" err="1"/>
              <a:t>readtable</a:t>
            </a:r>
            <a:r>
              <a:rPr lang="en-US" dirty="0"/>
              <a:t>("C:\Users\Admin\Desktop\group 4 assignment\DataScience_salaries_2025.xlsx")</a:t>
            </a:r>
          </a:p>
          <a:p>
            <a:r>
              <a:rPr lang="en-US" dirty="0"/>
              <a:t>%extraction of different years from 2025-2020</a:t>
            </a:r>
          </a:p>
          <a:p>
            <a:r>
              <a:rPr lang="en-US" dirty="0"/>
              <a:t>W2025=W(</a:t>
            </a:r>
            <a:r>
              <a:rPr lang="en-US" dirty="0" err="1"/>
              <a:t>W.Year</a:t>
            </a:r>
            <a:r>
              <a:rPr lang="en-US" dirty="0"/>
              <a:t>==2025, :);</a:t>
            </a:r>
          </a:p>
          <a:p>
            <a:r>
              <a:rPr lang="en-US" dirty="0"/>
              <a:t>W2024=W(</a:t>
            </a:r>
            <a:r>
              <a:rPr lang="en-US" dirty="0" err="1"/>
              <a:t>W.Year</a:t>
            </a:r>
            <a:r>
              <a:rPr lang="en-US" dirty="0"/>
              <a:t>==2024, :);</a:t>
            </a:r>
          </a:p>
          <a:p>
            <a:r>
              <a:rPr lang="en-US" dirty="0"/>
              <a:t>W2023=W(</a:t>
            </a:r>
            <a:r>
              <a:rPr lang="en-US" dirty="0" err="1"/>
              <a:t>W.Year</a:t>
            </a:r>
            <a:r>
              <a:rPr lang="en-US" dirty="0"/>
              <a:t>==2023, :);</a:t>
            </a:r>
          </a:p>
          <a:p>
            <a:r>
              <a:rPr lang="en-US" dirty="0"/>
              <a:t>W2022=W(</a:t>
            </a:r>
            <a:r>
              <a:rPr lang="en-US" dirty="0" err="1"/>
              <a:t>W.Year</a:t>
            </a:r>
            <a:r>
              <a:rPr lang="en-US" dirty="0"/>
              <a:t>==2022, :);</a:t>
            </a:r>
          </a:p>
          <a:p>
            <a:r>
              <a:rPr lang="en-US" dirty="0"/>
              <a:t>W2021=W(</a:t>
            </a:r>
            <a:r>
              <a:rPr lang="en-US" dirty="0" err="1"/>
              <a:t>W.Year</a:t>
            </a:r>
            <a:r>
              <a:rPr lang="en-US" dirty="0"/>
              <a:t>==2021, :);</a:t>
            </a:r>
          </a:p>
          <a:p>
            <a:r>
              <a:rPr lang="en-US" dirty="0"/>
              <a:t>W2020=W(</a:t>
            </a:r>
            <a:r>
              <a:rPr lang="en-US" dirty="0" err="1"/>
              <a:t>W.Year</a:t>
            </a:r>
            <a:r>
              <a:rPr lang="en-US" dirty="0"/>
              <a:t>==2020, :);</a:t>
            </a:r>
          </a:p>
          <a:p>
            <a:r>
              <a:rPr lang="en-US" dirty="0"/>
              <a:t>%converting tables into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%S=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S2025=table2struct(W2025);</a:t>
            </a:r>
          </a:p>
          <a:p>
            <a:r>
              <a:rPr lang="en-US" dirty="0"/>
              <a:t>S2024=table2struct(W2024);</a:t>
            </a:r>
          </a:p>
          <a:p>
            <a:r>
              <a:rPr lang="en-US" dirty="0"/>
              <a:t>S2023=table2struct(W2023);</a:t>
            </a:r>
          </a:p>
          <a:p>
            <a:r>
              <a:rPr lang="en-US" dirty="0"/>
              <a:t>S2022=table2struct(W2022);</a:t>
            </a:r>
          </a:p>
          <a:p>
            <a:r>
              <a:rPr lang="en-US" dirty="0"/>
              <a:t>S2021=table2struct(W2021);</a:t>
            </a:r>
          </a:p>
          <a:p>
            <a:r>
              <a:rPr lang="en-US" dirty="0"/>
              <a:t>S2020=table2struct(W2020);</a:t>
            </a:r>
          </a:p>
          <a:p>
            <a:r>
              <a:rPr lang="en-US" dirty="0"/>
              <a:t>%generation of an excel workbook </a:t>
            </a:r>
          </a:p>
          <a:p>
            <a:r>
              <a:rPr lang="en-US" dirty="0" err="1"/>
              <a:t>outputfile</a:t>
            </a:r>
            <a:r>
              <a:rPr lang="en-US" dirty="0"/>
              <a:t>='C:\Users\Admin\Desktop\group 4 assignment\New Microsoft Excel Worksheet.xlsx'</a:t>
            </a:r>
          </a:p>
          <a:p>
            <a:r>
              <a:rPr lang="en-US" dirty="0" err="1"/>
              <a:t>writetable</a:t>
            </a:r>
            <a:r>
              <a:rPr lang="en-US" dirty="0"/>
              <a:t>(W2025,outputfile,'sheet','W2025');</a:t>
            </a:r>
          </a:p>
          <a:p>
            <a:r>
              <a:rPr lang="en-US" dirty="0" err="1"/>
              <a:t>writetable</a:t>
            </a:r>
            <a:r>
              <a:rPr lang="en-US" dirty="0"/>
              <a:t>(W2024,outputfile,'sheet','W2024');</a:t>
            </a:r>
          </a:p>
          <a:p>
            <a:r>
              <a:rPr lang="en-US" dirty="0" err="1"/>
              <a:t>writetable</a:t>
            </a:r>
            <a:r>
              <a:rPr lang="en-US" dirty="0"/>
              <a:t>(W2023,outputfile,'sheet','W2023');</a:t>
            </a:r>
          </a:p>
          <a:p>
            <a:r>
              <a:rPr lang="en-US" dirty="0" err="1"/>
              <a:t>writetable</a:t>
            </a:r>
            <a:r>
              <a:rPr lang="en-US" dirty="0"/>
              <a:t>(W2022,outputfile,'sheet','W2022');</a:t>
            </a:r>
          </a:p>
          <a:p>
            <a:r>
              <a:rPr lang="en-US" dirty="0" err="1"/>
              <a:t>writetable</a:t>
            </a:r>
            <a:r>
              <a:rPr lang="en-US" dirty="0"/>
              <a:t>(W2021,outputfile,'sheet','W2021');</a:t>
            </a:r>
          </a:p>
          <a:p>
            <a:r>
              <a:rPr lang="en-US" dirty="0" err="1"/>
              <a:t>writetable</a:t>
            </a:r>
            <a:r>
              <a:rPr lang="en-US" dirty="0"/>
              <a:t>(W2020,outputfile,'sheet','W2020');</a:t>
            </a:r>
          </a:p>
        </p:txBody>
      </p:sp>
    </p:spTree>
    <p:extLst>
      <p:ext uri="{BB962C8B-B14F-4D97-AF65-F5344CB8AC3E}">
        <p14:creationId xmlns:p14="http://schemas.microsoft.com/office/powerpoint/2010/main" val="16271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TO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1" dirty="0"/>
              <a:t>Introduction</a:t>
            </a:r>
            <a:endParaRPr lang="en-US" b="1" dirty="0"/>
          </a:p>
          <a:p>
            <a:r>
              <a:rPr lang="en-GB" dirty="0"/>
              <a:t>The purpose of this MATLAB program is to process a salary dataset, organize it by year (2020–2025), and save the results into a new Excel workbook. The code performs tasks such as reading data, filtering by year, converting formats, and exporting clean outputs.</a:t>
            </a:r>
            <a:endParaRPr lang="en-US" dirty="0"/>
          </a:p>
          <a:p>
            <a:r>
              <a:rPr lang="en-GB" b="1" dirty="0"/>
              <a:t> </a:t>
            </a:r>
            <a:endParaRPr lang="en-US" b="1" dirty="0"/>
          </a:p>
          <a:p>
            <a:r>
              <a:rPr lang="en-GB" b="1" dirty="0"/>
              <a:t> Clearing the Workspace</a:t>
            </a:r>
            <a:endParaRPr lang="en-US" b="1" dirty="0"/>
          </a:p>
          <a:p>
            <a:r>
              <a:rPr lang="en-GB" dirty="0"/>
              <a:t>- </a:t>
            </a:r>
            <a:r>
              <a:rPr lang="en-GB" dirty="0" err="1"/>
              <a:t>clc</a:t>
            </a:r>
            <a:r>
              <a:rPr lang="en-GB" dirty="0"/>
              <a:t>; clears the Command Window.</a:t>
            </a:r>
            <a:br>
              <a:rPr lang="en-GB" dirty="0"/>
            </a:br>
            <a:r>
              <a:rPr lang="en-GB" dirty="0"/>
              <a:t>- clear; removes all existing variables from memory.</a:t>
            </a:r>
            <a:br>
              <a:rPr lang="en-GB" dirty="0"/>
            </a:br>
            <a:r>
              <a:rPr lang="en-GB" dirty="0"/>
              <a:t>This ensures the program runs without interference from old data.</a:t>
            </a:r>
            <a:endParaRPr lang="en-US" dirty="0"/>
          </a:p>
          <a:p>
            <a:r>
              <a:rPr lang="en-GB" b="1" dirty="0"/>
              <a:t>3. Reading the Dataset</a:t>
            </a:r>
            <a:endParaRPr lang="en-US" b="1" dirty="0"/>
          </a:p>
          <a:p>
            <a:r>
              <a:rPr lang="en-GB" dirty="0"/>
              <a:t>- Reads the Excel file DataScience_salaries_2025.xlsx.</a:t>
            </a:r>
            <a:br>
              <a:rPr lang="en-GB" dirty="0"/>
            </a:br>
            <a:r>
              <a:rPr lang="en-GB" dirty="0"/>
              <a:t>- Stores the data in a table called W.</a:t>
            </a:r>
            <a:br>
              <a:rPr lang="en-GB" dirty="0"/>
            </a:br>
            <a:r>
              <a:rPr lang="en-GB" dirty="0"/>
              <a:t>Tables are convenient because they look like Excel sheets with rows and columns.</a:t>
            </a:r>
            <a:endParaRPr lang="en-US" dirty="0"/>
          </a:p>
          <a:p>
            <a:r>
              <a:rPr lang="en-GB" b="1" dirty="0"/>
              <a:t>4. Filtering Data by Year</a:t>
            </a:r>
            <a:endParaRPr lang="en-US" b="1" dirty="0"/>
          </a:p>
          <a:p>
            <a:r>
              <a:rPr lang="en-GB" dirty="0"/>
              <a:t>- Extracts rows of data for each year (2020–2025).</a:t>
            </a:r>
            <a:br>
              <a:rPr lang="en-GB" dirty="0"/>
            </a:br>
            <a:r>
              <a:rPr lang="en-GB" dirty="0"/>
              <a:t>- For example, W2025 contains all records where Year = 2025.</a:t>
            </a:r>
            <a:br>
              <a:rPr lang="en-GB" dirty="0"/>
            </a:br>
            <a:r>
              <a:rPr lang="en-GB" dirty="0"/>
              <a:t>- The colon (:) means all columns are included.</a:t>
            </a:r>
            <a:endParaRPr lang="en-US" dirty="0"/>
          </a:p>
          <a:p>
            <a:r>
              <a:rPr lang="en-GB" b="1" dirty="0"/>
              <a:t>5. Converting Tables to Structures</a:t>
            </a:r>
            <a:endParaRPr lang="en-US" b="1" dirty="0"/>
          </a:p>
          <a:p>
            <a:r>
              <a:rPr lang="en-GB" dirty="0"/>
              <a:t>- Converts each table into a structure array.</a:t>
            </a:r>
            <a:br>
              <a:rPr lang="en-GB" dirty="0"/>
            </a:br>
            <a:r>
              <a:rPr lang="en-GB" dirty="0"/>
              <a:t>- Structures allow easy access to fields (e.g., S2025(1).salary).</a:t>
            </a:r>
            <a:br>
              <a:rPr lang="en-GB" dirty="0"/>
            </a:br>
            <a:r>
              <a:rPr lang="en-GB" dirty="0"/>
              <a:t>- This format is useful for programming and analysis.</a:t>
            </a:r>
            <a:endParaRPr lang="en-US" dirty="0"/>
          </a:p>
          <a:p>
            <a:r>
              <a:rPr lang="en-GB" b="1" dirty="0"/>
              <a:t>6. Exporting Data to a New Excel File</a:t>
            </a:r>
            <a:endParaRPr lang="en-US" b="1" dirty="0"/>
          </a:p>
          <a:p>
            <a:r>
              <a:rPr lang="en-GB" dirty="0"/>
              <a:t>- Creates a new Excel workbook.</a:t>
            </a:r>
            <a:br>
              <a:rPr lang="en-GB" dirty="0"/>
            </a:br>
            <a:r>
              <a:rPr lang="en-GB" dirty="0"/>
              <a:t>- Each year’s data is written to a separate sheet named after the year (e.g., W2025, W2024).</a:t>
            </a:r>
            <a:br>
              <a:rPr lang="en-GB" dirty="0"/>
            </a:br>
            <a:r>
              <a:rPr lang="en-GB" dirty="0"/>
              <a:t>- This organizes the data neatly for reporting and further use.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8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ONE, NO2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clear; </a:t>
            </a:r>
            <a:r>
              <a:rPr lang="en-US" dirty="0" err="1"/>
              <a:t>clc</a:t>
            </a:r>
            <a:r>
              <a:rPr lang="en-US" dirty="0"/>
              <a:t>;</a:t>
            </a:r>
          </a:p>
          <a:p>
            <a:r>
              <a:rPr lang="en-US" dirty="0"/>
              <a:t>%Defining </a:t>
            </a:r>
            <a:r>
              <a:rPr lang="en-US" dirty="0" err="1"/>
              <a:t>struct</a:t>
            </a:r>
            <a:r>
              <a:rPr lang="en-US" dirty="0"/>
              <a:t>	</a:t>
            </a:r>
          </a:p>
          <a:p>
            <a:r>
              <a:rPr lang="en-US" dirty="0"/>
              <a:t>members=</a:t>
            </a:r>
            <a:r>
              <a:rPr lang="en-US" dirty="0" err="1"/>
              <a:t>struct</a:t>
            </a:r>
            <a:r>
              <a:rPr lang="en-US" dirty="0"/>
              <a:t>('Name',{},'Age',{},'Course',{},'</a:t>
            </a:r>
            <a:r>
              <a:rPr lang="en-US" dirty="0" err="1"/>
              <a:t>HomeDistrict</a:t>
            </a:r>
            <a:r>
              <a:rPr lang="en-US" dirty="0"/>
              <a:t>',{},'Tribe',{},'Interests',{},'</a:t>
            </a:r>
            <a:r>
              <a:rPr lang="en-US" dirty="0" err="1"/>
              <a:t>Facialrepresentation</a:t>
            </a:r>
            <a:r>
              <a:rPr lang="en-US" dirty="0"/>
              <a:t>',{});</a:t>
            </a:r>
          </a:p>
          <a:p>
            <a:r>
              <a:rPr lang="en-US" dirty="0"/>
              <a:t>%member 1</a:t>
            </a:r>
          </a:p>
          <a:p>
            <a:r>
              <a:rPr lang="en-US" dirty="0"/>
              <a:t>members(1).Name='BANGI REHEMAH FARIDAH';</a:t>
            </a:r>
          </a:p>
          <a:p>
            <a:r>
              <a:rPr lang="en-US" dirty="0"/>
              <a:t>members(1).Age='22';</a:t>
            </a:r>
          </a:p>
          <a:p>
            <a:r>
              <a:rPr lang="en-US" dirty="0"/>
              <a:t>members(1).Course='AMI';</a:t>
            </a:r>
          </a:p>
          <a:p>
            <a:r>
              <a:rPr lang="en-US" dirty="0"/>
              <a:t>members(1).</a:t>
            </a:r>
            <a:r>
              <a:rPr lang="en-US" dirty="0" err="1"/>
              <a:t>HomeDistrict</a:t>
            </a:r>
            <a:r>
              <a:rPr lang="en-US" dirty="0"/>
              <a:t>='KALIRO';</a:t>
            </a:r>
          </a:p>
          <a:p>
            <a:r>
              <a:rPr lang="en-US" dirty="0"/>
              <a:t>members(1).Tribe='MUSOGA';</a:t>
            </a:r>
          </a:p>
          <a:p>
            <a:r>
              <a:rPr lang="en-US" dirty="0"/>
              <a:t>members(1).Interests='MUSIC';</a:t>
            </a:r>
          </a:p>
          <a:p>
            <a:r>
              <a:rPr lang="en-US" dirty="0"/>
              <a:t>members(1).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Pictures\BHANGI\IMG-20250608-WA0001.jpg');</a:t>
            </a:r>
          </a:p>
          <a:p>
            <a:r>
              <a:rPr lang="en-US" dirty="0"/>
              <a:t>%member 2</a:t>
            </a:r>
          </a:p>
          <a:p>
            <a:r>
              <a:rPr lang="en-US" dirty="0"/>
              <a:t>members(2).Name='OCAA ELI';</a:t>
            </a:r>
          </a:p>
          <a:p>
            <a:r>
              <a:rPr lang="en-US" dirty="0"/>
              <a:t>members(2).Age='21';</a:t>
            </a:r>
          </a:p>
          <a:p>
            <a:r>
              <a:rPr lang="en-US" dirty="0"/>
              <a:t>members(2).Course='WAR';</a:t>
            </a:r>
          </a:p>
          <a:p>
            <a:r>
              <a:rPr lang="en-US" dirty="0"/>
              <a:t>members(2).</a:t>
            </a:r>
            <a:r>
              <a:rPr lang="en-US" dirty="0" err="1"/>
              <a:t>HomeDistrict</a:t>
            </a:r>
            <a:r>
              <a:rPr lang="en-US" dirty="0"/>
              <a:t>='OYAM';</a:t>
            </a:r>
          </a:p>
          <a:p>
            <a:r>
              <a:rPr lang="en-US" dirty="0"/>
              <a:t>members(2).Tribe='LANGO';</a:t>
            </a:r>
          </a:p>
          <a:p>
            <a:r>
              <a:rPr lang="en-US" dirty="0"/>
              <a:t>members(2).Interests='SELF IMPROVEMENT';</a:t>
            </a:r>
          </a:p>
          <a:p>
            <a:r>
              <a:rPr lang="en-US" dirty="0"/>
              <a:t>members(2).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Pictures\BHANGI\IMG-20250608-WA0002.jpg');</a:t>
            </a:r>
          </a:p>
          <a:p>
            <a:r>
              <a:rPr lang="en-US" dirty="0"/>
              <a:t>%member 3</a:t>
            </a:r>
          </a:p>
          <a:p>
            <a:r>
              <a:rPr lang="en-US" dirty="0"/>
              <a:t>members(3).Name='WAMBWA DERRICK';</a:t>
            </a:r>
          </a:p>
          <a:p>
            <a:r>
              <a:rPr lang="en-US" dirty="0"/>
              <a:t>members(3).Age='22';</a:t>
            </a:r>
          </a:p>
          <a:p>
            <a:r>
              <a:rPr lang="en-US" dirty="0"/>
              <a:t>members(3).Course='WAR';</a:t>
            </a:r>
          </a:p>
          <a:p>
            <a:r>
              <a:rPr lang="en-US" dirty="0"/>
              <a:t>members(3).</a:t>
            </a:r>
            <a:r>
              <a:rPr lang="en-US" dirty="0" err="1"/>
              <a:t>HomeDistrict</a:t>
            </a:r>
            <a:r>
              <a:rPr lang="en-US" dirty="0"/>
              <a:t>='MANAFWA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members(3).Tribe='GISU';</a:t>
            </a:r>
          </a:p>
          <a:p>
            <a:r>
              <a:rPr lang="en-US" dirty="0"/>
              <a:t>members(3).Interests='SELF MOTIVATED';</a:t>
            </a:r>
          </a:p>
          <a:p>
            <a:r>
              <a:rPr lang="en-US" dirty="0"/>
              <a:t>members(3).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Pictures\BHANGI\IMG-20250610-WA0026.jpg');</a:t>
            </a:r>
          </a:p>
          <a:p>
            <a:r>
              <a:rPr lang="en-US" dirty="0"/>
              <a:t>%member 4</a:t>
            </a:r>
          </a:p>
          <a:p>
            <a:r>
              <a:rPr lang="en-US" dirty="0"/>
              <a:t>members(4).Name='AMONGIN MARY LUCY';</a:t>
            </a:r>
          </a:p>
          <a:p>
            <a:r>
              <a:rPr lang="en-US" dirty="0"/>
              <a:t>members(4).Age='24';</a:t>
            </a:r>
          </a:p>
          <a:p>
            <a:r>
              <a:rPr lang="en-US" dirty="0"/>
              <a:t>members(4).Course='WAR';</a:t>
            </a:r>
          </a:p>
          <a:p>
            <a:r>
              <a:rPr lang="en-US" dirty="0"/>
              <a:t>members(4).</a:t>
            </a:r>
            <a:r>
              <a:rPr lang="en-US" dirty="0" err="1"/>
              <a:t>HomeDistrict</a:t>
            </a:r>
            <a:r>
              <a:rPr lang="en-US" dirty="0"/>
              <a:t>='NGORA';</a:t>
            </a:r>
          </a:p>
          <a:p>
            <a:r>
              <a:rPr lang="en-US" dirty="0"/>
              <a:t>members(4).Tribe='ITESO';</a:t>
            </a:r>
          </a:p>
          <a:p>
            <a:r>
              <a:rPr lang="en-US" dirty="0"/>
              <a:t>members(4).Interests='VOLLEYBALL';</a:t>
            </a:r>
          </a:p>
          <a:p>
            <a:r>
              <a:rPr lang="en-US" dirty="0"/>
              <a:t>members(4).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Pictures\BHANGI\IMG-20250610-WA0028.jpg');</a:t>
            </a:r>
          </a:p>
          <a:p>
            <a:r>
              <a:rPr lang="en-US" dirty="0"/>
              <a:t>%member 5</a:t>
            </a:r>
          </a:p>
          <a:p>
            <a:r>
              <a:rPr lang="en-US" dirty="0"/>
              <a:t>members(5).Name='TUSIIME JUNIOR YUSUF';</a:t>
            </a:r>
          </a:p>
          <a:p>
            <a:r>
              <a:rPr lang="en-US" dirty="0"/>
              <a:t>members(5).Age='24';</a:t>
            </a:r>
          </a:p>
          <a:p>
            <a:r>
              <a:rPr lang="en-US" dirty="0"/>
              <a:t>members(5).Course='AMI';</a:t>
            </a:r>
          </a:p>
          <a:p>
            <a:r>
              <a:rPr lang="en-US" dirty="0"/>
              <a:t>members(5).</a:t>
            </a:r>
            <a:r>
              <a:rPr lang="en-US" dirty="0" err="1"/>
              <a:t>HomeDistrict</a:t>
            </a:r>
            <a:r>
              <a:rPr lang="en-US" dirty="0"/>
              <a:t>='HOIMA';</a:t>
            </a:r>
          </a:p>
          <a:p>
            <a:r>
              <a:rPr lang="en-US" dirty="0"/>
              <a:t>members(5).Tribe='MUNYORO';</a:t>
            </a:r>
          </a:p>
          <a:p>
            <a:r>
              <a:rPr lang="en-US" dirty="0"/>
              <a:t>members(5).Interests='FOOTBALL';</a:t>
            </a:r>
          </a:p>
          <a:p>
            <a:r>
              <a:rPr lang="en-US" dirty="0"/>
              <a:t>members(5).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Pictures\BHANGI\IMG-20250610-WA0058.jpg');</a:t>
            </a:r>
          </a:p>
          <a:p>
            <a:r>
              <a:rPr lang="en-US" dirty="0"/>
              <a:t>%member 6</a:t>
            </a:r>
          </a:p>
          <a:p>
            <a:r>
              <a:rPr lang="en-US" dirty="0"/>
              <a:t>members(6).Name='OKOT SANDRA';</a:t>
            </a:r>
          </a:p>
          <a:p>
            <a:r>
              <a:rPr lang="en-US" dirty="0"/>
              <a:t>members(6).Age='24';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9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members(6).Course='WAR';</a:t>
            </a:r>
          </a:p>
          <a:p>
            <a:r>
              <a:rPr lang="en-US" dirty="0"/>
              <a:t>members(6).</a:t>
            </a:r>
            <a:r>
              <a:rPr lang="en-US" dirty="0" err="1"/>
              <a:t>HomeDistrict</a:t>
            </a:r>
            <a:r>
              <a:rPr lang="en-US" dirty="0"/>
              <a:t>='LIRA';</a:t>
            </a:r>
          </a:p>
          <a:p>
            <a:r>
              <a:rPr lang="en-US" dirty="0"/>
              <a:t>members(6).Tribe='LANGO';</a:t>
            </a:r>
          </a:p>
          <a:p>
            <a:r>
              <a:rPr lang="en-US" dirty="0"/>
              <a:t>members(6).Interests='WATCHING';</a:t>
            </a:r>
          </a:p>
          <a:p>
            <a:r>
              <a:rPr lang="en-US" dirty="0"/>
              <a:t>members(6).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Pictures\BHANGI\IMG-20250610-WA0102.jpg');</a:t>
            </a:r>
          </a:p>
          <a:p>
            <a:r>
              <a:rPr lang="en-US" dirty="0"/>
              <a:t>%member 7</a:t>
            </a:r>
          </a:p>
          <a:p>
            <a:r>
              <a:rPr lang="en-US" dirty="0"/>
              <a:t>members(7).Name='MWIDU PETER FREDRICK';</a:t>
            </a:r>
          </a:p>
          <a:p>
            <a:r>
              <a:rPr lang="en-US" dirty="0"/>
              <a:t>members(7).Age='39';</a:t>
            </a:r>
          </a:p>
          <a:p>
            <a:r>
              <a:rPr lang="en-US" dirty="0"/>
              <a:t>members(7).Course='WAR';</a:t>
            </a:r>
          </a:p>
          <a:p>
            <a:r>
              <a:rPr lang="en-US" dirty="0"/>
              <a:t>members(7).</a:t>
            </a:r>
            <a:r>
              <a:rPr lang="en-US" dirty="0" err="1"/>
              <a:t>HomeDistrict</a:t>
            </a:r>
            <a:r>
              <a:rPr lang="en-US" dirty="0"/>
              <a:t>='KAMULI';</a:t>
            </a:r>
          </a:p>
          <a:p>
            <a:r>
              <a:rPr lang="en-US" dirty="0"/>
              <a:t>members(7).Tribe='MUGWERE';</a:t>
            </a:r>
          </a:p>
          <a:p>
            <a:r>
              <a:rPr lang="en-US" dirty="0"/>
              <a:t>members(7).Interests='SCRABBLE';</a:t>
            </a:r>
          </a:p>
          <a:p>
            <a:r>
              <a:rPr lang="en-US" dirty="0"/>
              <a:t>members(7).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Pictures\BHANGI\IMG-20250610-WA0122.jpg');</a:t>
            </a:r>
          </a:p>
          <a:p>
            <a:r>
              <a:rPr lang="en-US" dirty="0"/>
              <a:t>%member 8</a:t>
            </a:r>
          </a:p>
          <a:p>
            <a:r>
              <a:rPr lang="en-US" dirty="0"/>
              <a:t>members(8).Name='ADUPA GEORGE RICHARD';</a:t>
            </a:r>
          </a:p>
          <a:p>
            <a:r>
              <a:rPr lang="en-US" dirty="0"/>
              <a:t>members(8).Age='22';</a:t>
            </a:r>
          </a:p>
          <a:p>
            <a:r>
              <a:rPr lang="en-US" dirty="0"/>
              <a:t>members(8).Course='WAR';</a:t>
            </a:r>
          </a:p>
          <a:p>
            <a:r>
              <a:rPr lang="en-US" dirty="0"/>
              <a:t>members(8).</a:t>
            </a:r>
            <a:r>
              <a:rPr lang="en-US" dirty="0" err="1"/>
              <a:t>HomeDistrict</a:t>
            </a:r>
            <a:r>
              <a:rPr lang="en-US" dirty="0"/>
              <a:t>='KUMI';</a:t>
            </a:r>
          </a:p>
          <a:p>
            <a:r>
              <a:rPr lang="en-US" dirty="0"/>
              <a:t>members(8).Tribe='ITESOT';</a:t>
            </a:r>
          </a:p>
          <a:p>
            <a:r>
              <a:rPr lang="en-US" dirty="0"/>
              <a:t>members(8).Interests='WELLWISHER';</a:t>
            </a:r>
          </a:p>
          <a:p>
            <a:r>
              <a:rPr lang="en-US" dirty="0"/>
              <a:t>members(8).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Pictures\BHANGI\IMG-20250610-WA0142.jpg');</a:t>
            </a:r>
          </a:p>
          <a:p>
            <a:r>
              <a:rPr lang="en-US" dirty="0"/>
              <a:t>%member 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CONTINUATION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members(9).Age='25';</a:t>
            </a:r>
          </a:p>
          <a:p>
            <a:r>
              <a:rPr lang="en-US" dirty="0"/>
              <a:t>members(9).Name='ASIMO MARTHA';</a:t>
            </a:r>
          </a:p>
          <a:p>
            <a:r>
              <a:rPr lang="en-US" dirty="0"/>
              <a:t>members(9).Course='MEB';</a:t>
            </a:r>
          </a:p>
          <a:p>
            <a:r>
              <a:rPr lang="en-US" dirty="0"/>
              <a:t>members(9).</a:t>
            </a:r>
            <a:r>
              <a:rPr lang="en-US" dirty="0" err="1"/>
              <a:t>HomeDistrict</a:t>
            </a:r>
            <a:r>
              <a:rPr lang="en-US" dirty="0"/>
              <a:t>='SOROTI';</a:t>
            </a:r>
          </a:p>
          <a:p>
            <a:r>
              <a:rPr lang="en-US" dirty="0"/>
              <a:t>members(9).Tribe='ITESOT';</a:t>
            </a:r>
          </a:p>
          <a:p>
            <a:r>
              <a:rPr lang="en-US" dirty="0"/>
              <a:t>members(9).Interests='ATHLETICS'</a:t>
            </a:r>
          </a:p>
          <a:p>
            <a:r>
              <a:rPr lang="en-US" dirty="0"/>
              <a:t>members(9).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Pictures\BHANGI\IMG-20250610-WA0159.jpg');</a:t>
            </a:r>
          </a:p>
          <a:p>
            <a:r>
              <a:rPr lang="en-US" dirty="0"/>
              <a:t>%member 10</a:t>
            </a:r>
          </a:p>
          <a:p>
            <a:r>
              <a:rPr lang="en-US" dirty="0"/>
              <a:t>members(10).Name='MBABAZI BLESSING GILLIAN';</a:t>
            </a:r>
          </a:p>
          <a:p>
            <a:r>
              <a:rPr lang="en-US" dirty="0"/>
              <a:t>members(10).Age='21';</a:t>
            </a:r>
          </a:p>
          <a:p>
            <a:r>
              <a:rPr lang="en-US" dirty="0"/>
              <a:t>members(10).Course='PTI';</a:t>
            </a:r>
          </a:p>
          <a:p>
            <a:r>
              <a:rPr lang="en-US" dirty="0"/>
              <a:t>members(10).</a:t>
            </a:r>
            <a:r>
              <a:rPr lang="en-US" dirty="0" err="1"/>
              <a:t>HomeDistrict</a:t>
            </a:r>
            <a:r>
              <a:rPr lang="en-US" dirty="0"/>
              <a:t>='NTUNGAMO';</a:t>
            </a:r>
          </a:p>
          <a:p>
            <a:r>
              <a:rPr lang="en-US" dirty="0"/>
              <a:t>members(10).Tribe='MUNYANKOLE';</a:t>
            </a:r>
          </a:p>
          <a:p>
            <a:r>
              <a:rPr lang="en-US" dirty="0"/>
              <a:t>members(10).Interests='DANCING';</a:t>
            </a:r>
          </a:p>
          <a:p>
            <a:r>
              <a:rPr lang="en-US" dirty="0"/>
              <a:t>members(10).</a:t>
            </a:r>
            <a:r>
              <a:rPr lang="en-US" dirty="0" err="1"/>
              <a:t>Facialrepresentation</a:t>
            </a:r>
            <a:r>
              <a:rPr lang="en-US" dirty="0"/>
              <a:t>=</a:t>
            </a:r>
            <a:r>
              <a:rPr lang="en-US" dirty="0" err="1"/>
              <a:t>imread</a:t>
            </a:r>
            <a:r>
              <a:rPr lang="en-US" dirty="0"/>
              <a:t>('C:\Users\Admin\Pictures\Saved Pictures\BHANGI\IMG-20250610-WA0175.jpg');</a:t>
            </a:r>
          </a:p>
        </p:txBody>
      </p:sp>
    </p:spTree>
    <p:extLst>
      <p:ext uri="{BB962C8B-B14F-4D97-AF65-F5344CB8AC3E}">
        <p14:creationId xmlns:p14="http://schemas.microsoft.com/office/powerpoint/2010/main" val="115536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1. The script begins by clearing the workspace and command window using 'clear' and '</a:t>
            </a:r>
            <a:r>
              <a:rPr lang="en-GB" dirty="0" err="1"/>
              <a:t>clc</a:t>
            </a:r>
            <a:r>
              <a:rPr lang="en-GB" dirty="0"/>
              <a:t>'.</a:t>
            </a:r>
            <a:br>
              <a:rPr lang="en-GB" dirty="0"/>
            </a:br>
            <a:r>
              <a:rPr lang="en-GB" dirty="0"/>
              <a:t>2. A structure array called 'members' is defined with fields: Name, Age, Course, </a:t>
            </a:r>
            <a:r>
              <a:rPr lang="en-GB" dirty="0" err="1"/>
              <a:t>HomeDistrict</a:t>
            </a:r>
            <a:r>
              <a:rPr lang="en-GB" dirty="0"/>
              <a:t>, Tribe, Interests, and </a:t>
            </a:r>
            <a:r>
              <a:rPr lang="en-GB" dirty="0" err="1"/>
              <a:t>Facialrepresentation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3. For each member (1 to 10), details are manually entered. The fields include personal information and an image loaded using the '</a:t>
            </a:r>
            <a:r>
              <a:rPr lang="en-GB" dirty="0" err="1"/>
              <a:t>imread</a:t>
            </a:r>
            <a:r>
              <a:rPr lang="en-GB" dirty="0"/>
              <a:t>' function.</a:t>
            </a:r>
            <a:br>
              <a:rPr lang="en-GB" dirty="0"/>
            </a:br>
            <a:r>
              <a:rPr lang="en-GB" dirty="0"/>
              <a:t>4. The '</a:t>
            </a:r>
            <a:r>
              <a:rPr lang="en-GB" dirty="0" err="1"/>
              <a:t>imread</a:t>
            </a:r>
            <a:r>
              <a:rPr lang="en-GB" dirty="0"/>
              <a:t>' function reads an image from the specified file path and stores it in the '</a:t>
            </a:r>
            <a:r>
              <a:rPr lang="en-GB" dirty="0" err="1"/>
              <a:t>Facialrepresentation</a:t>
            </a:r>
            <a:r>
              <a:rPr lang="en-GB" dirty="0"/>
              <a:t>' field of the </a:t>
            </a:r>
            <a:r>
              <a:rPr lang="en-GB" dirty="0" err="1"/>
              <a:t>struct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5. By the end of the script, the </a:t>
            </a:r>
            <a:r>
              <a:rPr lang="en-GB" dirty="0" err="1"/>
              <a:t>struct</a:t>
            </a:r>
            <a:r>
              <a:rPr lang="en-GB" dirty="0"/>
              <a:t> 'members' contains data for 10 individuals, making it easier to organize and access their details programmatically.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91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920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GROUP 4</vt:lpstr>
      <vt:lpstr>INTRODUCTION</vt:lpstr>
      <vt:lpstr>ASSIGNMENT ONE,NO.1</vt:lpstr>
      <vt:lpstr>EXPLANATION TO THE CODE</vt:lpstr>
      <vt:lpstr>ASSIGNMENT ONE, NO2</vt:lpstr>
      <vt:lpstr>PowerPoint Presentation</vt:lpstr>
      <vt:lpstr>PowerPoint Presentation</vt:lpstr>
      <vt:lpstr>CODE CONTINUATION</vt:lpstr>
      <vt:lpstr>EXPLANATION</vt:lpstr>
      <vt:lpstr>PowerPoint Presentation</vt:lpstr>
      <vt:lpstr>CONTINUATION</vt:lpstr>
      <vt:lpstr>EXPLANATION</vt:lpstr>
      <vt:lpstr>CONTUINING FROM NUMBER 2 ASSIGNMENT 1</vt:lpstr>
      <vt:lpstr>EXPLANATION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wIN 10</dc:creator>
  <cp:lastModifiedBy>wIN 10</cp:lastModifiedBy>
  <cp:revision>5</cp:revision>
  <dcterms:created xsi:type="dcterms:W3CDTF">2025-09-23T15:26:33Z</dcterms:created>
  <dcterms:modified xsi:type="dcterms:W3CDTF">2025-09-23T16:00:58Z</dcterms:modified>
</cp:coreProperties>
</file>