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69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7" r:id="rId13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1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9" d="100"/>
          <a:sy n="69" d="100"/>
        </p:scale>
        <p:origin x="-138" y="-102"/>
      </p:cViewPr>
      <p:guideLst>
        <p:guide orient="horz" pos="2191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1547813" y="1701800"/>
            <a:ext cx="6908800" cy="1082675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547813" y="2927350"/>
            <a:ext cx="6913562" cy="1752600"/>
          </a:xfrm>
        </p:spPr>
        <p:txBody>
          <a:bodyPr/>
          <a:lstStyle>
            <a:lvl1pPr marL="0" indent="0" algn="r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endParaRPr lang="zh-CN" altLang="en-US" dirty="0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90500"/>
            <a:ext cx="20574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90500"/>
            <a:ext cx="60198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74750"/>
            <a:ext cx="40386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/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-6350" y="0"/>
            <a:ext cx="915035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457200" y="1174750"/>
            <a:ext cx="82296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pPr lvl="0"/>
            <a:endParaRPr lang="zh-CN" altLang="en-US" dirty="0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/>
            <a:fld id="{9A0DB2DC-4C9A-4742-B13C-FB6460FD3503}" type="slidenum">
              <a:rPr lang="zh-CN" altLang="en-US" dirty="0"/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7" grpId="0"/>
      <p:bldP spid="1027" grpId="1"/>
      <p:bldP spid="1027" grpId="2"/>
      <p:bldP spid="1027" grpId="3"/>
    </p:bldLst>
  </p:timing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MATLAB ASSIGNMENT 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pPr algn="ctr"/>
            <a:r>
              <a:rPr lang="en-US" sz="3200"/>
              <a:t> </a:t>
            </a:r>
            <a:r>
              <a:rPr lang="en-US" sz="2800"/>
              <a:t> GROUP B MEMBERS</a:t>
            </a:r>
            <a:endParaRPr lang="en-US" sz="2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0580"/>
            <a:ext cx="8229600" cy="5295900"/>
          </a:xfrm>
        </p:spPr>
        <p:txBody>
          <a:bodyPr/>
          <a:p>
            <a:r>
              <a:rPr lang="en-US" altLang="en-US" sz="1800">
                <a:sym typeface="+mn-ea"/>
              </a:rPr>
              <a:t>village = ["Lacor"; "Ibanda"; "Gogonyo"; "Kyanduli"; "Omolokonyo"; "Agirigiro"; "Karengyere"; "Kalagala"; "Nabgingi"; "Acepet"; "Kityedo"; "Nyamongo"; "Mukono"; "Katakwi"; "Kamacha"; "Busitema"; "Maliba"; "Bundijo"];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religion = ["Born again"; "Anglican"; "Othodox"; "Catholic"; "Phanero"; "Islam"; "Pegan"; "Born again"; "Catholic"; "Islam"; "Phanero"; "Orthodox"; "Catholic"; "SDA"; "Born again"; "Catholic"; "SDA"; "Anglican"];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facial_representation = {imread("GERALD.jpg"); imread("ROLPHINE.jpg"); imread("PEACE.jpg"); imread("PHILLEMON.jpg"); imread("GEORGE.jpg"); imread("MARTHA.jpg"); imread("ELLIAS.jpg"); imread("AGATHA.jpg"); imread("EMMA.jpg"); 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imread("ALFRED.jpg"); imread("YUSUF.jpg"); imread("LUCY.jpg"); imread("PATRICIA.jpg"); imread("LINDI.jpg"); imread("MICOH.jpg"); imread("ENOCH.jpg"); imread("KAKONYA.jpg"); imread("AGGREY.jpg")};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GroupB=table(name,age,tribe,home_district,interest,course,village,religion,facial_representation);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save("Studentsdata","GroupB");</a:t>
            </a:r>
            <a:endParaRPr lang="en-US" altLang="en-US" sz="1800"/>
          </a:p>
          <a:p>
            <a:r>
              <a:rPr lang="en-US" altLang="en-US" sz="1800">
                <a:sym typeface="+mn-ea"/>
              </a:rPr>
              <a:t>disp(GroupB);</a:t>
            </a:r>
            <a:endParaRPr lang="en-US" altLang="en-US" sz="1800"/>
          </a:p>
          <a:p>
            <a:endParaRPr 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pPr algn="just"/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Conclusion.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77620"/>
            <a:ext cx="8229600" cy="4848860"/>
          </a:xfrm>
        </p:spPr>
        <p:txBody>
          <a:bodyPr/>
          <a:p>
            <a:pPr marL="0" indent="0">
              <a:buNone/>
            </a:pPr>
            <a:endParaRPr lang="en-US" altLang="en-US" sz="2000"/>
          </a:p>
          <a:p>
            <a:r>
              <a:rPr lang="en-US" altLang="en-US" sz="2000"/>
              <a:t>The assignment was successful since there was maximum cooperation among group B members. </a:t>
            </a:r>
            <a:endParaRPr lang="en-US" altLang="en-US" sz="2000"/>
          </a:p>
          <a:p>
            <a:endParaRPr lang="en-US" altLang="en-US" sz="2000"/>
          </a:p>
          <a:p>
            <a:pPr marL="0" indent="0">
              <a:buNone/>
            </a:pPr>
            <a:r>
              <a:rPr lang="en-US" altLang="en-US" sz="44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REFERENCES</a:t>
            </a:r>
            <a:endParaRPr lang="en-US" altLang="en-US" sz="44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  <a:p>
            <a:endParaRPr lang="en-US" altLang="en-US" sz="2000"/>
          </a:p>
          <a:p>
            <a:r>
              <a:rPr lang="en-US" altLang="en-US" sz="2000"/>
              <a:t>1.Matlab programming or engineers. By stephen J. CHAPMAN.</a:t>
            </a:r>
            <a:endParaRPr lang="en-US" altLang="en-US" sz="2000"/>
          </a:p>
          <a:p>
            <a:r>
              <a:rPr lang="en-US" altLang="en-US" sz="2000"/>
              <a:t>2.Introduction programming for engineers .By  WILLIAM J.PALM III.</a:t>
            </a:r>
            <a:endParaRPr lang="en-US" altLang="en-US" sz="2000"/>
          </a:p>
          <a:p>
            <a:r>
              <a:rPr lang="en-US" altLang="en-US" sz="2000"/>
              <a:t>3.Essentials of matlab programming. BY STEPHEN J. CHAPMAN.</a:t>
            </a:r>
            <a:endParaRPr lang="en-US" altLang="en-US" sz="20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1534160"/>
          </a:xfrm>
        </p:spPr>
        <p:txBody>
          <a:bodyPr/>
          <a:p>
            <a: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  <a:t>COMPUTER PROGRAMING.</a:t>
            </a:r>
            <a:b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</a:br>
            <a:r>
              <a:rPr lang="en-US">
                <a:solidFill>
                  <a:srgbClr val="0070C0"/>
                </a:solidFill>
                <a:latin typeface="Britannic Bold" panose="020B0903060703020204" charset="0"/>
                <a:cs typeface="Britannic Bold" panose="020B0903060703020204" charset="0"/>
              </a:rPr>
              <a:t>(MATLAB)</a:t>
            </a:r>
            <a:endParaRPr lang="en-US">
              <a:solidFill>
                <a:srgbClr val="0070C0"/>
              </a:solidFill>
              <a:latin typeface="Britannic Bold" panose="020B0903060703020204" charset="0"/>
              <a:cs typeface="Britannic Bold" panose="020B0903060703020204" charset="0"/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457200" y="2189480"/>
            <a:ext cx="8229600" cy="3938270"/>
          </a:xfrm>
        </p:spPr>
        <p:txBody>
          <a:bodyPr/>
          <a:p>
            <a:pPr marL="0" indent="0" algn="just">
              <a:buNone/>
            </a:pPr>
            <a:r>
              <a:rPr lang="en-US"/>
              <a:t>Is a high level programing language and interactive environment designed or numerical computation, data analysis and visualisation.</a:t>
            </a:r>
            <a:endParaRPr lang="en-US"/>
          </a:p>
          <a:p>
            <a:pPr marL="0" indent="0" algn="just">
              <a:buNone/>
            </a:pP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90500"/>
            <a:ext cx="8229600" cy="838835"/>
          </a:xfrm>
        </p:spPr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QUESTION 1</a:t>
            </a:r>
            <a:b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Kaggle.com website from goggle.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endParaRPr lang="en-US"/>
          </a:p>
        </p:txBody>
      </p:sp>
      <p:pic>
        <p:nvPicPr>
          <p:cNvPr id="4" name="Picture 3" descr="Screenshot_20250910-13140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68960" y="1266825"/>
            <a:ext cx="7966710" cy="470789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EXTRACTING TABLE FROM DATASET.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Athletetable=readtable("athlete_events.xlsx",'ReadVariableNames',true);</a:t>
            </a:r>
            <a:endParaRPr lang="en-US" altLang="en-US" sz="2400"/>
          </a:p>
          <a:p>
            <a:r>
              <a:rPr lang="en-US" altLang="en-US" sz="2400"/>
              <a:t>disp(Athletetable);</a:t>
            </a:r>
            <a:endParaRPr lang="en-US" altLang="en-US" sz="2400"/>
          </a:p>
          <a:p>
            <a:r>
              <a:rPr lang="en-US" altLang="en-US" sz="2400"/>
              <a:t>Athlete2=table2struct(Athletetable)</a:t>
            </a:r>
            <a:endParaRPr lang="en-US" altLang="en-US" sz="2400"/>
          </a:p>
          <a:p>
            <a:r>
              <a:rPr lang="en-US" altLang="en-US" sz="2400"/>
              <a:t>writetable(Athlete3,'athlete_events.xlsx','Sheet','SET1');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EXTRACTING YEARLY DATA.</a:t>
            </a:r>
            <a:endParaRPr lang="en-US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Athlete2000=Athletetable(Athletetable.Year==2000,:);</a:t>
            </a:r>
            <a:endParaRPr lang="en-US" altLang="en-US" sz="2400"/>
          </a:p>
          <a:p>
            <a:r>
              <a:rPr lang="en-US" altLang="en-US" sz="2400"/>
              <a:t>Athlete2002=Athletetable(Athletetable.Year==2002,:);</a:t>
            </a:r>
            <a:endParaRPr lang="en-US" altLang="en-US" sz="2400"/>
          </a:p>
          <a:p>
            <a:r>
              <a:rPr lang="en-US" altLang="en-US" sz="2400"/>
              <a:t>Athlete2004=Athletetable(Athletetable.Year==2004,:);</a:t>
            </a:r>
            <a:endParaRPr lang="en-US" altLang="en-US" sz="2400"/>
          </a:p>
          <a:p>
            <a:r>
              <a:rPr lang="en-US" altLang="en-US" sz="2400"/>
              <a:t>Athlete2006=Athletetable(Athletetable.Year==2006,:);</a:t>
            </a:r>
            <a:endParaRPr lang="en-US" altLang="en-US" sz="2400"/>
          </a:p>
          <a:p>
            <a:r>
              <a:rPr lang="en-US" altLang="en-US" sz="2400"/>
              <a:t>Athlete2008=Athletetable(Athletetable.Year==2008,:);</a:t>
            </a:r>
            <a:endParaRPr lang="en-US" altLang="en-US" sz="2400"/>
          </a:p>
          <a:p>
            <a:r>
              <a:rPr lang="en-US" altLang="en-US" sz="2400"/>
              <a:t>Athlete2010=Athletetable(Athletetable.Year==2010,:);</a:t>
            </a:r>
            <a:endParaRPr lang="en-US" altLang="en-US" sz="2400"/>
          </a:p>
          <a:p>
            <a:r>
              <a:rPr lang="en-US" altLang="en-US" sz="2400"/>
              <a:t>Athlete2012=Athletetable(Athletetable.Year==2012,:);</a:t>
            </a:r>
            <a:endParaRPr lang="en-US" altLang="en-US" sz="2400"/>
          </a:p>
          <a:p>
            <a:r>
              <a:rPr lang="en-US" altLang="en-US" sz="2400"/>
              <a:t>Athlete2014=Athletetable(Athletetable.Year==2014,:);</a:t>
            </a:r>
            <a:endParaRPr lang="en-US" altLang="en-US" sz="2400"/>
          </a:p>
          <a:p>
            <a:r>
              <a:rPr lang="en-US" altLang="en-US" sz="2400"/>
              <a:t>Athlete2016=Athletetable(Athletetable.Year==2016,:);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607185"/>
          </a:xfrm>
        </p:spPr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CONVERTING YEARLY DATA FROM TABLE TO STRCTURAL ARRAYS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41220"/>
            <a:ext cx="8229600" cy="3985260"/>
          </a:xfrm>
        </p:spPr>
        <p:txBody>
          <a:bodyPr/>
          <a:p>
            <a:r>
              <a:rPr lang="en-US" altLang="en-US" sz="2400"/>
              <a:t>AthleteA00=table2struct(Athlete2000);</a:t>
            </a:r>
            <a:endParaRPr lang="en-US" altLang="en-US" sz="2400"/>
          </a:p>
          <a:p>
            <a:r>
              <a:rPr lang="en-US" altLang="en-US" sz="2400"/>
              <a:t>AthleteA02=table2struct(Athlete2002);</a:t>
            </a:r>
            <a:endParaRPr lang="en-US" altLang="en-US" sz="2400"/>
          </a:p>
          <a:p>
            <a:r>
              <a:rPr lang="en-US" altLang="en-US" sz="2400"/>
              <a:t>AthleteA04=table2struct(Athlete2004);</a:t>
            </a:r>
            <a:endParaRPr lang="en-US" altLang="en-US" sz="2400"/>
          </a:p>
          <a:p>
            <a:r>
              <a:rPr lang="en-US" altLang="en-US" sz="2400"/>
              <a:t>AthleteA06=table2struct(Athlete2006);</a:t>
            </a:r>
            <a:endParaRPr lang="en-US" altLang="en-US" sz="2400"/>
          </a:p>
          <a:p>
            <a:r>
              <a:rPr lang="en-US" altLang="en-US" sz="2400"/>
              <a:t>AthleteA08=table2struct(Athlete2008);</a:t>
            </a:r>
            <a:endParaRPr lang="en-US" altLang="en-US" sz="2400"/>
          </a:p>
          <a:p>
            <a:r>
              <a:rPr lang="en-US" altLang="en-US" sz="2400"/>
              <a:t>AthleteA10=table2struct(Athlete2010);</a:t>
            </a:r>
            <a:endParaRPr lang="en-US" altLang="en-US" sz="2400"/>
          </a:p>
          <a:p>
            <a:r>
              <a:rPr lang="en-US" altLang="en-US" sz="2400"/>
              <a:t>AthleteA12=table2struct(Athlete2012);</a:t>
            </a:r>
            <a:endParaRPr lang="en-US" altLang="en-US" sz="2400"/>
          </a:p>
          <a:p>
            <a:r>
              <a:rPr lang="en-US" altLang="en-US" sz="2400"/>
              <a:t>AthleteA14=table2struct(Athlete2014);</a:t>
            </a:r>
            <a:endParaRPr lang="en-US" altLang="en-US" sz="2400"/>
          </a:p>
          <a:p>
            <a:r>
              <a:rPr lang="en-US" altLang="en-US" sz="2400"/>
              <a:t>AthleteA16=table2struct(Athlete2016);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FROM STRUCTURAL ARRAYS TO TABLE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 sz="2400"/>
              <a:t>AthleteT00=struct2table(AthleteA00);</a:t>
            </a:r>
            <a:endParaRPr lang="en-US" altLang="en-US" sz="2400"/>
          </a:p>
          <a:p>
            <a:r>
              <a:rPr lang="en-US" altLang="en-US" sz="2400"/>
              <a:t>AthleteT02=struct2table(AthleteA02);</a:t>
            </a:r>
            <a:endParaRPr lang="en-US" altLang="en-US" sz="2400"/>
          </a:p>
          <a:p>
            <a:r>
              <a:rPr lang="en-US" altLang="en-US" sz="2400"/>
              <a:t>AthleteT04=struct2table(AthleteA04);</a:t>
            </a:r>
            <a:endParaRPr lang="en-US" altLang="en-US" sz="2400"/>
          </a:p>
          <a:p>
            <a:r>
              <a:rPr lang="en-US" altLang="en-US" sz="2400"/>
              <a:t>AthleteT06=struct2table(AthleteA06);</a:t>
            </a:r>
            <a:endParaRPr lang="en-US" altLang="en-US" sz="2400"/>
          </a:p>
          <a:p>
            <a:r>
              <a:rPr lang="en-US" altLang="en-US" sz="2400"/>
              <a:t>AthleteT08=struct2table(AthleteA08);</a:t>
            </a:r>
            <a:endParaRPr lang="en-US" altLang="en-US" sz="2400"/>
          </a:p>
          <a:p>
            <a:r>
              <a:rPr lang="en-US" altLang="en-US" sz="2400"/>
              <a:t>AthleteT10=struct2table(AthleteA10);</a:t>
            </a:r>
            <a:endParaRPr lang="en-US" altLang="en-US" sz="2400"/>
          </a:p>
          <a:p>
            <a:r>
              <a:rPr lang="en-US" altLang="en-US" sz="2400"/>
              <a:t>AthleteT12=struct2table(AthleteA12);</a:t>
            </a:r>
            <a:endParaRPr lang="en-US" altLang="en-US" sz="2400"/>
          </a:p>
          <a:p>
            <a:r>
              <a:rPr lang="en-US" altLang="en-US" sz="2400"/>
              <a:t>AthleteT14=struct2table(AthleteA14);</a:t>
            </a:r>
            <a:endParaRPr lang="en-US" altLang="en-US" sz="2400"/>
          </a:p>
          <a:p>
            <a:r>
              <a:rPr lang="en-US" altLang="en-US" sz="2400"/>
              <a:t>AthleteT16=struct2table(AthleteA16);</a:t>
            </a:r>
            <a:endParaRPr lang="en-US" altLang="en-US" sz="2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944880"/>
          </a:xfrm>
        </p:spPr>
        <p:txBody>
          <a:bodyPr/>
          <a:p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INSERTING YEARLY DA</a:t>
            </a:r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  <a:sym typeface="+mn-ea"/>
              </a:rPr>
              <a:t>ET.</a:t>
            </a:r>
            <a:b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</a:br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TA TO EXCEL SHE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835"/>
            <a:ext cx="8229600" cy="6289675"/>
          </a:xfrm>
        </p:spPr>
        <p:txBody>
          <a:bodyPr/>
          <a:p>
            <a:r>
              <a:rPr lang="en-US" altLang="en-US" sz="1800"/>
              <a:t>writetable(AthleteT00,'athlete_events.xlsx','Sheet','2000','writevariable', true);</a:t>
            </a:r>
            <a:endParaRPr lang="en-US" altLang="en-US" sz="1800"/>
          </a:p>
          <a:p>
            <a:r>
              <a:rPr lang="en-US" altLang="en-US" sz="1800"/>
              <a:t>writetable(AthleteT02,'athlete_events.xlsx','Sheet','2002','writevariable', true);</a:t>
            </a:r>
            <a:endParaRPr lang="en-US" altLang="en-US" sz="1800"/>
          </a:p>
          <a:p>
            <a:r>
              <a:rPr lang="en-US" altLang="en-US" sz="1800"/>
              <a:t>writetable(AthleteT04,'athlete_events.xlsx','Sheet','2004','writevariable', true);</a:t>
            </a:r>
            <a:endParaRPr lang="en-US" altLang="en-US" sz="1800"/>
          </a:p>
          <a:p>
            <a:r>
              <a:rPr lang="en-US" altLang="en-US" sz="1800"/>
              <a:t>writetable(AthleteT06,'athlete_events.xlsx','Sheet','2006','writevariable', true);</a:t>
            </a:r>
            <a:endParaRPr lang="en-US" altLang="en-US" sz="1800"/>
          </a:p>
          <a:p>
            <a:r>
              <a:rPr lang="en-US" altLang="en-US" sz="1800"/>
              <a:t>writetable(AthleteT08,'athlete_events.xlsx','Sheet','2008','writevariable', true);</a:t>
            </a:r>
            <a:endParaRPr lang="en-US" altLang="en-US" sz="1800"/>
          </a:p>
          <a:p>
            <a:r>
              <a:rPr lang="en-US" altLang="en-US" sz="1800"/>
              <a:t>writetable(AthleteT10,'athlete_events.xlsx','Sheet','2010','writevariable', true);</a:t>
            </a:r>
            <a:endParaRPr lang="en-US" altLang="en-US" sz="1800"/>
          </a:p>
          <a:p>
            <a:r>
              <a:rPr lang="en-US" altLang="en-US" sz="1800"/>
              <a:t>writetable(AthleteT12,'athlete_events.xlsx','Sheet','2012','writevariable', true);</a:t>
            </a:r>
            <a:endParaRPr lang="en-US" altLang="en-US" sz="1800"/>
          </a:p>
          <a:p>
            <a:r>
              <a:rPr lang="en-US" altLang="en-US" sz="1800"/>
              <a:t>writetable(AthleteT14,'athlete_events.xlsx','Sheet','2014','writevariable', true);</a:t>
            </a:r>
            <a:endParaRPr lang="en-US" altLang="en-US" sz="1800"/>
          </a:p>
          <a:p>
            <a:r>
              <a:rPr lang="en-US" altLang="en-US" sz="1800"/>
              <a:t>writetable(AthleteT16,'athlete_events.xlsx','Sheet','2016','writevariable', true);</a:t>
            </a:r>
            <a:endParaRPr lang="en-US" altLang="en-US" sz="18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955"/>
            <a:ext cx="8229600" cy="1409700"/>
          </a:xfrm>
        </p:spPr>
        <p:txBody>
          <a:bodyPr/>
          <a:p>
            <a:pPr algn="l"/>
            <a:r>
              <a:rPr lang="en-US" sz="3600">
                <a:solidFill>
                  <a:srgbClr val="0070C0"/>
                </a:solidFill>
                <a:latin typeface="Elephant" panose="02020904090505020303" charset="0"/>
                <a:cs typeface="Elephant" panose="02020904090505020303" charset="0"/>
              </a:rPr>
              <a:t>QUESTION 2. THE CODES WERE RUN TO SORT EACH DATA.</a:t>
            </a:r>
            <a:endParaRPr lang="en-US" sz="3600">
              <a:solidFill>
                <a:srgbClr val="0070C0"/>
              </a:solidFill>
              <a:latin typeface="Elephant" panose="02020904090505020303" charset="0"/>
              <a:cs typeface="Elephant" panose="02020904090505020303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049145"/>
            <a:ext cx="8229600" cy="4077335"/>
          </a:xfrm>
        </p:spPr>
        <p:txBody>
          <a:bodyPr/>
          <a:p>
            <a:r>
              <a:rPr lang="en-US" altLang="en-US" sz="1400"/>
              <a:t>name = ["Rubangakene Gerald Oyet"; "Alinda Masika Rolphine"; "Achom Peace"; "Maate Phillemon"; "Adupa George Richard"; "Asimo Martha"; "Ayebale Ellias"; "Komuhangi Agatha"; "Katunguka Emmanuel"; "Kakulu Alfred"; "Tusiime Junior Yusuf"; "Amongin Mary Lucy"; "Nantaba Patricia"; "Apuda Lindi Cecilia"; "Amongin Mirriam"; "Kagoda Enock"; "Kakonya Gerald"; "Sikoria Agrrey Joshua"];</a:t>
            </a:r>
            <a:endParaRPr lang="en-US" altLang="en-US" sz="1400"/>
          </a:p>
          <a:p>
            <a:r>
              <a:rPr lang="en-US" altLang="en-US" sz="1400"/>
              <a:t>age = [23; 22; 25; 22; 23; 25; 16; 20; 25; 22; 23; 22; 24; 21; 21; 26; 23; 22];</a:t>
            </a:r>
            <a:endParaRPr lang="en-US" altLang="en-US" sz="1400"/>
          </a:p>
          <a:p>
            <a:r>
              <a:rPr lang="en-US" altLang="en-US" sz="1400"/>
              <a:t>tribe = ["Acholi"; "Mukonzo"; "Itesot"; "Mukonzo"; "Itesot"; "Samia"; "Mukiga"; "Munyakole"; "Munyankole"; "Munyoro"; "Itesot"; "Muganda"; "Itesot"; "Itesot"; "Muganda"; "Mukonzo"; "Mukonzo"; "Sebiny"];</a:t>
            </a:r>
            <a:endParaRPr lang="en-US" altLang="en-US" sz="1400"/>
          </a:p>
          <a:p>
            <a:r>
              <a:rPr lang="en-US" altLang="en-US" sz="1400"/>
              <a:t>home_district = ["Gulu"; "Kasese"; "Pallisa"; "Kampala"; "Lira"; "Kumi"; "Soroti"; "Rubanda"; "Mpigi"; "Ntungamo"; "Wakiso"; "Hoima"; "Ngora"; "Mukono"; "Kataki"; "Kumi"; "Kasese"; "Kabedamaido"];</a:t>
            </a:r>
            <a:endParaRPr lang="en-US" altLang="en-US" sz="1400"/>
          </a:p>
          <a:p>
            <a:r>
              <a:rPr lang="en-US" altLang="en-US" sz="1400"/>
              <a:t>interest = ["Bakery"; "Instruments"; "Business"; "Agriculture"; "Music"; "Travelling"; "Kaboozi"; "Singing"; "Travelling"; "Hand ball"; "Patriotism"; "Football"; "Volley ball"; "Crochet"; "Journalism"; "Cooking"; "Football"; "singing"];</a:t>
            </a:r>
            <a:endParaRPr lang="en-US" altLang="en-US" sz="1400"/>
          </a:p>
          <a:p>
            <a:r>
              <a:rPr lang="en-US" altLang="en-US" sz="1400"/>
              <a:t>course = ["WAR2"; "APE2"; "WAR2"; "AMI2"; "WAR2"; "MEB2"; "AMI2"; "AMI2"; "WAR2"; "MEB2"; "WAR2"; "MEB2"; "WAR2"; "WAR2"; "WAR2"; "WAR2"; "PTI"; "WAR2"];</a:t>
            </a:r>
            <a:endParaRPr lang="en-US" altLang="en-US" sz="1400"/>
          </a:p>
          <a:p>
            <a:endParaRPr lang="en-US" altLang="en-US" sz="140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>
        <p:comb/>
      </p:transition>
    </mc:Choice>
    <mc:Fallback>
      <p:transition spd="slow">
        <p:comb/>
      </p:transition>
    </mc:Fallback>
  </mc:AlternateContent>
</p:sld>
</file>

<file path=ppt/theme/theme1.xml><?xml version="1.0" encoding="utf-8"?>
<a:theme xmlns:a="http://schemas.openxmlformats.org/drawingml/2006/main" name="Gear Drives">
  <a:themeElements>
    <a:clrScheme name="Gear Dri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5F5F5F"/>
      </a:accent1>
      <a:accent2>
        <a:srgbClr val="969696"/>
      </a:accent2>
      <a:accent3>
        <a:srgbClr val="FFFFFF"/>
      </a:accent3>
      <a:accent4>
        <a:srgbClr val="000000"/>
      </a:accent4>
      <a:accent5>
        <a:srgbClr val="B6B6B6"/>
      </a:accent5>
      <a:accent6>
        <a:srgbClr val="878787"/>
      </a:accent6>
      <a:hlink>
        <a:srgbClr val="CC3300"/>
      </a:hlink>
      <a:folHlink>
        <a:srgbClr val="996600"/>
      </a:folHlink>
    </a:clrScheme>
    <a:fontScheme name="Gear Dri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Gear Dri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ear Dri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ear Dri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5F5F5F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B6B6B6"/>
        </a:accent5>
        <a:accent6>
          <a:srgbClr val="878787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5031</Words>
  <Application>WPS Presentation</Application>
  <PresentationFormat/>
  <Paragraphs>95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41" baseType="lpstr">
      <vt:lpstr>Arial</vt:lpstr>
      <vt:lpstr>SimSun</vt:lpstr>
      <vt:lpstr>Wingdings</vt:lpstr>
      <vt:lpstr>Arial Unicode MS</vt:lpstr>
      <vt:lpstr>Microsoft YaHei</vt:lpstr>
      <vt:lpstr>Calibri</vt:lpstr>
      <vt:lpstr>Agency FB</vt:lpstr>
      <vt:lpstr>Algerian</vt:lpstr>
      <vt:lpstr>Arial Black</vt:lpstr>
      <vt:lpstr>Arial Narrow</vt:lpstr>
      <vt:lpstr>Arial Rounded MT Bold</vt:lpstr>
      <vt:lpstr>Bahnschrift</vt:lpstr>
      <vt:lpstr>Bahnschrift Condensed</vt:lpstr>
      <vt:lpstr>Bahnschrift Light</vt:lpstr>
      <vt:lpstr>Bahnschrift Light Condensed</vt:lpstr>
      <vt:lpstr>Bauhaus 93</vt:lpstr>
      <vt:lpstr>Bell MT</vt:lpstr>
      <vt:lpstr>Berlin Sans FB</vt:lpstr>
      <vt:lpstr>Berlin Sans FB Demi</vt:lpstr>
      <vt:lpstr>Bernard MT Condensed</vt:lpstr>
      <vt:lpstr>Baskerville Old Face</vt:lpstr>
      <vt:lpstr>Bodoni MT Poster Compressed</vt:lpstr>
      <vt:lpstr>Bodoni MT Condensed</vt:lpstr>
      <vt:lpstr>Bodoni MT Black</vt:lpstr>
      <vt:lpstr>Book Antiqua</vt:lpstr>
      <vt:lpstr>Bookman Old Style</vt:lpstr>
      <vt:lpstr>Bradley Hand ITC</vt:lpstr>
      <vt:lpstr>Britannic Bold</vt:lpstr>
      <vt:lpstr>Elephant</vt:lpstr>
      <vt:lpstr>Gear Drives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ASSIGNMENT </dc:title>
  <dc:creator>user</dc:creator>
  <cp:lastModifiedBy>user</cp:lastModifiedBy>
  <cp:revision>5</cp:revision>
  <dcterms:created xsi:type="dcterms:W3CDTF">2025-09-10T10:04:40Z</dcterms:created>
  <dcterms:modified xsi:type="dcterms:W3CDTF">2025-09-10T10:41:32Z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1033-12.2.0.21546</vt:lpwstr>
  </property>
  <property fmtid="{D5CDD505-2E9C-101B-9397-08002B2CF9AE}" pid="3" name="ICV">
    <vt:lpwstr>795BA1120C17455697446B2B04BA97BA_12</vt:lpwstr>
  </property>
</Properties>
</file>