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50" d="100"/>
          <a:sy n="50" d="100"/>
        </p:scale>
        <p:origin x="97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A047F3-D740-4CDB-9F89-10776EE730A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607C25-857D-4881-A9C3-0A400621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8F56-A4FC-4D67-BF17-1D25157E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037D5-2AD1-430D-978D-89D475CD4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DFE5-ABEB-4832-BC32-4B17D6EE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FCAB8-555F-425F-8DAE-E92174AD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7E2B3-5294-45A0-A48F-D9DF0C7D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A04A-3911-41BE-BF07-C2854DDA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CD122-87BF-4857-A327-D65A9E73E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B6E70-B337-45B8-BABB-BC6801F2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2964-B55D-4950-B1AF-60ADF6C6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1988D-4CBF-4A05-B833-F6680FBC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9A68A-BCC2-412E-92D4-919CB531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FB127-0142-4AFC-8484-9508B871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9D4A-FFC2-4133-94E2-DC8AD91E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446E-8EE6-4CED-AA07-84A4C577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F3912-707A-4C8E-83A0-B2EA4EC9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094-D4FC-4901-8D75-D2E71A77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DA80-A75B-432B-9E48-0BEEA42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FE95-56D1-432E-98BA-D115E37E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82F7-A24C-4EA2-9528-3EC8E708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8FC4-177E-4B13-B113-B621BA82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EC54-857D-4CEB-8D6B-0093DA20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21717-C8E3-492D-AD33-B3C8F428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F0FB-52D1-4501-8041-BE15DFE0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DA03-2A57-4E3B-BF60-A89AB7E1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EC3B-F111-4301-A49B-AB8E4D8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D418-026D-4E10-8734-70B56377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612B-D478-462D-9A43-0C2165D4C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CAAC0-462E-4DB8-9B1E-273CAF76C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F1F37-9AB8-421B-9D0F-C03AE49B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238B0-2410-4C9A-B9BF-3423E5F8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A63FA-EFCD-427F-B044-22EAEC6C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5EE1-4707-4AFE-83F9-2F9DCD53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17C57-A986-4846-8B7A-9B9C170B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A5842-741E-4B0C-8331-6571841D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2B938-D98C-4873-A5C4-8E4A1F401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D22EC-40A9-4EC5-AC18-FAFA8A5AA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11C90-06C1-4466-8D2D-0CA27330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96DE8-C7A9-40DD-8DB1-3BD31B1B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BF2DB-5A76-469A-A8BE-239600A3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BEC7-4944-40CE-B32A-B972EB9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0BA51-9F03-4D94-A71B-B34E604B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79D8E-E2ED-45E1-BED4-5D36654C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B27EF-4278-4902-8F31-16C88048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51AF2-7809-4941-ACAE-97DC3653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4F9EC-A7C9-4C17-BE9D-9CDAC0B4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6802B-0A3C-4798-A8CE-E5052AE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116F-EB65-4BE8-8A92-F4F15EFE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189A-80F0-4B4E-B472-FA1D7DF5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B1091-3776-4418-B9DA-E0E113DE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9EC7-2950-496D-B855-F8220EF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817C-99ED-45A7-A1F2-2187BBFF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1A95-0754-4925-8B84-FE4764E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3F4-BF15-46A8-AE31-C8930E2D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CA947-E43B-490B-A92A-744745FE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E999-5223-48B9-BB13-3CFECECC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8845A-4776-43A5-8F9E-F9F7EA5C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5579-15BD-4E2F-ABDC-C418DEF3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774A-482B-4DCA-A161-38638463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100B5-51E7-4937-AD17-5754848E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FAFB-8F2F-4D2B-8D1A-C2C8A706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5845-3F52-438B-8BF2-6E14BD572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6213-78A0-45B2-95F7-76AA0798D62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92DA-0F88-47CE-8802-707491A09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EAAC-3B24-4AEB-B06B-367A5116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A2BD-EE24-46FC-BB02-51D5EF4AD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imonis@sfsu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2D219-125A-4BFF-87E9-992658DFF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2" y="2135812"/>
            <a:ext cx="2132734" cy="2132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A52413-2792-4DCF-AE22-2DDDFAA9E9C1}"/>
              </a:ext>
            </a:extLst>
          </p:cNvPr>
          <p:cNvSpPr/>
          <p:nvPr/>
        </p:nvSpPr>
        <p:spPr>
          <a:xfrm>
            <a:off x="0" y="0"/>
            <a:ext cx="53270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Handheld Hydrophone Kit</a:t>
            </a:r>
          </a:p>
          <a:p>
            <a:r>
              <a:rPr lang="en-US" sz="2000" b="1" dirty="0"/>
              <a:t>────────────────────────</a:t>
            </a:r>
          </a:p>
          <a:p>
            <a:br>
              <a:rPr lang="en-US" sz="2000" dirty="0"/>
            </a:br>
            <a:r>
              <a:rPr lang="en-US" sz="2000" b="1" dirty="0"/>
              <a:t>🏷️ PROPERTY OF:</a:t>
            </a:r>
          </a:p>
          <a:p>
            <a:r>
              <a:rPr lang="en-US" sz="2000" dirty="0"/>
              <a:t>Dr. Anne Simonis, San Francisco State University </a:t>
            </a:r>
          </a:p>
          <a:p>
            <a:r>
              <a:rPr lang="en-US" sz="2000" i="1" dirty="0"/>
              <a:t>On loan from:</a:t>
            </a:r>
          </a:p>
          <a:p>
            <a:r>
              <a:rPr lang="en-US" sz="2000" i="1" dirty="0"/>
              <a:t>NOAA Southwest Acoustic Ecology Lab</a:t>
            </a:r>
          </a:p>
          <a:p>
            <a:r>
              <a:rPr lang="en-US" sz="2000" dirty="0"/>
              <a:t>📞 </a:t>
            </a:r>
            <a:r>
              <a:rPr lang="en-US" sz="2000" b="1" dirty="0"/>
              <a:t>Contact:</a:t>
            </a:r>
            <a:r>
              <a:rPr lang="en-US" sz="2000" dirty="0"/>
              <a:t> (715) 310-4167</a:t>
            </a:r>
            <a:br>
              <a:rPr lang="en-US" sz="2000" dirty="0"/>
            </a:br>
            <a:r>
              <a:rPr lang="en-US" sz="2000" dirty="0"/>
              <a:t>✉️ </a:t>
            </a:r>
            <a:r>
              <a:rPr lang="en-US" sz="2000" b="1" dirty="0"/>
              <a:t>Email: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asimonis@sfsu.edu</a:t>
            </a:r>
            <a:endParaRPr lang="en-US" sz="2000" dirty="0"/>
          </a:p>
          <a:p>
            <a:endParaRPr lang="en-US" sz="2000" b="1"/>
          </a:p>
          <a:p>
            <a:r>
              <a:rPr lang="en-US" sz="2000" b="1"/>
              <a:t>────────────────────────</a:t>
            </a:r>
            <a:br>
              <a:rPr lang="en-US" sz="2000" dirty="0"/>
            </a:br>
            <a:r>
              <a:rPr lang="en-US" sz="2000" dirty="0"/>
              <a:t>📘 </a:t>
            </a:r>
            <a:r>
              <a:rPr lang="en-US" sz="2000" b="1" dirty="0"/>
              <a:t>User Manual:</a:t>
            </a:r>
            <a:br>
              <a:rPr lang="en-US" sz="2000" dirty="0"/>
            </a:br>
            <a:r>
              <a:rPr lang="en-US" sz="2000" b="1" dirty="0"/>
              <a:t>Scan the QR Code </a:t>
            </a:r>
            <a:endParaRPr lang="en-US" sz="2000" dirty="0"/>
          </a:p>
        </p:txBody>
      </p:sp>
      <p:pic>
        <p:nvPicPr>
          <p:cNvPr id="10" name="Graphic 9" descr="Arrow Slight curve">
            <a:extLst>
              <a:ext uri="{FF2B5EF4-FFF2-40B4-BE49-F238E27FC236}">
                <a16:creationId xmlns:a16="http://schemas.microsoft.com/office/drawing/2014/main" id="{6718DF17-E983-486C-8366-DE158F6C0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8700" y="34677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8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Contact: Anne Simonis (asimonis@sfsu.edu) simonislab.org</dc:title>
  <dc:creator>Anne Simonis</dc:creator>
  <cp:lastModifiedBy>Anne Simonis</cp:lastModifiedBy>
  <cp:revision>2</cp:revision>
  <cp:lastPrinted>2025-06-11T17:06:59Z</cp:lastPrinted>
  <dcterms:created xsi:type="dcterms:W3CDTF">2025-06-11T17:00:16Z</dcterms:created>
  <dcterms:modified xsi:type="dcterms:W3CDTF">2025-06-11T17:07:23Z</dcterms:modified>
</cp:coreProperties>
</file>