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4652-BF47-9240-20D0-99260C59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F5ACF-E3E7-7357-658B-F13E885A9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AE0E-106E-C2A2-E452-25A0C024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3D0E-B9A5-5657-F881-C2BE4489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22F4-5678-C461-44B0-8A9BD948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66CB-7B6E-4295-478E-E4A5CA4B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E0813-39CF-0F97-1514-7606FB72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3901-3347-AF21-B2BC-24826818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FE35-34DF-D4C4-B3ED-FBF89F06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F7BD-CA26-5455-FB9F-7A4AB89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19B80-46DB-8340-42FB-CADBA64C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D7D7-CF0C-715E-3707-C15A3BC5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85A8-996F-C112-A1A4-E972794D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35BD-9CA5-C6AA-5A7B-CB56A07F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9EE0-F115-0FDA-46B5-EAAF72CB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C9D6-89CF-EBBD-E921-EE6BF0B3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60F4-DEF8-6DFF-674D-466B2EDD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E166-E889-AED3-A4E3-DC892B8B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20AA-DB9D-C493-6F20-4A5302AE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0A06-6D90-15DD-139B-0B7EAECC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EC80-1F60-3624-201E-A3F3837F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F066A-2521-83BA-4DBA-CB6DFF94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F034-7757-C4C2-C6A4-A30B5ED9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9772-845E-7CBE-9D53-F2F38FC3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D3C-254C-BAD0-C2C6-0AA8D3FF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76DE-2224-97C3-9E0F-D8AF36D9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E51A-37B6-6931-A9CA-D7E940020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3C306-AA7B-3415-5F79-32D9DDFD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F3D9E-150B-47B9-D894-03AA2220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8517-EFCB-79C7-F5E4-B05FC6CF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45DF9-758C-41DC-292A-BFB4C9B6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B50C-1092-466B-0042-E82202EA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035E-AFAC-B1CD-75EC-2CD7BB46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C31A5-C9AB-4138-A45B-63F1C3D9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8EE01-85C3-189C-DD4F-0CEA12ADB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14C04-894F-6FEC-8AB6-EC205F009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AA5E0-7E49-6579-FB78-C53C4A84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7BFB2-41CC-85DC-8405-B813440C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7456A-A51A-C075-CB21-DD80AC46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A378-4192-FAF8-60EE-ACF6B5F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6C553-77DA-8BD0-9A17-0A35C85D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1CAE2-B738-144F-3969-90C72865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B027C-F949-58F4-E6BF-DD2A21A2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8EAD9-C0A4-A9C7-181C-694FCDF7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42C4D-E89E-B4E3-7B87-770080EE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2BB9-12D5-8048-D320-8CFD828B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5BED-2D42-453E-FC94-B7C40AF5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64C0-DCF1-CBFE-064B-0035AD0A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F5A6A-9933-FDBB-4EC8-1C6A873DF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25CE0-5D7D-F0E8-7C5D-FBCF61C4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52E95-FACB-F894-418E-1658F93F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26185-BC49-ACEC-E683-49E49E4F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1D75-FDF5-8BF8-8C12-4B195B13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4185E-4564-A8FB-8EFD-CADB185C9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19588-FACF-CF89-CE5D-1642FBEA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36A59-888F-4DCC-4201-1E8E8653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50516-762C-BD65-65F6-007FBFAA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4F83-FC91-7714-E858-44AF5A94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2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15A44-0A0D-FE1D-9EC1-B70C331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E776-D9FA-F2CD-DC78-0482D1BE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EA44-AB29-2E20-5954-6EA229EF1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A8BC-47C2-43E1-8265-3BBCC314385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B44E-4484-EA49-080C-E957CFAF3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59FA-F45F-C32A-431C-04007406D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4D5D-8CC9-4924-BA68-693B0C4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1C53B-54FF-A336-8A39-D4FEBDE36115}"/>
              </a:ext>
            </a:extLst>
          </p:cNvPr>
          <p:cNvSpPr/>
          <p:nvPr/>
        </p:nvSpPr>
        <p:spPr>
          <a:xfrm>
            <a:off x="3294077" y="2778853"/>
            <a:ext cx="2147582" cy="1300294"/>
          </a:xfrm>
          <a:prstGeom prst="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Arduino UNO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185F3-9EC8-7C29-8954-F59A161F2C04}"/>
              </a:ext>
            </a:extLst>
          </p:cNvPr>
          <p:cNvSpPr/>
          <p:nvPr/>
        </p:nvSpPr>
        <p:spPr>
          <a:xfrm>
            <a:off x="5889071" y="2778853"/>
            <a:ext cx="1300294" cy="1300294"/>
          </a:xfrm>
          <a:prstGeom prst="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500" dirty="0"/>
              <a:t>Motorvezérlő</a:t>
            </a:r>
          </a:p>
          <a:p>
            <a:pPr algn="ctr"/>
            <a:r>
              <a:rPr lang="hu-HU" sz="1500" dirty="0"/>
              <a:t>(L298N)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A97AF-F42E-1FCD-9D85-C92E77CBF7F8}"/>
              </a:ext>
            </a:extLst>
          </p:cNvPr>
          <p:cNvSpPr/>
          <p:nvPr/>
        </p:nvSpPr>
        <p:spPr>
          <a:xfrm>
            <a:off x="427838" y="2677835"/>
            <a:ext cx="2147582" cy="442519"/>
          </a:xfrm>
          <a:prstGeom prst="round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/>
              <a:t>Jobb</a:t>
            </a:r>
            <a:r>
              <a:rPr lang="hu-HU" sz="1400" dirty="0"/>
              <a:t> távolságmérő </a:t>
            </a:r>
            <a:endParaRPr lang="en-US" sz="1400" dirty="0"/>
          </a:p>
          <a:p>
            <a:pPr algn="ctr"/>
            <a:r>
              <a:rPr lang="hu-HU" sz="1400" dirty="0"/>
              <a:t>(HC-SR04-4B)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293BE3-DB20-A428-6009-A907C7C7BD2C}"/>
              </a:ext>
            </a:extLst>
          </p:cNvPr>
          <p:cNvSpPr/>
          <p:nvPr/>
        </p:nvSpPr>
        <p:spPr>
          <a:xfrm>
            <a:off x="427838" y="3207740"/>
            <a:ext cx="2147582" cy="442519"/>
          </a:xfrm>
          <a:prstGeom prst="round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Bal</a:t>
            </a:r>
            <a:r>
              <a:rPr lang="hu-HU" sz="1400" dirty="0"/>
              <a:t> távolságmérő </a:t>
            </a:r>
            <a:endParaRPr lang="en-US" sz="1400" dirty="0"/>
          </a:p>
          <a:p>
            <a:pPr algn="ctr"/>
            <a:r>
              <a:rPr lang="hu-HU" sz="1400" dirty="0"/>
              <a:t>(HC-SR04-4B)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6C104A-1185-28CF-E3D6-B87587294232}"/>
              </a:ext>
            </a:extLst>
          </p:cNvPr>
          <p:cNvSpPr/>
          <p:nvPr/>
        </p:nvSpPr>
        <p:spPr>
          <a:xfrm>
            <a:off x="427838" y="3737645"/>
            <a:ext cx="2147582" cy="442519"/>
          </a:xfrm>
          <a:prstGeom prst="round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/>
              <a:t>Első</a:t>
            </a:r>
            <a:r>
              <a:rPr lang="hu-HU" sz="1400" dirty="0"/>
              <a:t> távolságmérő </a:t>
            </a:r>
            <a:endParaRPr lang="en-US" sz="1400" dirty="0"/>
          </a:p>
          <a:p>
            <a:pPr algn="ctr"/>
            <a:r>
              <a:rPr lang="hu-HU" sz="1400" dirty="0"/>
              <a:t>(HC-SR04-4B)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F7346C8-FD37-3B82-B707-FC3028768CAE}"/>
              </a:ext>
            </a:extLst>
          </p:cNvPr>
          <p:cNvSpPr/>
          <p:nvPr/>
        </p:nvSpPr>
        <p:spPr>
          <a:xfrm>
            <a:off x="3691156" y="4664279"/>
            <a:ext cx="1353424" cy="419449"/>
          </a:xfrm>
          <a:prstGeom prst="flowChartProcess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Akkumlátor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49C992A-FEB1-20F0-333B-734E34EDE588}"/>
              </a:ext>
            </a:extLst>
          </p:cNvPr>
          <p:cNvSpPr/>
          <p:nvPr/>
        </p:nvSpPr>
        <p:spPr>
          <a:xfrm>
            <a:off x="5862506" y="4664279"/>
            <a:ext cx="1353424" cy="419449"/>
          </a:xfrm>
          <a:prstGeom prst="flowChartProcess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Akkumlátor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E292C9-32D2-768C-E5CA-37BC40698B05}"/>
              </a:ext>
            </a:extLst>
          </p:cNvPr>
          <p:cNvSpPr/>
          <p:nvPr/>
        </p:nvSpPr>
        <p:spPr>
          <a:xfrm>
            <a:off x="3294077" y="1822509"/>
            <a:ext cx="2147582" cy="442519"/>
          </a:xfrm>
          <a:prstGeom prst="round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RFID olvasó</a:t>
            </a:r>
            <a:br>
              <a:rPr lang="en-US" sz="1400" dirty="0"/>
            </a:br>
            <a:r>
              <a:rPr lang="en-US" sz="1400" dirty="0"/>
              <a:t>(RC552-MFRC)</a:t>
            </a:r>
            <a:endParaRPr lang="hu-HU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60513A-2927-2EA5-B097-9BDCB2EF3AAE}"/>
              </a:ext>
            </a:extLst>
          </p:cNvPr>
          <p:cNvSpPr/>
          <p:nvPr/>
        </p:nvSpPr>
        <p:spPr>
          <a:xfrm>
            <a:off x="7912216" y="2369189"/>
            <a:ext cx="2147582" cy="442519"/>
          </a:xfrm>
          <a:prstGeom prst="round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Bal </a:t>
            </a:r>
            <a:r>
              <a:rPr lang="en-US" sz="1400" dirty="0"/>
              <a:t>DC motor 1</a:t>
            </a:r>
            <a:endParaRPr lang="hu-HU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FF5101-FB22-4389-2E9A-8AD2F20507F9}"/>
              </a:ext>
            </a:extLst>
          </p:cNvPr>
          <p:cNvSpPr/>
          <p:nvPr/>
        </p:nvSpPr>
        <p:spPr>
          <a:xfrm>
            <a:off x="7912216" y="2899094"/>
            <a:ext cx="2147582" cy="442519"/>
          </a:xfrm>
          <a:prstGeom prst="round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Bal </a:t>
            </a:r>
            <a:r>
              <a:rPr lang="en-US" sz="1400" dirty="0"/>
              <a:t>DC motor 2</a:t>
            </a:r>
            <a:endParaRPr lang="hu-HU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7F1024-F993-1DE2-2CED-34F603DF2B2C}"/>
              </a:ext>
            </a:extLst>
          </p:cNvPr>
          <p:cNvSpPr/>
          <p:nvPr/>
        </p:nvSpPr>
        <p:spPr>
          <a:xfrm>
            <a:off x="7912216" y="3428999"/>
            <a:ext cx="2147582" cy="442519"/>
          </a:xfrm>
          <a:prstGeom prst="round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Jobb </a:t>
            </a:r>
            <a:r>
              <a:rPr lang="en-US" sz="1400" dirty="0"/>
              <a:t>DC motor 1</a:t>
            </a:r>
            <a:endParaRPr lang="hu-HU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8427EC-B9DD-99EE-4B61-8ACABDB7768C}"/>
              </a:ext>
            </a:extLst>
          </p:cNvPr>
          <p:cNvSpPr/>
          <p:nvPr/>
        </p:nvSpPr>
        <p:spPr>
          <a:xfrm>
            <a:off x="7912216" y="3958204"/>
            <a:ext cx="2147582" cy="442519"/>
          </a:xfrm>
          <a:prstGeom prst="roundRect">
            <a:avLst/>
          </a:prstGeom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Jobb </a:t>
            </a:r>
            <a:r>
              <a:rPr lang="en-US" sz="1400" dirty="0"/>
              <a:t>DC motor 2</a:t>
            </a:r>
            <a:endParaRPr lang="hu-HU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0B40ED-0635-9076-B3BF-858047BDCDF5}"/>
              </a:ext>
            </a:extLst>
          </p:cNvPr>
          <p:cNvCxnSpPr>
            <a:stCxn id="6" idx="3"/>
          </p:cNvCxnSpPr>
          <p:nvPr/>
        </p:nvCxnSpPr>
        <p:spPr>
          <a:xfrm flipV="1">
            <a:off x="2575420" y="2899094"/>
            <a:ext cx="71865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45F11B-0ABD-ED2B-0614-5190D192C336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575420" y="3429000"/>
            <a:ext cx="718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21110A-576D-8866-1243-2E499D62CF49}"/>
              </a:ext>
            </a:extLst>
          </p:cNvPr>
          <p:cNvCxnSpPr>
            <a:stCxn id="8" idx="3"/>
          </p:cNvCxnSpPr>
          <p:nvPr/>
        </p:nvCxnSpPr>
        <p:spPr>
          <a:xfrm flipV="1">
            <a:off x="2575420" y="3958204"/>
            <a:ext cx="718657" cy="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7ADA6-C5B4-D5BF-E2AC-38851A402962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4367868" y="2265028"/>
            <a:ext cx="0" cy="513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91010-4CA2-E090-342B-6DCA7AD99C1D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4367868" y="4079147"/>
            <a:ext cx="0" cy="585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9F54BC-E068-D07D-6D7F-06045EC1B3B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441659" y="3429000"/>
            <a:ext cx="4474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FBB836-B315-D52D-2F64-FC7BF47507D3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6539218" y="4079147"/>
            <a:ext cx="0" cy="585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A704AF-5777-EA69-B24D-EA3D1BBA17B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189365" y="2590449"/>
            <a:ext cx="722851" cy="307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844E45-83E5-2842-B458-0EA77E3B203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89365" y="3968517"/>
            <a:ext cx="722851" cy="210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C988CE-1217-C0B8-7032-40A00086999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189365" y="3120354"/>
            <a:ext cx="722851" cy="1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EA6F33-4489-EFBE-2D0C-61299614265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189365" y="3650259"/>
            <a:ext cx="722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101600" sx="107000" sy="107000" algn="c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3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Szczuka Bendegúz</dc:creator>
  <cp:lastModifiedBy>Szczuka Bendegúz</cp:lastModifiedBy>
  <cp:revision>1</cp:revision>
  <dcterms:created xsi:type="dcterms:W3CDTF">2023-04-23T12:12:32Z</dcterms:created>
  <dcterms:modified xsi:type="dcterms:W3CDTF">2023-04-23T14:12:34Z</dcterms:modified>
</cp:coreProperties>
</file>