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910" r:id="rId2"/>
    <p:sldId id="911" r:id="rId3"/>
    <p:sldId id="913" r:id="rId4"/>
    <p:sldId id="914" r:id="rId5"/>
    <p:sldId id="915" r:id="rId6"/>
    <p:sldId id="916" r:id="rId7"/>
    <p:sldId id="91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8694"/>
    <a:srgbClr val="6A7686"/>
    <a:srgbClr val="44546A"/>
    <a:srgbClr val="8E9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F03A8-4AC7-4838-B15E-C787BE6B62C9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22539-9389-4A4C-ADD9-64A3AEF14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24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A3569-239E-4899-8251-7AA102A94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C212F5-A3C4-4E01-96C5-BCC3FECC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B75E3-B356-4501-910D-786C1E45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BF3412-E9A9-475B-BD87-85924518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5B2843-3951-42EE-8BA6-26135767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B496A-EDA5-4CCD-A081-34A98FE6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2958D3-4B61-4988-81F2-C0D702A7A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1B804A-5791-4DC6-B2A4-84CF1600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D7D60-AE1B-4F5F-9BCE-32E830CE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AF77E4-9CD4-46EE-82DD-6CE44C39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70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04DF51-338C-442B-A0BD-32C7A0C40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0DBA71-EF1C-470B-B37A-1F5C13C5B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7CEBB8-92B4-47B8-BDEA-4BAC33D4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279339-6A8B-4336-BAD1-BBA54360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E38497-AA0A-4866-B8E3-D0D014D2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6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0338B-27BA-4EAE-857A-0A198408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CF0D3-3EFD-453C-9071-1B668531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6100B8-2959-4A75-8D8C-ECFFB8A9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B3884B-E1E1-419A-8440-8140CF10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E48187-35D2-4EC4-8A0A-5BE2AADF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55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7DAD9-0656-4A65-B818-5BA353F4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CA6A5C-CA1A-4959-AF12-73FA2F5EA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E26AF-E467-413A-8F91-51AC8BB1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2E6939-E966-477A-96DC-7536B0BB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20162D-1EB4-4C8A-A332-08959746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61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44BE4-E36A-4558-9925-CF6C86C3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1C0F0D-0097-47F0-A260-681499D3B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A57DF-C643-42FB-BABB-0CCA1EE0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1DAE48-D1F3-4E15-99FD-10EE09CE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565B08-6CFA-4670-9FD7-41CF029E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46A65C-95FD-43B5-9D20-5D29A82F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52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9434D-4C8F-4BA2-BB5C-324F0B0E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32F645-992F-4783-8C29-C2335C647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ED24AA-7302-404A-9AE8-E68C089A5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FA65FA-BF9C-48AD-83C4-0CB5FEE96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EE5DD2-FE97-4701-B4A0-B7AB19F35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1582A9-5189-4DC6-8959-F7C2B209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738A47-869C-42A4-A8D3-62DA0A45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F1A162-F8B7-4018-B562-1AC060AF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05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3E4C9-BE84-4CE0-85E4-6C3DBA5B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D1F3E8-49D2-4ED0-B833-D86BB62C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C19245-46CA-47DA-BAE2-82E3FB43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B6B144-354C-45AD-B7F5-0F43D255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48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C4BC11-4F32-4A9A-BA09-2A08E55C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157CA6-ABA9-4992-BCB3-52EE10EB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93994E-3E58-4307-9E6C-62548011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88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388E3-1E53-41C0-8FD5-727BCB0C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B58C1-0753-4063-84E8-04361FEF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421CC-C5AE-4D9B-A75F-0A52D757B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EF41F0-E89F-43CD-9F4A-49EE7C21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9F7114-A093-4105-B2FB-D3222BDC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54E061-DF0F-4428-B5CF-174B86BB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4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652FF-F6B9-4CDF-9EB1-228DDEC1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E3F836-88FD-4392-9ADE-2271AB797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DC8242-7B8F-437F-904A-1C5FC1380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CBF6B2-C7D5-48AE-85B3-A4F53E22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AEA775-8FF8-4450-AEA4-E86F5C47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D28C15-D43A-477F-A3B5-5E26C627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68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0217E-7F09-4F4B-9DB4-F1A5CFA6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53AC20-292F-40D0-A5AB-63C9ED6EC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EE9BA9-7CD3-47E1-9D11-F3DE390CF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47E1-C57F-4987-847D-2E8CC8DE497A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00BD0-64FC-4357-A97B-FD2B2E567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DB4F7D-139B-45A5-A592-3C89BF992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09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86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37229" y="4402951"/>
            <a:ext cx="6939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Юдина Алина Алексеевна 		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ЭНМ-131201</a:t>
            </a:r>
          </a:p>
          <a:p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112947" y="638256"/>
          <a:ext cx="1750514" cy="79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893125" imgH="404520" progId="CorelDraw.Graphic.22">
                  <p:embed/>
                </p:oleObj>
              </mc:Choice>
              <mc:Fallback>
                <p:oleObj name="CorelDRAW" r:id="rId3" imgW="893125" imgH="404520" progId="CorelDraw.Graphic.2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2947" y="638256"/>
                        <a:ext cx="1750514" cy="79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BFA4E2E-9C23-1F82-BE44-A71E33E6BAAD}"/>
              </a:ext>
            </a:extLst>
          </p:cNvPr>
          <p:cNvSpPr txBox="1">
            <a:spLocks/>
          </p:cNvSpPr>
          <p:nvPr/>
        </p:nvSpPr>
        <p:spPr>
          <a:xfrm>
            <a:off x="1037229" y="2770469"/>
            <a:ext cx="6704690" cy="37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28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Прогнозирование солнечной энергии с использованием методов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420172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A6CB-6944-589B-8A08-7BB6F66F7736}"/>
              </a:ext>
            </a:extLst>
          </p:cNvPr>
          <p:cNvSpPr txBox="1">
            <a:spLocks/>
          </p:cNvSpPr>
          <p:nvPr/>
        </p:nvSpPr>
        <p:spPr>
          <a:xfrm>
            <a:off x="0" y="194726"/>
            <a:ext cx="12192000" cy="37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И ПРОБЛЕМА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AD0A9FD-4B9B-A922-4D9C-F5C74F6B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F4C-AD49-45DF-B7CE-B969E5441BD4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E71BE-FFFE-0457-C267-1DACE834D7A6}"/>
              </a:ext>
            </a:extLst>
          </p:cNvPr>
          <p:cNvSpPr txBox="1"/>
          <p:nvPr/>
        </p:nvSpPr>
        <p:spPr>
          <a:xfrm>
            <a:off x="179514" y="1189281"/>
            <a:ext cx="1145304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Low">
              <a:lnSpc>
                <a:spcPct val="120000"/>
              </a:lnSpc>
              <a:buFont typeface="Системный шрифт, обычный"/>
              <a:buChar char="☀️"/>
            </a:pPr>
            <a:r>
              <a:rPr lang="ru-RU" sz="2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Переменность солнечной активности:</a:t>
            </a:r>
            <a:r>
              <a:rPr lang="ru-RU" sz="2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Интенсивность солнечного излучения может сильно варьировать в зависимости от времени суток, погодных условий и времени года</a:t>
            </a:r>
          </a:p>
          <a:p>
            <a:pPr marL="285750" indent="-285750" algn="justLow">
              <a:lnSpc>
                <a:spcPct val="120000"/>
              </a:lnSpc>
              <a:buFont typeface="Системный шрифт, обычный"/>
              <a:buChar char="☀️"/>
            </a:pPr>
            <a:r>
              <a:rPr lang="ru-RU" sz="2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Неопределенность погодных условий:</a:t>
            </a:r>
            <a:r>
              <a:rPr lang="ru-RU" sz="2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Погодные факторы, такие как облачность и осадки, существенно влияют на солнечную активность</a:t>
            </a:r>
            <a:endParaRPr lang="ru-RU" sz="250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Low">
              <a:lnSpc>
                <a:spcPct val="120000"/>
              </a:lnSpc>
              <a:buFont typeface="Системный шрифт, обычный"/>
              <a:buChar char="☀️"/>
            </a:pPr>
            <a:r>
              <a:rPr lang="ru-RU" sz="2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Необходимость точных данных:</a:t>
            </a:r>
            <a:r>
              <a:rPr lang="ru-RU" sz="2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Для эффективного прогнозирования солнечной энергии необходимы точные данные солнечной активности, данные о метеорологических условиях, таких как влажность воздуха, точка росы и другие</a:t>
            </a:r>
          </a:p>
          <a:p>
            <a:pPr marL="285750" indent="-285750">
              <a:lnSpc>
                <a:spcPct val="120000"/>
              </a:lnSpc>
              <a:buFont typeface="Системный шрифт, обычный"/>
              <a:buChar char="☀️"/>
            </a:pP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24001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A6CB-6944-589B-8A08-7BB6F66F7736}"/>
              </a:ext>
            </a:extLst>
          </p:cNvPr>
          <p:cNvSpPr txBox="1">
            <a:spLocks/>
          </p:cNvSpPr>
          <p:nvPr/>
        </p:nvSpPr>
        <p:spPr>
          <a:xfrm>
            <a:off x="0" y="194726"/>
            <a:ext cx="12192000" cy="37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 ПРОЕКТА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AD0A9FD-4B9B-A922-4D9C-F5C74F6B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F4C-AD49-45DF-B7CE-B969E5441BD4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6B5D0-2F35-E25D-B49D-14F48CFAF83F}"/>
              </a:ext>
            </a:extLst>
          </p:cNvPr>
          <p:cNvSpPr txBox="1"/>
          <p:nvPr/>
        </p:nvSpPr>
        <p:spPr>
          <a:xfrm>
            <a:off x="263335" y="1146143"/>
            <a:ext cx="11928665" cy="4899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Цель проекта</a:t>
            </a:r>
          </a:p>
          <a:p>
            <a:pPr>
              <a:lnSpc>
                <a:spcPct val="120000"/>
              </a:lnSpc>
            </a:pPr>
            <a:endParaRPr lang="ru-RU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прогнозировать выработку солнечной энергии электростанцией на основе набора данных, включающего в себя такие измерения, как выработка электроэнергии и погодные условия станции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Задачи проекта</a:t>
            </a:r>
          </a:p>
          <a:p>
            <a:pPr algn="ctr">
              <a:lnSpc>
                <a:spcPct val="120000"/>
              </a:lnSpc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6225" lvl="1">
              <a:lnSpc>
                <a:spcPct val="120000"/>
              </a:lnSpc>
              <a:buFont typeface="Системный шрифт, обычный"/>
              <a:buChar char="☀️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На основе полученных данных рассмотреть зависимость выработанной энергии и погодных условий</a:t>
            </a:r>
          </a:p>
          <a:p>
            <a:pPr marL="276225" lvl="1">
              <a:lnSpc>
                <a:spcPct val="120000"/>
              </a:lnSpc>
              <a:buFont typeface="Системный шрифт, обычный"/>
              <a:buChar char="☀️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Рассмотреть разные методы машинного обучения на основе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линейных регрессий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6225" lvl="1">
              <a:buFont typeface="Системный шрифт, обычный"/>
              <a:buChar char="☀️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A6CB-6944-589B-8A08-7BB6F66F7736}"/>
              </a:ext>
            </a:extLst>
          </p:cNvPr>
          <p:cNvSpPr txBox="1">
            <a:spLocks/>
          </p:cNvSpPr>
          <p:nvPr/>
        </p:nvSpPr>
        <p:spPr>
          <a:xfrm>
            <a:off x="0" y="194726"/>
            <a:ext cx="12192000" cy="37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СУЩЕСТВУЮЩИЕ РЕШЕНИЯ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AD0A9FD-4B9B-A922-4D9C-F5C74F6B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F4C-AD49-45DF-B7CE-B969E5441B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29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A6CB-6944-589B-8A08-7BB6F66F7736}"/>
              </a:ext>
            </a:extLst>
          </p:cNvPr>
          <p:cNvSpPr txBox="1">
            <a:spLocks/>
          </p:cNvSpPr>
          <p:nvPr/>
        </p:nvSpPr>
        <p:spPr>
          <a:xfrm>
            <a:off x="0" y="194726"/>
            <a:ext cx="12192000" cy="37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МАТЕМАТИЧЕСКИЕ ПОДХОДЫ К РЕШЕНИЮ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AD0A9FD-4B9B-A922-4D9C-F5C74F6B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F4C-AD49-45DF-B7CE-B969E5441B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40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A6CB-6944-589B-8A08-7BB6F66F7736}"/>
              </a:ext>
            </a:extLst>
          </p:cNvPr>
          <p:cNvSpPr txBox="1">
            <a:spLocks/>
          </p:cNvSpPr>
          <p:nvPr/>
        </p:nvSpPr>
        <p:spPr>
          <a:xfrm>
            <a:off x="0" y="194726"/>
            <a:ext cx="12192000" cy="37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ПРЕДЛАГАЕМОЕ РЕШЕНИЕ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AD0A9FD-4B9B-A922-4D9C-F5C74F6B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F4C-AD49-45DF-B7CE-B969E5441B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4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A6CB-6944-589B-8A08-7BB6F66F7736}"/>
              </a:ext>
            </a:extLst>
          </p:cNvPr>
          <p:cNvSpPr txBox="1">
            <a:spLocks/>
          </p:cNvSpPr>
          <p:nvPr/>
        </p:nvSpPr>
        <p:spPr>
          <a:xfrm>
            <a:off x="2255519" y="3057670"/>
            <a:ext cx="7889967" cy="37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600" b="1" cap="all" dirty="0">
                <a:solidFill>
                  <a:srgbClr val="2149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6414FE-FE95-C002-2CF7-0C91EA4DAACC}"/>
              </a:ext>
            </a:extLst>
          </p:cNvPr>
          <p:cNvSpPr/>
          <p:nvPr/>
        </p:nvSpPr>
        <p:spPr>
          <a:xfrm>
            <a:off x="453755" y="5073511"/>
            <a:ext cx="69398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2149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endParaRPr lang="en-US" sz="1600" dirty="0">
              <a:solidFill>
                <a:srgbClr val="2149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solidFill>
                  <a:srgbClr val="2149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Юдина Алина Алексеевна 		</a:t>
            </a:r>
            <a:r>
              <a:rPr lang="ru-RU" sz="1600" dirty="0">
                <a:solidFill>
                  <a:srgbClr val="2149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ЭНМ-131201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8109CF-462E-97E3-57EC-8B1A1154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F4C-AD49-45DF-B7CE-B969E5441B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627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163</Words>
  <Application>Microsoft Macintosh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Системный шрифт, обычный</vt:lpstr>
      <vt:lpstr>Arial</vt:lpstr>
      <vt:lpstr>Calibri</vt:lpstr>
      <vt:lpstr>Calibri Light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«Применение машинного  обучения в энергетике»</dc:title>
  <dc:creator>Хальясмаа Александра</dc:creator>
  <cp:lastModifiedBy>m102137</cp:lastModifiedBy>
  <cp:revision>338</cp:revision>
  <dcterms:created xsi:type="dcterms:W3CDTF">2020-03-26T08:23:39Z</dcterms:created>
  <dcterms:modified xsi:type="dcterms:W3CDTF">2023-12-22T12:45:56Z</dcterms:modified>
</cp:coreProperties>
</file>