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257" r:id="rId4"/>
    <p:sldId id="258" r:id="rId5"/>
    <p:sldId id="264" r:id="rId6"/>
    <p:sldId id="265" r:id="rId7"/>
    <p:sldId id="266" r:id="rId8"/>
    <p:sldId id="259" r:id="rId9"/>
    <p:sldId id="261" r:id="rId10"/>
    <p:sldId id="262" r:id="rId11"/>
    <p:sldId id="263" r:id="rId12"/>
    <p:sldId id="267" r:id="rId13"/>
    <p:sldId id="268" r:id="rId14"/>
    <p:sldId id="271" r:id="rId15"/>
    <p:sldId id="269" r:id="rId16"/>
    <p:sldId id="270" r:id="rId17"/>
    <p:sldId id="272" r:id="rId18"/>
    <p:sldId id="273" r:id="rId19"/>
    <p:sldId id="274" r:id="rId20"/>
    <p:sldId id="275" r:id="rId21"/>
    <p:sldId id="276" r:id="rId22"/>
    <p:sldId id="280" r:id="rId23"/>
    <p:sldId id="281" r:id="rId24"/>
    <p:sldId id="308"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64C8F1"/>
    <a:srgbClr val="BB00F6"/>
    <a:srgbClr val="7A00A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p:scale>
          <a:sx n="125" d="100"/>
          <a:sy n="125" d="100"/>
        </p:scale>
        <p:origin x="90"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F169-85A5-4D49-9F33-41EFB01AC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E80903C5-54CA-44B1-8A3E-5C0794459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2CD56E7-E9F2-4A41-B663-D7B5D17593EF}"/>
              </a:ext>
            </a:extLst>
          </p:cNvPr>
          <p:cNvSpPr>
            <a:spLocks noGrp="1"/>
          </p:cNvSpPr>
          <p:nvPr>
            <p:ph type="dt" sz="half" idx="10"/>
          </p:nvPr>
        </p:nvSpPr>
        <p:spPr/>
        <p:txBody>
          <a:bodyPr/>
          <a:lstStyle/>
          <a:p>
            <a:fld id="{723CB7FF-BB6C-4217-8F47-E1B33FF00CFF}" type="datetimeFigureOut">
              <a:rPr lang="en-PK" smtClean="0"/>
              <a:t>20/08/2023</a:t>
            </a:fld>
            <a:endParaRPr lang="en-PK"/>
          </a:p>
        </p:txBody>
      </p:sp>
      <p:sp>
        <p:nvSpPr>
          <p:cNvPr id="5" name="Footer Placeholder 4">
            <a:extLst>
              <a:ext uri="{FF2B5EF4-FFF2-40B4-BE49-F238E27FC236}">
                <a16:creationId xmlns:a16="http://schemas.microsoft.com/office/drawing/2014/main" id="{32FD24EE-E34C-4E50-AB40-9E05D84A5FC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00B634F-3CC9-4E15-A800-B8152029C1DE}"/>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2052814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79A-21E3-4BD8-9D7B-0EA3DF854A8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E0C2A7B-02AC-4408-9681-17E7528719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E92BBC7-7C9E-49D0-AC4B-7B0A848F52AA}"/>
              </a:ext>
            </a:extLst>
          </p:cNvPr>
          <p:cNvSpPr>
            <a:spLocks noGrp="1"/>
          </p:cNvSpPr>
          <p:nvPr>
            <p:ph type="dt" sz="half" idx="10"/>
          </p:nvPr>
        </p:nvSpPr>
        <p:spPr/>
        <p:txBody>
          <a:bodyPr/>
          <a:lstStyle/>
          <a:p>
            <a:fld id="{723CB7FF-BB6C-4217-8F47-E1B33FF00CFF}" type="datetimeFigureOut">
              <a:rPr lang="en-PK" smtClean="0"/>
              <a:t>20/08/2023</a:t>
            </a:fld>
            <a:endParaRPr lang="en-PK"/>
          </a:p>
        </p:txBody>
      </p:sp>
      <p:sp>
        <p:nvSpPr>
          <p:cNvPr id="5" name="Footer Placeholder 4">
            <a:extLst>
              <a:ext uri="{FF2B5EF4-FFF2-40B4-BE49-F238E27FC236}">
                <a16:creationId xmlns:a16="http://schemas.microsoft.com/office/drawing/2014/main" id="{928D0139-EF83-472E-B0AB-17817A1FA4E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62EA2FA-1E5A-4334-87C4-A59DD5F9E495}"/>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193329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6E0BDB-F6EE-4535-BEBE-CE4FF9B6AD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30B4427-35CE-48D5-AC17-39AF42B070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DEF205A-2E57-4944-97CB-8BA9F48B92FA}"/>
              </a:ext>
            </a:extLst>
          </p:cNvPr>
          <p:cNvSpPr>
            <a:spLocks noGrp="1"/>
          </p:cNvSpPr>
          <p:nvPr>
            <p:ph type="dt" sz="half" idx="10"/>
          </p:nvPr>
        </p:nvSpPr>
        <p:spPr/>
        <p:txBody>
          <a:bodyPr/>
          <a:lstStyle/>
          <a:p>
            <a:fld id="{723CB7FF-BB6C-4217-8F47-E1B33FF00CFF}" type="datetimeFigureOut">
              <a:rPr lang="en-PK" smtClean="0"/>
              <a:t>20/08/2023</a:t>
            </a:fld>
            <a:endParaRPr lang="en-PK"/>
          </a:p>
        </p:txBody>
      </p:sp>
      <p:sp>
        <p:nvSpPr>
          <p:cNvPr id="5" name="Footer Placeholder 4">
            <a:extLst>
              <a:ext uri="{FF2B5EF4-FFF2-40B4-BE49-F238E27FC236}">
                <a16:creationId xmlns:a16="http://schemas.microsoft.com/office/drawing/2014/main" id="{8E67CC2D-6834-4830-A718-5349E2011DA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34C31EE-FA92-4E99-BFF9-E51A9AA7DD8D}"/>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4157717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A25E-565B-40C5-B3BB-5E09375BEB1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6D238B7-805B-4F18-9BB3-E90B84ED0D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C2D4B59-4333-44D8-AF4B-CDD6ED389DEF}"/>
              </a:ext>
            </a:extLst>
          </p:cNvPr>
          <p:cNvSpPr>
            <a:spLocks noGrp="1"/>
          </p:cNvSpPr>
          <p:nvPr>
            <p:ph type="dt" sz="half" idx="10"/>
          </p:nvPr>
        </p:nvSpPr>
        <p:spPr/>
        <p:txBody>
          <a:bodyPr/>
          <a:lstStyle/>
          <a:p>
            <a:fld id="{723CB7FF-BB6C-4217-8F47-E1B33FF00CFF}" type="datetimeFigureOut">
              <a:rPr lang="en-PK" smtClean="0"/>
              <a:t>20/08/2023</a:t>
            </a:fld>
            <a:endParaRPr lang="en-PK"/>
          </a:p>
        </p:txBody>
      </p:sp>
      <p:sp>
        <p:nvSpPr>
          <p:cNvPr id="5" name="Footer Placeholder 4">
            <a:extLst>
              <a:ext uri="{FF2B5EF4-FFF2-40B4-BE49-F238E27FC236}">
                <a16:creationId xmlns:a16="http://schemas.microsoft.com/office/drawing/2014/main" id="{A9AB4F7B-D102-426F-934E-803245A888A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A0E87BB-4AD2-4EDC-B1C4-049155634F41}"/>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2855261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7683-8C63-42DE-98B9-D97B2648F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AED6A7B1-42D6-47D9-A229-EE9361DEFD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EE6837-54CC-4C63-8EF1-00EB2929F29C}"/>
              </a:ext>
            </a:extLst>
          </p:cNvPr>
          <p:cNvSpPr>
            <a:spLocks noGrp="1"/>
          </p:cNvSpPr>
          <p:nvPr>
            <p:ph type="dt" sz="half" idx="10"/>
          </p:nvPr>
        </p:nvSpPr>
        <p:spPr/>
        <p:txBody>
          <a:bodyPr/>
          <a:lstStyle/>
          <a:p>
            <a:fld id="{723CB7FF-BB6C-4217-8F47-E1B33FF00CFF}" type="datetimeFigureOut">
              <a:rPr lang="en-PK" smtClean="0"/>
              <a:t>20/08/2023</a:t>
            </a:fld>
            <a:endParaRPr lang="en-PK"/>
          </a:p>
        </p:txBody>
      </p:sp>
      <p:sp>
        <p:nvSpPr>
          <p:cNvPr id="5" name="Footer Placeholder 4">
            <a:extLst>
              <a:ext uri="{FF2B5EF4-FFF2-40B4-BE49-F238E27FC236}">
                <a16:creationId xmlns:a16="http://schemas.microsoft.com/office/drawing/2014/main" id="{F3CC58FC-C987-44C3-B6C8-882003CB7D7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1098E52-3235-43C7-8F24-8D5CA36A8F19}"/>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463900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1292-E344-4505-858C-E66FBBC7B2E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1F79AA5-54AD-44BD-82E9-17304362E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654495D-DA57-455F-8457-56FEB78F86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1784109-5DB9-455B-96DC-7DEA998C1EF2}"/>
              </a:ext>
            </a:extLst>
          </p:cNvPr>
          <p:cNvSpPr>
            <a:spLocks noGrp="1"/>
          </p:cNvSpPr>
          <p:nvPr>
            <p:ph type="dt" sz="half" idx="10"/>
          </p:nvPr>
        </p:nvSpPr>
        <p:spPr/>
        <p:txBody>
          <a:bodyPr/>
          <a:lstStyle/>
          <a:p>
            <a:fld id="{723CB7FF-BB6C-4217-8F47-E1B33FF00CFF}" type="datetimeFigureOut">
              <a:rPr lang="en-PK" smtClean="0"/>
              <a:t>20/08/2023</a:t>
            </a:fld>
            <a:endParaRPr lang="en-PK"/>
          </a:p>
        </p:txBody>
      </p:sp>
      <p:sp>
        <p:nvSpPr>
          <p:cNvPr id="6" name="Footer Placeholder 5">
            <a:extLst>
              <a:ext uri="{FF2B5EF4-FFF2-40B4-BE49-F238E27FC236}">
                <a16:creationId xmlns:a16="http://schemas.microsoft.com/office/drawing/2014/main" id="{10EF6D15-D38D-4C32-8A08-5969898DDFD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004196E-0DDF-4DA3-9D17-E52982B797E0}"/>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177597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9D61-8127-4F12-A45A-DEDEA5A9BD3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9E5E17F-A2FD-4916-8D65-817D409AB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F267A0-95D5-4B88-9EB7-98D3E0BCC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2C1ECEF9-C616-435E-9662-C6D7B7E1F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F51ADE-B535-4CCF-9CCF-E8317FF2BF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0E3CE3A6-D497-4477-8A83-C831273D7CB0}"/>
              </a:ext>
            </a:extLst>
          </p:cNvPr>
          <p:cNvSpPr>
            <a:spLocks noGrp="1"/>
          </p:cNvSpPr>
          <p:nvPr>
            <p:ph type="dt" sz="half" idx="10"/>
          </p:nvPr>
        </p:nvSpPr>
        <p:spPr/>
        <p:txBody>
          <a:bodyPr/>
          <a:lstStyle/>
          <a:p>
            <a:fld id="{723CB7FF-BB6C-4217-8F47-E1B33FF00CFF}" type="datetimeFigureOut">
              <a:rPr lang="en-PK" smtClean="0"/>
              <a:t>20/08/2023</a:t>
            </a:fld>
            <a:endParaRPr lang="en-PK"/>
          </a:p>
        </p:txBody>
      </p:sp>
      <p:sp>
        <p:nvSpPr>
          <p:cNvPr id="8" name="Footer Placeholder 7">
            <a:extLst>
              <a:ext uri="{FF2B5EF4-FFF2-40B4-BE49-F238E27FC236}">
                <a16:creationId xmlns:a16="http://schemas.microsoft.com/office/drawing/2014/main" id="{14284ADB-7107-4D62-B864-BC6CEBBBC85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20498F1D-37FB-402B-8EBC-A90819C03828}"/>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367843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E680-87C5-48E7-883C-377EA8999B2B}"/>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F4B4EF3A-7A31-4559-8533-9DA34D5FF146}"/>
              </a:ext>
            </a:extLst>
          </p:cNvPr>
          <p:cNvSpPr>
            <a:spLocks noGrp="1"/>
          </p:cNvSpPr>
          <p:nvPr>
            <p:ph type="dt" sz="half" idx="10"/>
          </p:nvPr>
        </p:nvSpPr>
        <p:spPr/>
        <p:txBody>
          <a:bodyPr/>
          <a:lstStyle/>
          <a:p>
            <a:fld id="{723CB7FF-BB6C-4217-8F47-E1B33FF00CFF}" type="datetimeFigureOut">
              <a:rPr lang="en-PK" smtClean="0"/>
              <a:t>20/08/2023</a:t>
            </a:fld>
            <a:endParaRPr lang="en-PK"/>
          </a:p>
        </p:txBody>
      </p:sp>
      <p:sp>
        <p:nvSpPr>
          <p:cNvPr id="4" name="Footer Placeholder 3">
            <a:extLst>
              <a:ext uri="{FF2B5EF4-FFF2-40B4-BE49-F238E27FC236}">
                <a16:creationId xmlns:a16="http://schemas.microsoft.com/office/drawing/2014/main" id="{D8E9A560-D4C8-4B2D-B564-5E31D4ECE92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5AC0CDC3-AE9A-4A26-AA75-D8E802A59E69}"/>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3775002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4E5DA-D313-4C7D-B966-A21FEEDC55A6}"/>
              </a:ext>
            </a:extLst>
          </p:cNvPr>
          <p:cNvSpPr>
            <a:spLocks noGrp="1"/>
          </p:cNvSpPr>
          <p:nvPr>
            <p:ph type="dt" sz="half" idx="10"/>
          </p:nvPr>
        </p:nvSpPr>
        <p:spPr/>
        <p:txBody>
          <a:bodyPr/>
          <a:lstStyle/>
          <a:p>
            <a:fld id="{723CB7FF-BB6C-4217-8F47-E1B33FF00CFF}" type="datetimeFigureOut">
              <a:rPr lang="en-PK" smtClean="0"/>
              <a:t>20/08/2023</a:t>
            </a:fld>
            <a:endParaRPr lang="en-PK"/>
          </a:p>
        </p:txBody>
      </p:sp>
      <p:sp>
        <p:nvSpPr>
          <p:cNvPr id="3" name="Footer Placeholder 2">
            <a:extLst>
              <a:ext uri="{FF2B5EF4-FFF2-40B4-BE49-F238E27FC236}">
                <a16:creationId xmlns:a16="http://schemas.microsoft.com/office/drawing/2014/main" id="{3677222A-F25C-4A2A-91F8-510A5EEF48B9}"/>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515C0CB-B6FE-4E67-97E3-E0AB6ADCC6C3}"/>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740203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9977-8E0D-4E85-810F-241AA2757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E6D47CAB-190D-4FE1-90B1-A38CB29A65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BE2D4A8F-6106-4136-8455-D1C4BC870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0CB1D-F350-4C51-A313-48E6025B57B6}"/>
              </a:ext>
            </a:extLst>
          </p:cNvPr>
          <p:cNvSpPr>
            <a:spLocks noGrp="1"/>
          </p:cNvSpPr>
          <p:nvPr>
            <p:ph type="dt" sz="half" idx="10"/>
          </p:nvPr>
        </p:nvSpPr>
        <p:spPr/>
        <p:txBody>
          <a:bodyPr/>
          <a:lstStyle/>
          <a:p>
            <a:fld id="{723CB7FF-BB6C-4217-8F47-E1B33FF00CFF}" type="datetimeFigureOut">
              <a:rPr lang="en-PK" smtClean="0"/>
              <a:t>20/08/2023</a:t>
            </a:fld>
            <a:endParaRPr lang="en-PK"/>
          </a:p>
        </p:txBody>
      </p:sp>
      <p:sp>
        <p:nvSpPr>
          <p:cNvPr id="6" name="Footer Placeholder 5">
            <a:extLst>
              <a:ext uri="{FF2B5EF4-FFF2-40B4-BE49-F238E27FC236}">
                <a16:creationId xmlns:a16="http://schemas.microsoft.com/office/drawing/2014/main" id="{E7E25F9A-6C6F-427E-9EA3-FC701C48E64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362AB19-8B3D-44F0-B592-59B0AE346524}"/>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661692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6665-3DE2-4405-94DB-F6F70A1A63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8209F3A-9BF4-4591-B8AD-3E082A435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8AD34DAF-7D90-4CE1-AF81-BC9BC17EA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FE20B-CD66-4FCF-9A76-44463394D3D6}"/>
              </a:ext>
            </a:extLst>
          </p:cNvPr>
          <p:cNvSpPr>
            <a:spLocks noGrp="1"/>
          </p:cNvSpPr>
          <p:nvPr>
            <p:ph type="dt" sz="half" idx="10"/>
          </p:nvPr>
        </p:nvSpPr>
        <p:spPr/>
        <p:txBody>
          <a:bodyPr/>
          <a:lstStyle/>
          <a:p>
            <a:fld id="{723CB7FF-BB6C-4217-8F47-E1B33FF00CFF}" type="datetimeFigureOut">
              <a:rPr lang="en-PK" smtClean="0"/>
              <a:t>20/08/2023</a:t>
            </a:fld>
            <a:endParaRPr lang="en-PK"/>
          </a:p>
        </p:txBody>
      </p:sp>
      <p:sp>
        <p:nvSpPr>
          <p:cNvPr id="6" name="Footer Placeholder 5">
            <a:extLst>
              <a:ext uri="{FF2B5EF4-FFF2-40B4-BE49-F238E27FC236}">
                <a16:creationId xmlns:a16="http://schemas.microsoft.com/office/drawing/2014/main" id="{B6ED9DFB-BD0B-43AC-BB9F-0A0360D9D70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4F41AB9-52AB-46C5-B57C-61733E6D9B24}"/>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2102969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036E0-7E01-40D3-9048-DA6BDA458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AEA818A-56C5-4CD9-9B47-42EA52CDC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5B89AE1-0C67-4D06-8D5B-328EA71BF3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CB7FF-BB6C-4217-8F47-E1B33FF00CFF}" type="datetimeFigureOut">
              <a:rPr lang="en-PK" smtClean="0"/>
              <a:t>20/08/2023</a:t>
            </a:fld>
            <a:endParaRPr lang="en-PK"/>
          </a:p>
        </p:txBody>
      </p:sp>
      <p:sp>
        <p:nvSpPr>
          <p:cNvPr id="5" name="Footer Placeholder 4">
            <a:extLst>
              <a:ext uri="{FF2B5EF4-FFF2-40B4-BE49-F238E27FC236}">
                <a16:creationId xmlns:a16="http://schemas.microsoft.com/office/drawing/2014/main" id="{6C2D24D6-CA0B-4FB0-AA53-60BE4AA92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8C974EED-2E8F-478B-B461-F4C0C19C7F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AC475-4AA8-40F9-94B9-D903C8E5F9EA}" type="slidenum">
              <a:rPr lang="en-PK" smtClean="0"/>
              <a:t>‹#›</a:t>
            </a:fld>
            <a:endParaRPr lang="en-PK"/>
          </a:p>
        </p:txBody>
      </p:sp>
    </p:spTree>
    <p:extLst>
      <p:ext uri="{BB962C8B-B14F-4D97-AF65-F5344CB8AC3E}">
        <p14:creationId xmlns:p14="http://schemas.microsoft.com/office/powerpoint/2010/main" val="1050525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4602-2431-455C-A445-9C720A5D7D01}"/>
              </a:ext>
            </a:extLst>
          </p:cNvPr>
          <p:cNvSpPr>
            <a:spLocks noGrp="1"/>
          </p:cNvSpPr>
          <p:nvPr>
            <p:ph type="ctrTitle"/>
          </p:nvPr>
        </p:nvSpPr>
        <p:spPr/>
        <p:txBody>
          <a:bodyPr/>
          <a:lstStyle/>
          <a:p>
            <a:r>
              <a:rPr lang="en-US" dirty="0"/>
              <a:t>AVL Tree</a:t>
            </a:r>
            <a:endParaRPr lang="en-PK" dirty="0"/>
          </a:p>
        </p:txBody>
      </p:sp>
      <p:sp>
        <p:nvSpPr>
          <p:cNvPr id="3" name="Subtitle 2">
            <a:extLst>
              <a:ext uri="{FF2B5EF4-FFF2-40B4-BE49-F238E27FC236}">
                <a16:creationId xmlns:a16="http://schemas.microsoft.com/office/drawing/2014/main" id="{A655421B-38BA-4130-9ACD-180A29243B9B}"/>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422968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pPr algn="l"/>
            <a:r>
              <a:rPr lang="en-US" b="1" i="0" dirty="0">
                <a:solidFill>
                  <a:srgbClr val="292929"/>
                </a:solidFill>
                <a:effectLst/>
                <a:latin typeface="charter"/>
              </a:rPr>
              <a:t>Right Rotation (Single RR)</a:t>
            </a:r>
            <a:endParaRPr lang="en-US" b="0" i="0" dirty="0">
              <a:solidFill>
                <a:srgbClr val="292929"/>
              </a:solidFill>
              <a:effectLst/>
              <a:latin typeface="charter"/>
            </a:endParaRPr>
          </a:p>
          <a:p>
            <a:pPr algn="l"/>
            <a:r>
              <a:rPr lang="en-US" b="0" i="0" dirty="0">
                <a:solidFill>
                  <a:srgbClr val="292929"/>
                </a:solidFill>
                <a:effectLst/>
                <a:latin typeface="charter"/>
              </a:rPr>
              <a:t>In RR Rotation every node moves one position to right from the current position. To understand RR Rotation, let us consider following insertion operations into an AVL Tree</a:t>
            </a:r>
          </a:p>
        </p:txBody>
      </p:sp>
      <p:pic>
        <p:nvPicPr>
          <p:cNvPr id="2050" name="Picture 2">
            <a:extLst>
              <a:ext uri="{FF2B5EF4-FFF2-40B4-BE49-F238E27FC236}">
                <a16:creationId xmlns:a16="http://schemas.microsoft.com/office/drawing/2014/main" id="{B2DB4033-A54B-43B8-B0A0-1A89AABC2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889" y="315862"/>
            <a:ext cx="15113777" cy="62262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D0F320F-5132-8672-B457-2B4F5B9E3493}"/>
              </a:ext>
            </a:extLst>
          </p:cNvPr>
          <p:cNvSpPr/>
          <p:nvPr/>
        </p:nvSpPr>
        <p:spPr>
          <a:xfrm>
            <a:off x="-962809" y="180474"/>
            <a:ext cx="4754880" cy="636166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3" name="Rectangle 2">
            <a:extLst>
              <a:ext uri="{FF2B5EF4-FFF2-40B4-BE49-F238E27FC236}">
                <a16:creationId xmlns:a16="http://schemas.microsoft.com/office/drawing/2014/main" id="{C4287948-7D66-B793-F0C6-F46F76A65AF2}"/>
              </a:ext>
            </a:extLst>
          </p:cNvPr>
          <p:cNvSpPr/>
          <p:nvPr/>
        </p:nvSpPr>
        <p:spPr>
          <a:xfrm>
            <a:off x="9524846" y="180473"/>
            <a:ext cx="4754880" cy="636166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755149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pPr algn="l"/>
            <a:r>
              <a:rPr lang="en-US" b="1" i="0" dirty="0">
                <a:solidFill>
                  <a:srgbClr val="292929"/>
                </a:solidFill>
                <a:effectLst/>
                <a:latin typeface="charter"/>
              </a:rPr>
              <a:t>Right Rotation (Single RR)</a:t>
            </a:r>
            <a:endParaRPr lang="en-US" b="0" i="0" dirty="0">
              <a:solidFill>
                <a:srgbClr val="292929"/>
              </a:solidFill>
              <a:effectLst/>
              <a:latin typeface="charter"/>
            </a:endParaRPr>
          </a:p>
          <a:p>
            <a:pPr algn="l"/>
            <a:r>
              <a:rPr lang="en-US" b="0" i="0" dirty="0">
                <a:solidFill>
                  <a:srgbClr val="292929"/>
                </a:solidFill>
                <a:effectLst/>
                <a:latin typeface="charter"/>
              </a:rPr>
              <a:t>In RR Rotation every node moves one position to right from the current position. To understand RR Rotation, let us consider following insertion operations into an AVL Tree</a:t>
            </a:r>
          </a:p>
        </p:txBody>
      </p:sp>
      <p:pic>
        <p:nvPicPr>
          <p:cNvPr id="2050" name="Picture 2">
            <a:extLst>
              <a:ext uri="{FF2B5EF4-FFF2-40B4-BE49-F238E27FC236}">
                <a16:creationId xmlns:a16="http://schemas.microsoft.com/office/drawing/2014/main" id="{B2DB4033-A54B-43B8-B0A0-1A89AABC2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889" y="315863"/>
            <a:ext cx="15113777" cy="62262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FE14FA-D32B-16BF-827C-F3B38CBD02AE}"/>
              </a:ext>
            </a:extLst>
          </p:cNvPr>
          <p:cNvSpPr/>
          <p:nvPr/>
        </p:nvSpPr>
        <p:spPr>
          <a:xfrm>
            <a:off x="-1457840" y="685904"/>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3188789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502357" cy="3139321"/>
          </a:xfrm>
          <a:prstGeom prst="rect">
            <a:avLst/>
          </a:prstGeom>
          <a:noFill/>
        </p:spPr>
        <p:txBody>
          <a:bodyPr wrap="square">
            <a:spAutoFit/>
          </a:bodyPr>
          <a:lstStyle/>
          <a:p>
            <a:pPr algn="l"/>
            <a:r>
              <a:rPr lang="en-US" b="1" i="0" dirty="0">
                <a:solidFill>
                  <a:srgbClr val="292929"/>
                </a:solidFill>
                <a:effectLst/>
                <a:latin typeface="charter"/>
              </a:rPr>
              <a:t>Left Right Rotation </a:t>
            </a:r>
          </a:p>
          <a:p>
            <a:pPr algn="l"/>
            <a:r>
              <a:rPr lang="en-US" b="1" i="0" dirty="0">
                <a:solidFill>
                  <a:srgbClr val="292929"/>
                </a:solidFill>
                <a:effectLst/>
                <a:latin typeface="charter"/>
              </a:rPr>
              <a:t>(Double — LR Rotation)</a:t>
            </a:r>
            <a:endParaRPr lang="en-US" b="0" i="0" dirty="0">
              <a:solidFill>
                <a:srgbClr val="292929"/>
              </a:solidFill>
              <a:effectLst/>
              <a:latin typeface="charter"/>
            </a:endParaRPr>
          </a:p>
          <a:p>
            <a:pPr algn="l"/>
            <a:r>
              <a:rPr lang="en-US" b="0" i="0" dirty="0">
                <a:solidFill>
                  <a:srgbClr val="292929"/>
                </a:solidFill>
                <a:effectLst/>
                <a:latin typeface="charter"/>
              </a:rPr>
              <a:t>The LR Rotation is combination of single left rotation followed by single right rotation. In LR Rotation, first every node moves one position to left then one position to right from the current position. To understand LR Rotation, let us consider following insertion operations into an AVL Tree</a:t>
            </a:r>
          </a:p>
        </p:txBody>
      </p:sp>
      <p:pic>
        <p:nvPicPr>
          <p:cNvPr id="1028" name="Picture 4">
            <a:extLst>
              <a:ext uri="{FF2B5EF4-FFF2-40B4-BE49-F238E27FC236}">
                <a16:creationId xmlns:a16="http://schemas.microsoft.com/office/drawing/2014/main" id="{C5A57432-7CC0-44EF-86C0-2E1E45A26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071" y="1859340"/>
            <a:ext cx="8216829" cy="313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176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1+#ppt_w/2"/>
                                          </p:val>
                                        </p:tav>
                                        <p:tav tm="100000">
                                          <p:val>
                                            <p:strVal val="#ppt_x"/>
                                          </p:val>
                                        </p:tav>
                                      </p:tavLst>
                                    </p:anim>
                                    <p:anim calcmode="lin" valueType="num">
                                      <p:cBhvr additive="base">
                                        <p:cTn id="13"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502357" cy="3139321"/>
          </a:xfrm>
          <a:prstGeom prst="rect">
            <a:avLst/>
          </a:prstGeom>
          <a:noFill/>
        </p:spPr>
        <p:txBody>
          <a:bodyPr wrap="square">
            <a:spAutoFit/>
          </a:bodyPr>
          <a:lstStyle/>
          <a:p>
            <a:pPr algn="l"/>
            <a:r>
              <a:rPr lang="en-US" b="1" i="0" dirty="0">
                <a:solidFill>
                  <a:srgbClr val="292929"/>
                </a:solidFill>
                <a:effectLst/>
                <a:latin typeface="charter"/>
              </a:rPr>
              <a:t>Left Right Rotation </a:t>
            </a:r>
          </a:p>
          <a:p>
            <a:pPr algn="l"/>
            <a:r>
              <a:rPr lang="en-US" b="1" i="0" dirty="0">
                <a:solidFill>
                  <a:srgbClr val="292929"/>
                </a:solidFill>
                <a:effectLst/>
                <a:latin typeface="charter"/>
              </a:rPr>
              <a:t>(Double — LR Rotation)</a:t>
            </a:r>
            <a:endParaRPr lang="en-US" b="0" i="0" dirty="0">
              <a:solidFill>
                <a:srgbClr val="292929"/>
              </a:solidFill>
              <a:effectLst/>
              <a:latin typeface="charter"/>
            </a:endParaRPr>
          </a:p>
          <a:p>
            <a:pPr algn="l"/>
            <a:r>
              <a:rPr lang="en-US" b="0" i="0" dirty="0">
                <a:solidFill>
                  <a:srgbClr val="292929"/>
                </a:solidFill>
                <a:effectLst/>
                <a:latin typeface="charter"/>
              </a:rPr>
              <a:t>The LR Rotation is combination of single left rotation followed by single right rotation. In LR Rotation, first every node moves one position to left then one position to right from the current position. To understand LR Rotation, let us consider following insertion operations into an AVL Tree</a:t>
            </a:r>
          </a:p>
        </p:txBody>
      </p:sp>
      <p:pic>
        <p:nvPicPr>
          <p:cNvPr id="1028" name="Picture 4">
            <a:extLst>
              <a:ext uri="{FF2B5EF4-FFF2-40B4-BE49-F238E27FC236}">
                <a16:creationId xmlns:a16="http://schemas.microsoft.com/office/drawing/2014/main" id="{C5A57432-7CC0-44EF-86C0-2E1E45A26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710" y="778429"/>
            <a:ext cx="13875161" cy="53011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F1E3645-7989-4A98-A119-2E309280BAD4}"/>
              </a:ext>
            </a:extLst>
          </p:cNvPr>
          <p:cNvSpPr/>
          <p:nvPr/>
        </p:nvSpPr>
        <p:spPr>
          <a:xfrm>
            <a:off x="8567225" y="488851"/>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9E2D455F-07FB-41F9-8565-30FBD20345A7}"/>
              </a:ext>
            </a:extLst>
          </p:cNvPr>
          <p:cNvSpPr/>
          <p:nvPr/>
        </p:nvSpPr>
        <p:spPr>
          <a:xfrm>
            <a:off x="-336548" y="1234439"/>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1381932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502357" cy="3139321"/>
          </a:xfrm>
          <a:prstGeom prst="rect">
            <a:avLst/>
          </a:prstGeom>
          <a:noFill/>
        </p:spPr>
        <p:txBody>
          <a:bodyPr wrap="square">
            <a:spAutoFit/>
          </a:bodyPr>
          <a:lstStyle/>
          <a:p>
            <a:pPr algn="l"/>
            <a:r>
              <a:rPr lang="en-US" b="1" i="0" dirty="0">
                <a:solidFill>
                  <a:srgbClr val="292929"/>
                </a:solidFill>
                <a:effectLst/>
                <a:latin typeface="charter"/>
              </a:rPr>
              <a:t>Left Right Rotation </a:t>
            </a:r>
          </a:p>
          <a:p>
            <a:pPr algn="l"/>
            <a:r>
              <a:rPr lang="en-US" b="1" i="0" dirty="0">
                <a:solidFill>
                  <a:srgbClr val="292929"/>
                </a:solidFill>
                <a:effectLst/>
                <a:latin typeface="charter"/>
              </a:rPr>
              <a:t>(Double — LR Rotation)</a:t>
            </a:r>
            <a:endParaRPr lang="en-US" b="0" i="0" dirty="0">
              <a:solidFill>
                <a:srgbClr val="292929"/>
              </a:solidFill>
              <a:effectLst/>
              <a:latin typeface="charter"/>
            </a:endParaRPr>
          </a:p>
          <a:p>
            <a:pPr algn="l"/>
            <a:r>
              <a:rPr lang="en-US" b="0" i="0" dirty="0">
                <a:solidFill>
                  <a:srgbClr val="292929"/>
                </a:solidFill>
                <a:effectLst/>
                <a:latin typeface="charter"/>
              </a:rPr>
              <a:t>The LR Rotation is combination of single left rotation followed by single right rotation. In LR Rotation, first every node moves one position to left then one position to right from the current position. To understand LR Rotation, let us consider following insertion operations into an AVL Tree</a:t>
            </a:r>
          </a:p>
        </p:txBody>
      </p:sp>
      <p:pic>
        <p:nvPicPr>
          <p:cNvPr id="1028" name="Picture 4">
            <a:extLst>
              <a:ext uri="{FF2B5EF4-FFF2-40B4-BE49-F238E27FC236}">
                <a16:creationId xmlns:a16="http://schemas.microsoft.com/office/drawing/2014/main" id="{C5A57432-7CC0-44EF-86C0-2E1E45A26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920" y="778427"/>
            <a:ext cx="13875161" cy="53011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F1E3645-7989-4A98-A119-2E309280BAD4}"/>
              </a:ext>
            </a:extLst>
          </p:cNvPr>
          <p:cNvSpPr/>
          <p:nvPr/>
        </p:nvSpPr>
        <p:spPr>
          <a:xfrm>
            <a:off x="8692552" y="778427"/>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66C71618-ED26-4F8F-973E-3EC46EE16CE9}"/>
              </a:ext>
            </a:extLst>
          </p:cNvPr>
          <p:cNvSpPr/>
          <p:nvPr/>
        </p:nvSpPr>
        <p:spPr>
          <a:xfrm>
            <a:off x="289714" y="623193"/>
            <a:ext cx="4754880" cy="661463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2" name="Rectangle 1">
            <a:extLst>
              <a:ext uri="{FF2B5EF4-FFF2-40B4-BE49-F238E27FC236}">
                <a16:creationId xmlns:a16="http://schemas.microsoft.com/office/drawing/2014/main" id="{F4C6320C-F574-1BA8-7AE9-E90F315F8EFC}"/>
              </a:ext>
            </a:extLst>
          </p:cNvPr>
          <p:cNvSpPr/>
          <p:nvPr/>
        </p:nvSpPr>
        <p:spPr>
          <a:xfrm rot="20437734">
            <a:off x="7912447" y="2067903"/>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1252296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502357" cy="3139321"/>
          </a:xfrm>
          <a:prstGeom prst="rect">
            <a:avLst/>
          </a:prstGeom>
          <a:noFill/>
        </p:spPr>
        <p:txBody>
          <a:bodyPr wrap="square">
            <a:spAutoFit/>
          </a:bodyPr>
          <a:lstStyle/>
          <a:p>
            <a:pPr algn="l"/>
            <a:r>
              <a:rPr lang="en-US" b="1" i="0" dirty="0">
                <a:solidFill>
                  <a:srgbClr val="292929"/>
                </a:solidFill>
                <a:effectLst/>
                <a:latin typeface="charter"/>
              </a:rPr>
              <a:t>Left Right Rotation </a:t>
            </a:r>
          </a:p>
          <a:p>
            <a:pPr algn="l"/>
            <a:r>
              <a:rPr lang="en-US" b="1" i="0" dirty="0">
                <a:solidFill>
                  <a:srgbClr val="292929"/>
                </a:solidFill>
                <a:effectLst/>
                <a:latin typeface="charter"/>
              </a:rPr>
              <a:t>(Double — LR Rotation)</a:t>
            </a:r>
            <a:endParaRPr lang="en-US" b="0" i="0" dirty="0">
              <a:solidFill>
                <a:srgbClr val="292929"/>
              </a:solidFill>
              <a:effectLst/>
              <a:latin typeface="charter"/>
            </a:endParaRPr>
          </a:p>
          <a:p>
            <a:pPr algn="l"/>
            <a:r>
              <a:rPr lang="en-US" b="0" i="0" dirty="0">
                <a:solidFill>
                  <a:srgbClr val="292929"/>
                </a:solidFill>
                <a:effectLst/>
                <a:latin typeface="charter"/>
              </a:rPr>
              <a:t>The LR Rotation is combination of single left rotation followed by single right rotation. In LR Rotation, first every node moves one position to left then one position to right from the current position. To understand LR Rotation, let us consider following insertion operations into an AVL Tree</a:t>
            </a:r>
          </a:p>
        </p:txBody>
      </p:sp>
      <p:pic>
        <p:nvPicPr>
          <p:cNvPr id="1028" name="Picture 4">
            <a:extLst>
              <a:ext uri="{FF2B5EF4-FFF2-40B4-BE49-F238E27FC236}">
                <a16:creationId xmlns:a16="http://schemas.microsoft.com/office/drawing/2014/main" id="{C5A57432-7CC0-44EF-86C0-2E1E45A26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96" y="902120"/>
            <a:ext cx="13875161" cy="53011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F1E3645-7989-4A98-A119-2E309280BAD4}"/>
              </a:ext>
            </a:extLst>
          </p:cNvPr>
          <p:cNvSpPr/>
          <p:nvPr/>
        </p:nvSpPr>
        <p:spPr>
          <a:xfrm>
            <a:off x="9839283" y="1738971"/>
            <a:ext cx="6186615"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193700C4-3810-41C9-A0E3-D89F188F666E}"/>
              </a:ext>
            </a:extLst>
          </p:cNvPr>
          <p:cNvSpPr/>
          <p:nvPr/>
        </p:nvSpPr>
        <p:spPr>
          <a:xfrm rot="1809383">
            <a:off x="-3551829" y="281673"/>
            <a:ext cx="6550767" cy="62946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2" name="Rectangle 1">
            <a:extLst>
              <a:ext uri="{FF2B5EF4-FFF2-40B4-BE49-F238E27FC236}">
                <a16:creationId xmlns:a16="http://schemas.microsoft.com/office/drawing/2014/main" id="{877E5085-927E-9733-A649-2FBD64412853}"/>
              </a:ext>
            </a:extLst>
          </p:cNvPr>
          <p:cNvSpPr/>
          <p:nvPr/>
        </p:nvSpPr>
        <p:spPr>
          <a:xfrm rot="19939469">
            <a:off x="-2324889" y="2507516"/>
            <a:ext cx="6550767" cy="62946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4" name="Rectangle 3">
            <a:extLst>
              <a:ext uri="{FF2B5EF4-FFF2-40B4-BE49-F238E27FC236}">
                <a16:creationId xmlns:a16="http://schemas.microsoft.com/office/drawing/2014/main" id="{B7113685-B02B-D200-94A5-06050363CB7E}"/>
              </a:ext>
            </a:extLst>
          </p:cNvPr>
          <p:cNvSpPr/>
          <p:nvPr/>
        </p:nvSpPr>
        <p:spPr>
          <a:xfrm>
            <a:off x="7978260" y="3170729"/>
            <a:ext cx="6186615"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1715594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502357" cy="3139321"/>
          </a:xfrm>
          <a:prstGeom prst="rect">
            <a:avLst/>
          </a:prstGeom>
          <a:noFill/>
        </p:spPr>
        <p:txBody>
          <a:bodyPr wrap="square">
            <a:spAutoFit/>
          </a:bodyPr>
          <a:lstStyle/>
          <a:p>
            <a:pPr algn="l"/>
            <a:r>
              <a:rPr lang="en-US" b="1" i="0" dirty="0">
                <a:solidFill>
                  <a:srgbClr val="292929"/>
                </a:solidFill>
                <a:effectLst/>
                <a:latin typeface="charter"/>
              </a:rPr>
              <a:t>Left Right Rotation </a:t>
            </a:r>
          </a:p>
          <a:p>
            <a:pPr algn="l"/>
            <a:r>
              <a:rPr lang="en-US" b="1" i="0" dirty="0">
                <a:solidFill>
                  <a:srgbClr val="292929"/>
                </a:solidFill>
                <a:effectLst/>
                <a:latin typeface="charter"/>
              </a:rPr>
              <a:t>(Double — LR Rotation)</a:t>
            </a:r>
            <a:endParaRPr lang="en-US" b="0" i="0" dirty="0">
              <a:solidFill>
                <a:srgbClr val="292929"/>
              </a:solidFill>
              <a:effectLst/>
              <a:latin typeface="charter"/>
            </a:endParaRPr>
          </a:p>
          <a:p>
            <a:pPr algn="l"/>
            <a:r>
              <a:rPr lang="en-US" b="0" i="0" dirty="0">
                <a:solidFill>
                  <a:srgbClr val="292929"/>
                </a:solidFill>
                <a:effectLst/>
                <a:latin typeface="charter"/>
              </a:rPr>
              <a:t>The LR Rotation is combination of single left rotation followed by single right rotation. In LR Rotation, first every node moves one position to left then one position to right from the current position. To understand LR Rotation, let us consider following insertion operations into an AVL Tree</a:t>
            </a:r>
          </a:p>
        </p:txBody>
      </p:sp>
      <p:pic>
        <p:nvPicPr>
          <p:cNvPr id="1028" name="Picture 4">
            <a:extLst>
              <a:ext uri="{FF2B5EF4-FFF2-40B4-BE49-F238E27FC236}">
                <a16:creationId xmlns:a16="http://schemas.microsoft.com/office/drawing/2014/main" id="{C5A57432-7CC0-44EF-86C0-2E1E45A26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901" y="902120"/>
            <a:ext cx="13875161" cy="53011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F1E3645-7989-4A98-A119-2E309280BAD4}"/>
              </a:ext>
            </a:extLst>
          </p:cNvPr>
          <p:cNvSpPr/>
          <p:nvPr/>
        </p:nvSpPr>
        <p:spPr>
          <a:xfrm>
            <a:off x="9098692" y="834133"/>
            <a:ext cx="6186615"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193700C4-3810-41C9-A0E3-D89F188F666E}"/>
              </a:ext>
            </a:extLst>
          </p:cNvPr>
          <p:cNvSpPr/>
          <p:nvPr/>
        </p:nvSpPr>
        <p:spPr>
          <a:xfrm>
            <a:off x="-3262846" y="1288982"/>
            <a:ext cx="6790385" cy="62946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7" name="Rectangle 6">
            <a:extLst>
              <a:ext uri="{FF2B5EF4-FFF2-40B4-BE49-F238E27FC236}">
                <a16:creationId xmlns:a16="http://schemas.microsoft.com/office/drawing/2014/main" id="{E03D0F20-C365-477D-A1BA-9A2D2A308B35}"/>
              </a:ext>
            </a:extLst>
          </p:cNvPr>
          <p:cNvSpPr/>
          <p:nvPr/>
        </p:nvSpPr>
        <p:spPr>
          <a:xfrm>
            <a:off x="7978260" y="3083719"/>
            <a:ext cx="6186615"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2" name="Rectangle 1">
            <a:extLst>
              <a:ext uri="{FF2B5EF4-FFF2-40B4-BE49-F238E27FC236}">
                <a16:creationId xmlns:a16="http://schemas.microsoft.com/office/drawing/2014/main" id="{4E28BEA9-83C5-552D-2719-0078497B5242}"/>
              </a:ext>
            </a:extLst>
          </p:cNvPr>
          <p:cNvSpPr/>
          <p:nvPr/>
        </p:nvSpPr>
        <p:spPr>
          <a:xfrm>
            <a:off x="-1037486" y="-3147328"/>
            <a:ext cx="6790385" cy="62946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3721077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233415" cy="3693319"/>
          </a:xfrm>
          <a:prstGeom prst="rect">
            <a:avLst/>
          </a:prstGeom>
          <a:noFill/>
        </p:spPr>
        <p:txBody>
          <a:bodyPr wrap="square">
            <a:spAutoFit/>
          </a:bodyPr>
          <a:lstStyle/>
          <a:p>
            <a:r>
              <a:rPr lang="en-US" b="1" dirty="0"/>
              <a:t>Right Left Rotation </a:t>
            </a:r>
          </a:p>
          <a:p>
            <a:r>
              <a:rPr lang="en-US" b="1" dirty="0"/>
              <a:t>(Double — RL Rotation)</a:t>
            </a:r>
            <a:endParaRPr lang="en-US" dirty="0"/>
          </a:p>
          <a:p>
            <a:r>
              <a:rPr lang="en-US" dirty="0"/>
              <a:t>The RL Rotation is combination of single right rotation followed by single left rotation. In RL Rotation, first every node moves one position to right then one position to left from the current position. To understand RL Rotation, let us consider following insertion operations into an AVL Tree</a:t>
            </a:r>
          </a:p>
          <a:p>
            <a:pPr algn="l"/>
            <a:endParaRPr lang="en-US" b="0" i="0" dirty="0">
              <a:solidFill>
                <a:srgbClr val="292929"/>
              </a:solidFill>
              <a:effectLst/>
              <a:latin typeface="charter"/>
            </a:endParaRPr>
          </a:p>
        </p:txBody>
      </p:sp>
      <p:pic>
        <p:nvPicPr>
          <p:cNvPr id="2" name="Picture 1">
            <a:extLst>
              <a:ext uri="{FF2B5EF4-FFF2-40B4-BE49-F238E27FC236}">
                <a16:creationId xmlns:a16="http://schemas.microsoft.com/office/drawing/2014/main" id="{15122BA7-E705-4062-9CB8-9BF76502EC33}"/>
              </a:ext>
            </a:extLst>
          </p:cNvPr>
          <p:cNvPicPr>
            <a:picLocks noChangeAspect="1"/>
          </p:cNvPicPr>
          <p:nvPr/>
        </p:nvPicPr>
        <p:blipFill>
          <a:blip r:embed="rId2"/>
          <a:stretch>
            <a:fillRect/>
          </a:stretch>
        </p:blipFill>
        <p:spPr>
          <a:xfrm>
            <a:off x="3617259" y="1824559"/>
            <a:ext cx="8435576" cy="3208882"/>
          </a:xfrm>
          <a:prstGeom prst="rect">
            <a:avLst/>
          </a:prstGeom>
        </p:spPr>
      </p:pic>
    </p:spTree>
    <p:extLst>
      <p:ext uri="{BB962C8B-B14F-4D97-AF65-F5344CB8AC3E}">
        <p14:creationId xmlns:p14="http://schemas.microsoft.com/office/powerpoint/2010/main" val="325277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233415" cy="3693319"/>
          </a:xfrm>
          <a:prstGeom prst="rect">
            <a:avLst/>
          </a:prstGeom>
          <a:noFill/>
        </p:spPr>
        <p:txBody>
          <a:bodyPr wrap="square">
            <a:spAutoFit/>
          </a:bodyPr>
          <a:lstStyle/>
          <a:p>
            <a:r>
              <a:rPr lang="en-US" b="1" dirty="0"/>
              <a:t>Right Left Rotation </a:t>
            </a:r>
          </a:p>
          <a:p>
            <a:r>
              <a:rPr lang="en-US" b="1" dirty="0"/>
              <a:t>(Double — RL Rotation)</a:t>
            </a:r>
            <a:endParaRPr lang="en-US" dirty="0"/>
          </a:p>
          <a:p>
            <a:r>
              <a:rPr lang="en-US" dirty="0"/>
              <a:t>The RL Rotation is combination of single right rotation followed by single left rotation. In RL Rotation, first every node moves one position to right then one position to left from the current position. To understand RL Rotation, let us consider following insertion operations into an AVL Tree</a:t>
            </a:r>
          </a:p>
          <a:p>
            <a:pPr algn="l"/>
            <a:endParaRPr lang="en-US" b="0" i="0" dirty="0">
              <a:solidFill>
                <a:srgbClr val="292929"/>
              </a:solidFill>
              <a:effectLst/>
              <a:latin typeface="charter"/>
            </a:endParaRPr>
          </a:p>
        </p:txBody>
      </p:sp>
      <p:pic>
        <p:nvPicPr>
          <p:cNvPr id="2" name="Picture 1">
            <a:extLst>
              <a:ext uri="{FF2B5EF4-FFF2-40B4-BE49-F238E27FC236}">
                <a16:creationId xmlns:a16="http://schemas.microsoft.com/office/drawing/2014/main" id="{15122BA7-E705-4062-9CB8-9BF76502EC33}"/>
              </a:ext>
            </a:extLst>
          </p:cNvPr>
          <p:cNvPicPr>
            <a:picLocks noChangeAspect="1"/>
          </p:cNvPicPr>
          <p:nvPr/>
        </p:nvPicPr>
        <p:blipFill>
          <a:blip r:embed="rId2"/>
          <a:stretch>
            <a:fillRect/>
          </a:stretch>
        </p:blipFill>
        <p:spPr>
          <a:xfrm>
            <a:off x="4791379" y="724020"/>
            <a:ext cx="14221813" cy="5409959"/>
          </a:xfrm>
          <a:prstGeom prst="rect">
            <a:avLst/>
          </a:prstGeom>
        </p:spPr>
      </p:pic>
      <p:sp>
        <p:nvSpPr>
          <p:cNvPr id="3" name="Rectangle 2">
            <a:extLst>
              <a:ext uri="{FF2B5EF4-FFF2-40B4-BE49-F238E27FC236}">
                <a16:creationId xmlns:a16="http://schemas.microsoft.com/office/drawing/2014/main" id="{51C8C119-64B9-4D28-9D8A-DC9A5232EAD9}"/>
              </a:ext>
            </a:extLst>
          </p:cNvPr>
          <p:cNvSpPr/>
          <p:nvPr/>
        </p:nvSpPr>
        <p:spPr>
          <a:xfrm>
            <a:off x="7910945" y="457200"/>
            <a:ext cx="4558146" cy="62345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F26572A6-7C5A-4128-8E3F-9D55B97A4F9A}"/>
              </a:ext>
            </a:extLst>
          </p:cNvPr>
          <p:cNvSpPr/>
          <p:nvPr/>
        </p:nvSpPr>
        <p:spPr>
          <a:xfrm>
            <a:off x="0" y="623455"/>
            <a:ext cx="4558146" cy="62345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199579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233415" cy="3693319"/>
          </a:xfrm>
          <a:prstGeom prst="rect">
            <a:avLst/>
          </a:prstGeom>
          <a:noFill/>
        </p:spPr>
        <p:txBody>
          <a:bodyPr wrap="square">
            <a:spAutoFit/>
          </a:bodyPr>
          <a:lstStyle/>
          <a:p>
            <a:r>
              <a:rPr lang="en-US" b="1" dirty="0"/>
              <a:t>Right Left Rotation </a:t>
            </a:r>
          </a:p>
          <a:p>
            <a:r>
              <a:rPr lang="en-US" b="1" dirty="0"/>
              <a:t>(Double — RL Rotation)</a:t>
            </a:r>
            <a:endParaRPr lang="en-US" dirty="0"/>
          </a:p>
          <a:p>
            <a:r>
              <a:rPr lang="en-US" dirty="0"/>
              <a:t>The RL Rotation is combination of single right rotation followed by single left rotation. In RL Rotation, first every node moves one position to right then one position to left from the current position. To understand RL Rotation, let us consider following insertion operations into an AVL Tree</a:t>
            </a:r>
          </a:p>
          <a:p>
            <a:pPr algn="l"/>
            <a:endParaRPr lang="en-US" b="0" i="0" dirty="0">
              <a:solidFill>
                <a:srgbClr val="292929"/>
              </a:solidFill>
              <a:effectLst/>
              <a:latin typeface="charter"/>
            </a:endParaRPr>
          </a:p>
        </p:txBody>
      </p:sp>
      <p:pic>
        <p:nvPicPr>
          <p:cNvPr id="2" name="Picture 1">
            <a:extLst>
              <a:ext uri="{FF2B5EF4-FFF2-40B4-BE49-F238E27FC236}">
                <a16:creationId xmlns:a16="http://schemas.microsoft.com/office/drawing/2014/main" id="{15122BA7-E705-4062-9CB8-9BF76502EC33}"/>
              </a:ext>
            </a:extLst>
          </p:cNvPr>
          <p:cNvPicPr>
            <a:picLocks noChangeAspect="1"/>
          </p:cNvPicPr>
          <p:nvPr/>
        </p:nvPicPr>
        <p:blipFill>
          <a:blip r:embed="rId2"/>
          <a:stretch>
            <a:fillRect/>
          </a:stretch>
        </p:blipFill>
        <p:spPr>
          <a:xfrm>
            <a:off x="1382602" y="724020"/>
            <a:ext cx="14221813" cy="5409959"/>
          </a:xfrm>
          <a:prstGeom prst="rect">
            <a:avLst/>
          </a:prstGeom>
        </p:spPr>
      </p:pic>
      <p:sp>
        <p:nvSpPr>
          <p:cNvPr id="3" name="Rectangle 2">
            <a:extLst>
              <a:ext uri="{FF2B5EF4-FFF2-40B4-BE49-F238E27FC236}">
                <a16:creationId xmlns:a16="http://schemas.microsoft.com/office/drawing/2014/main" id="{51C8C119-64B9-4D28-9D8A-DC9A5232EAD9}"/>
              </a:ext>
            </a:extLst>
          </p:cNvPr>
          <p:cNvSpPr/>
          <p:nvPr/>
        </p:nvSpPr>
        <p:spPr>
          <a:xfrm>
            <a:off x="7941425" y="480061"/>
            <a:ext cx="4558146" cy="59583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F26572A6-7C5A-4128-8E3F-9D55B97A4F9A}"/>
              </a:ext>
            </a:extLst>
          </p:cNvPr>
          <p:cNvSpPr/>
          <p:nvPr/>
        </p:nvSpPr>
        <p:spPr>
          <a:xfrm>
            <a:off x="0" y="623455"/>
            <a:ext cx="4558146" cy="62345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682070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116FB348-0D03-C94E-13B8-FC1560C97A95}"/>
              </a:ext>
            </a:extLst>
          </p:cNvPr>
          <p:cNvCxnSpPr>
            <a:cxnSpLocks/>
            <a:endCxn id="39" idx="0"/>
          </p:cNvCxnSpPr>
          <p:nvPr/>
        </p:nvCxnSpPr>
        <p:spPr>
          <a:xfrm flipH="1">
            <a:off x="4396389" y="2221501"/>
            <a:ext cx="888256" cy="786935"/>
          </a:xfrm>
          <a:prstGeom prst="straightConnector1">
            <a:avLst/>
          </a:prstGeom>
          <a:ln w="19050">
            <a:solidFill>
              <a:srgbClr val="64C8F1"/>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CA7CFE-4755-47D2-109C-149A710FF6BC}"/>
              </a:ext>
            </a:extLst>
          </p:cNvPr>
          <p:cNvCxnSpPr>
            <a:cxnSpLocks/>
            <a:endCxn id="21" idx="0"/>
          </p:cNvCxnSpPr>
          <p:nvPr/>
        </p:nvCxnSpPr>
        <p:spPr>
          <a:xfrm>
            <a:off x="5653323" y="2221502"/>
            <a:ext cx="933489" cy="752865"/>
          </a:xfrm>
          <a:prstGeom prst="straightConnector1">
            <a:avLst/>
          </a:prstGeom>
          <a:ln w="19050">
            <a:solidFill>
              <a:srgbClr val="64C8F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39DE1A9C-D18B-ECBA-62D2-8FA0B28CF0F1}"/>
              </a:ext>
            </a:extLst>
          </p:cNvPr>
          <p:cNvGrpSpPr/>
          <p:nvPr/>
        </p:nvGrpSpPr>
        <p:grpSpPr>
          <a:xfrm>
            <a:off x="5210331" y="1933720"/>
            <a:ext cx="497252" cy="406693"/>
            <a:chOff x="5837348" y="1080280"/>
            <a:chExt cx="497252" cy="406693"/>
          </a:xfrm>
        </p:grpSpPr>
        <p:sp>
          <p:nvSpPr>
            <p:cNvPr id="4" name="Oval 3">
              <a:extLst>
                <a:ext uri="{FF2B5EF4-FFF2-40B4-BE49-F238E27FC236}">
                  <a16:creationId xmlns:a16="http://schemas.microsoft.com/office/drawing/2014/main" id="{29A903DD-FA28-70F7-6D39-580388896FA4}"/>
                </a:ext>
              </a:extLst>
            </p:cNvPr>
            <p:cNvSpPr/>
            <p:nvPr/>
          </p:nvSpPr>
          <p:spPr>
            <a:xfrm>
              <a:off x="5892653" y="1080280"/>
              <a:ext cx="406693" cy="406693"/>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sz="1100" dirty="0">
                <a:solidFill>
                  <a:schemeClr val="tx1"/>
                </a:solidFill>
              </a:endParaRPr>
            </a:p>
          </p:txBody>
        </p:sp>
        <p:sp>
          <p:nvSpPr>
            <p:cNvPr id="5" name="TextBox 4">
              <a:extLst>
                <a:ext uri="{FF2B5EF4-FFF2-40B4-BE49-F238E27FC236}">
                  <a16:creationId xmlns:a16="http://schemas.microsoft.com/office/drawing/2014/main" id="{76CB39E6-67FC-827A-DFBB-368E2E06C258}"/>
                </a:ext>
              </a:extLst>
            </p:cNvPr>
            <p:cNvSpPr txBox="1"/>
            <p:nvPr/>
          </p:nvSpPr>
          <p:spPr>
            <a:xfrm>
              <a:off x="5837348" y="1114349"/>
              <a:ext cx="497252" cy="338554"/>
            </a:xfrm>
            <a:prstGeom prst="rect">
              <a:avLst/>
            </a:prstGeom>
            <a:noFill/>
          </p:spPr>
          <p:txBody>
            <a:bodyPr wrap="none" rtlCol="0">
              <a:spAutoFit/>
            </a:bodyPr>
            <a:lstStyle/>
            <a:p>
              <a:r>
                <a:rPr lang="en-US" sz="1600" b="1" dirty="0">
                  <a:solidFill>
                    <a:srgbClr val="BB00F6"/>
                  </a:solidFill>
                </a:rPr>
                <a:t>100</a:t>
              </a:r>
              <a:endParaRPr lang="en-PK" b="1" dirty="0">
                <a:solidFill>
                  <a:srgbClr val="BB00F6"/>
                </a:solidFill>
              </a:endParaRPr>
            </a:p>
          </p:txBody>
        </p:sp>
      </p:grpSp>
      <p:grpSp>
        <p:nvGrpSpPr>
          <p:cNvPr id="20" name="Group 19">
            <a:extLst>
              <a:ext uri="{FF2B5EF4-FFF2-40B4-BE49-F238E27FC236}">
                <a16:creationId xmlns:a16="http://schemas.microsoft.com/office/drawing/2014/main" id="{13EF1DDE-C39A-122D-E413-459A86DABE05}"/>
              </a:ext>
            </a:extLst>
          </p:cNvPr>
          <p:cNvGrpSpPr/>
          <p:nvPr/>
        </p:nvGrpSpPr>
        <p:grpSpPr>
          <a:xfrm>
            <a:off x="6339228" y="2974367"/>
            <a:ext cx="497252" cy="406693"/>
            <a:chOff x="5848416" y="1080280"/>
            <a:chExt cx="497252" cy="406693"/>
          </a:xfrm>
        </p:grpSpPr>
        <p:sp>
          <p:nvSpPr>
            <p:cNvPr id="21" name="Oval 20">
              <a:extLst>
                <a:ext uri="{FF2B5EF4-FFF2-40B4-BE49-F238E27FC236}">
                  <a16:creationId xmlns:a16="http://schemas.microsoft.com/office/drawing/2014/main" id="{9E2D73F3-FEA2-4C80-BEDF-FE3627B763E1}"/>
                </a:ext>
              </a:extLst>
            </p:cNvPr>
            <p:cNvSpPr/>
            <p:nvPr/>
          </p:nvSpPr>
          <p:spPr>
            <a:xfrm>
              <a:off x="5892653" y="1080280"/>
              <a:ext cx="406693" cy="406693"/>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sz="1100" dirty="0">
                <a:solidFill>
                  <a:schemeClr val="tx1"/>
                </a:solidFill>
              </a:endParaRPr>
            </a:p>
          </p:txBody>
        </p:sp>
        <p:sp>
          <p:nvSpPr>
            <p:cNvPr id="22" name="TextBox 21">
              <a:extLst>
                <a:ext uri="{FF2B5EF4-FFF2-40B4-BE49-F238E27FC236}">
                  <a16:creationId xmlns:a16="http://schemas.microsoft.com/office/drawing/2014/main" id="{2C574236-1068-01CA-61A7-347C482166D8}"/>
                </a:ext>
              </a:extLst>
            </p:cNvPr>
            <p:cNvSpPr txBox="1"/>
            <p:nvPr/>
          </p:nvSpPr>
          <p:spPr>
            <a:xfrm>
              <a:off x="5848416" y="1119836"/>
              <a:ext cx="497252" cy="338554"/>
            </a:xfrm>
            <a:prstGeom prst="rect">
              <a:avLst/>
            </a:prstGeom>
            <a:noFill/>
          </p:spPr>
          <p:txBody>
            <a:bodyPr wrap="none" rtlCol="0">
              <a:spAutoFit/>
            </a:bodyPr>
            <a:lstStyle/>
            <a:p>
              <a:r>
                <a:rPr lang="en-US" sz="1600" b="1" dirty="0">
                  <a:solidFill>
                    <a:srgbClr val="BB00F6"/>
                  </a:solidFill>
                </a:rPr>
                <a:t>150</a:t>
              </a:r>
              <a:endParaRPr lang="en-PK" b="1" dirty="0">
                <a:solidFill>
                  <a:srgbClr val="BB00F6"/>
                </a:solidFill>
              </a:endParaRPr>
            </a:p>
          </p:txBody>
        </p:sp>
      </p:grpSp>
      <p:cxnSp>
        <p:nvCxnSpPr>
          <p:cNvPr id="26" name="Straight Arrow Connector 25">
            <a:extLst>
              <a:ext uri="{FF2B5EF4-FFF2-40B4-BE49-F238E27FC236}">
                <a16:creationId xmlns:a16="http://schemas.microsoft.com/office/drawing/2014/main" id="{F3CA1327-03BD-40CA-FA51-E7151577DAD8}"/>
              </a:ext>
            </a:extLst>
          </p:cNvPr>
          <p:cNvCxnSpPr>
            <a:cxnSpLocks/>
          </p:cNvCxnSpPr>
          <p:nvPr/>
        </p:nvCxnSpPr>
        <p:spPr>
          <a:xfrm flipH="1">
            <a:off x="5958747" y="3285578"/>
            <a:ext cx="443724" cy="775947"/>
          </a:xfrm>
          <a:prstGeom prst="straightConnector1">
            <a:avLst/>
          </a:prstGeom>
          <a:ln w="19050">
            <a:solidFill>
              <a:srgbClr val="64C8F1"/>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1133553-3610-19BB-AD6D-C4B29B8F4502}"/>
              </a:ext>
            </a:extLst>
          </p:cNvPr>
          <p:cNvCxnSpPr>
            <a:cxnSpLocks/>
          </p:cNvCxnSpPr>
          <p:nvPr/>
        </p:nvCxnSpPr>
        <p:spPr>
          <a:xfrm>
            <a:off x="6771149" y="3285579"/>
            <a:ext cx="450539" cy="775947"/>
          </a:xfrm>
          <a:prstGeom prst="straightConnector1">
            <a:avLst/>
          </a:prstGeom>
          <a:ln w="19050">
            <a:solidFill>
              <a:srgbClr val="64C8F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272C98C7-146E-9E53-FCB1-66E29BEFFE0E}"/>
              </a:ext>
            </a:extLst>
          </p:cNvPr>
          <p:cNvGrpSpPr/>
          <p:nvPr/>
        </p:nvGrpSpPr>
        <p:grpSpPr>
          <a:xfrm>
            <a:off x="7081327" y="4021425"/>
            <a:ext cx="497252" cy="406693"/>
            <a:chOff x="5860376" y="1080280"/>
            <a:chExt cx="497252" cy="406693"/>
          </a:xfrm>
        </p:grpSpPr>
        <p:sp>
          <p:nvSpPr>
            <p:cNvPr id="32" name="Oval 31">
              <a:extLst>
                <a:ext uri="{FF2B5EF4-FFF2-40B4-BE49-F238E27FC236}">
                  <a16:creationId xmlns:a16="http://schemas.microsoft.com/office/drawing/2014/main" id="{420D8C75-A1BC-143F-282E-44822EDDED99}"/>
                </a:ext>
              </a:extLst>
            </p:cNvPr>
            <p:cNvSpPr/>
            <p:nvPr/>
          </p:nvSpPr>
          <p:spPr>
            <a:xfrm>
              <a:off x="5892653" y="1080280"/>
              <a:ext cx="406693" cy="406693"/>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sz="1100" dirty="0">
                <a:solidFill>
                  <a:schemeClr val="tx1"/>
                </a:solidFill>
              </a:endParaRPr>
            </a:p>
          </p:txBody>
        </p:sp>
        <p:sp>
          <p:nvSpPr>
            <p:cNvPr id="33" name="TextBox 32">
              <a:extLst>
                <a:ext uri="{FF2B5EF4-FFF2-40B4-BE49-F238E27FC236}">
                  <a16:creationId xmlns:a16="http://schemas.microsoft.com/office/drawing/2014/main" id="{9566A1C9-BCB2-63C0-D5F7-5B8A5AAA02BF}"/>
                </a:ext>
              </a:extLst>
            </p:cNvPr>
            <p:cNvSpPr txBox="1"/>
            <p:nvPr/>
          </p:nvSpPr>
          <p:spPr>
            <a:xfrm>
              <a:off x="5860376" y="1114349"/>
              <a:ext cx="497252" cy="338554"/>
            </a:xfrm>
            <a:prstGeom prst="rect">
              <a:avLst/>
            </a:prstGeom>
            <a:noFill/>
          </p:spPr>
          <p:txBody>
            <a:bodyPr wrap="none" rtlCol="0">
              <a:spAutoFit/>
            </a:bodyPr>
            <a:lstStyle/>
            <a:p>
              <a:r>
                <a:rPr lang="en-US" sz="1600" b="1" dirty="0">
                  <a:solidFill>
                    <a:srgbClr val="BB00F6"/>
                  </a:solidFill>
                </a:rPr>
                <a:t>175</a:t>
              </a:r>
              <a:endParaRPr lang="en-PK" b="1" dirty="0">
                <a:solidFill>
                  <a:srgbClr val="BB00F6"/>
                </a:solidFill>
              </a:endParaRPr>
            </a:p>
          </p:txBody>
        </p:sp>
      </p:grpSp>
      <p:grpSp>
        <p:nvGrpSpPr>
          <p:cNvPr id="34" name="Group 33">
            <a:extLst>
              <a:ext uri="{FF2B5EF4-FFF2-40B4-BE49-F238E27FC236}">
                <a16:creationId xmlns:a16="http://schemas.microsoft.com/office/drawing/2014/main" id="{CDED1009-C519-3263-2251-D98FD06F7AF8}"/>
              </a:ext>
            </a:extLst>
          </p:cNvPr>
          <p:cNvGrpSpPr/>
          <p:nvPr/>
        </p:nvGrpSpPr>
        <p:grpSpPr>
          <a:xfrm>
            <a:off x="5612855" y="4038444"/>
            <a:ext cx="497252" cy="406693"/>
            <a:chOff x="5852185" y="1080280"/>
            <a:chExt cx="497252" cy="406693"/>
          </a:xfrm>
        </p:grpSpPr>
        <p:sp>
          <p:nvSpPr>
            <p:cNvPr id="35" name="Oval 34">
              <a:extLst>
                <a:ext uri="{FF2B5EF4-FFF2-40B4-BE49-F238E27FC236}">
                  <a16:creationId xmlns:a16="http://schemas.microsoft.com/office/drawing/2014/main" id="{62AD33BD-A765-E0DE-A280-DCF0EA0C832A}"/>
                </a:ext>
              </a:extLst>
            </p:cNvPr>
            <p:cNvSpPr/>
            <p:nvPr/>
          </p:nvSpPr>
          <p:spPr>
            <a:xfrm>
              <a:off x="5892653" y="1080280"/>
              <a:ext cx="406693" cy="406693"/>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sz="1100" dirty="0">
                <a:solidFill>
                  <a:schemeClr val="tx1"/>
                </a:solidFill>
              </a:endParaRPr>
            </a:p>
          </p:txBody>
        </p:sp>
        <p:sp>
          <p:nvSpPr>
            <p:cNvPr id="36" name="TextBox 35">
              <a:extLst>
                <a:ext uri="{FF2B5EF4-FFF2-40B4-BE49-F238E27FC236}">
                  <a16:creationId xmlns:a16="http://schemas.microsoft.com/office/drawing/2014/main" id="{C6B476AB-CCC2-4CA5-764B-EACCD7636D28}"/>
                </a:ext>
              </a:extLst>
            </p:cNvPr>
            <p:cNvSpPr txBox="1"/>
            <p:nvPr/>
          </p:nvSpPr>
          <p:spPr>
            <a:xfrm>
              <a:off x="5852185" y="1110959"/>
              <a:ext cx="497252" cy="338554"/>
            </a:xfrm>
            <a:prstGeom prst="rect">
              <a:avLst/>
            </a:prstGeom>
            <a:noFill/>
          </p:spPr>
          <p:txBody>
            <a:bodyPr wrap="none" rtlCol="0">
              <a:spAutoFit/>
            </a:bodyPr>
            <a:lstStyle/>
            <a:p>
              <a:r>
                <a:rPr lang="en-US" sz="1600" b="1" dirty="0">
                  <a:solidFill>
                    <a:srgbClr val="BB00F6"/>
                  </a:solidFill>
                </a:rPr>
                <a:t>125</a:t>
              </a:r>
              <a:endParaRPr lang="en-PK" b="1" dirty="0">
                <a:solidFill>
                  <a:srgbClr val="BB00F6"/>
                </a:solidFill>
              </a:endParaRPr>
            </a:p>
          </p:txBody>
        </p:sp>
      </p:grpSp>
      <p:grpSp>
        <p:nvGrpSpPr>
          <p:cNvPr id="38" name="Group 37">
            <a:extLst>
              <a:ext uri="{FF2B5EF4-FFF2-40B4-BE49-F238E27FC236}">
                <a16:creationId xmlns:a16="http://schemas.microsoft.com/office/drawing/2014/main" id="{7A2382F8-263E-8AE8-7B1D-881DCFC40433}"/>
              </a:ext>
            </a:extLst>
          </p:cNvPr>
          <p:cNvGrpSpPr/>
          <p:nvPr/>
        </p:nvGrpSpPr>
        <p:grpSpPr>
          <a:xfrm>
            <a:off x="4193042" y="3008436"/>
            <a:ext cx="406693" cy="406693"/>
            <a:chOff x="5892653" y="1080280"/>
            <a:chExt cx="406693" cy="406693"/>
          </a:xfrm>
        </p:grpSpPr>
        <p:sp>
          <p:nvSpPr>
            <p:cNvPr id="39" name="Oval 38">
              <a:extLst>
                <a:ext uri="{FF2B5EF4-FFF2-40B4-BE49-F238E27FC236}">
                  <a16:creationId xmlns:a16="http://schemas.microsoft.com/office/drawing/2014/main" id="{2A84527E-132D-BBAB-DDA4-6998513AF6F1}"/>
                </a:ext>
              </a:extLst>
            </p:cNvPr>
            <p:cNvSpPr/>
            <p:nvPr/>
          </p:nvSpPr>
          <p:spPr>
            <a:xfrm>
              <a:off x="5892653" y="1080280"/>
              <a:ext cx="406693" cy="406693"/>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sz="1100" dirty="0">
                <a:solidFill>
                  <a:schemeClr val="tx1"/>
                </a:solidFill>
              </a:endParaRPr>
            </a:p>
          </p:txBody>
        </p:sp>
        <p:sp>
          <p:nvSpPr>
            <p:cNvPr id="40" name="TextBox 39">
              <a:extLst>
                <a:ext uri="{FF2B5EF4-FFF2-40B4-BE49-F238E27FC236}">
                  <a16:creationId xmlns:a16="http://schemas.microsoft.com/office/drawing/2014/main" id="{058A7581-DAB8-97DA-4BAD-020136532C3A}"/>
                </a:ext>
              </a:extLst>
            </p:cNvPr>
            <p:cNvSpPr txBox="1"/>
            <p:nvPr/>
          </p:nvSpPr>
          <p:spPr>
            <a:xfrm>
              <a:off x="5899471" y="1114349"/>
              <a:ext cx="393056" cy="338554"/>
            </a:xfrm>
            <a:prstGeom prst="rect">
              <a:avLst/>
            </a:prstGeom>
            <a:noFill/>
          </p:spPr>
          <p:txBody>
            <a:bodyPr wrap="none" rtlCol="0">
              <a:spAutoFit/>
            </a:bodyPr>
            <a:lstStyle/>
            <a:p>
              <a:r>
                <a:rPr lang="en-US" sz="1600" b="1" dirty="0">
                  <a:solidFill>
                    <a:srgbClr val="BB00F6"/>
                  </a:solidFill>
                </a:rPr>
                <a:t>50</a:t>
              </a:r>
              <a:endParaRPr lang="en-PK" b="1" dirty="0">
                <a:solidFill>
                  <a:srgbClr val="BB00F6"/>
                </a:solidFill>
              </a:endParaRPr>
            </a:p>
          </p:txBody>
        </p:sp>
      </p:grpSp>
      <p:cxnSp>
        <p:nvCxnSpPr>
          <p:cNvPr id="41" name="Straight Arrow Connector 40">
            <a:extLst>
              <a:ext uri="{FF2B5EF4-FFF2-40B4-BE49-F238E27FC236}">
                <a16:creationId xmlns:a16="http://schemas.microsoft.com/office/drawing/2014/main" id="{901869A5-BFE5-9F2C-CBF7-2048B35EF92E}"/>
              </a:ext>
            </a:extLst>
          </p:cNvPr>
          <p:cNvCxnSpPr>
            <a:cxnSpLocks/>
          </p:cNvCxnSpPr>
          <p:nvPr/>
        </p:nvCxnSpPr>
        <p:spPr>
          <a:xfrm flipH="1">
            <a:off x="3768324" y="3319647"/>
            <a:ext cx="443724" cy="775947"/>
          </a:xfrm>
          <a:prstGeom prst="straightConnector1">
            <a:avLst/>
          </a:prstGeom>
          <a:ln w="19050">
            <a:solidFill>
              <a:srgbClr val="64C8F1"/>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D9728E2-A0D0-3BE4-4451-FB5080767466}"/>
              </a:ext>
            </a:extLst>
          </p:cNvPr>
          <p:cNvCxnSpPr>
            <a:cxnSpLocks/>
          </p:cNvCxnSpPr>
          <p:nvPr/>
        </p:nvCxnSpPr>
        <p:spPr>
          <a:xfrm>
            <a:off x="4580726" y="3319648"/>
            <a:ext cx="450539" cy="775947"/>
          </a:xfrm>
          <a:prstGeom prst="straightConnector1">
            <a:avLst/>
          </a:prstGeom>
          <a:ln w="19050">
            <a:solidFill>
              <a:srgbClr val="64C8F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390125A4-8D7E-A9C4-10BD-D63B591D60AF}"/>
              </a:ext>
            </a:extLst>
          </p:cNvPr>
          <p:cNvGrpSpPr/>
          <p:nvPr/>
        </p:nvGrpSpPr>
        <p:grpSpPr>
          <a:xfrm>
            <a:off x="4923181" y="4055494"/>
            <a:ext cx="406693" cy="406693"/>
            <a:chOff x="5892653" y="1080280"/>
            <a:chExt cx="406693" cy="406693"/>
          </a:xfrm>
        </p:grpSpPr>
        <p:sp>
          <p:nvSpPr>
            <p:cNvPr id="44" name="Oval 43">
              <a:extLst>
                <a:ext uri="{FF2B5EF4-FFF2-40B4-BE49-F238E27FC236}">
                  <a16:creationId xmlns:a16="http://schemas.microsoft.com/office/drawing/2014/main" id="{9A5FE46A-19C1-3F32-46E6-C3BCD603695B}"/>
                </a:ext>
              </a:extLst>
            </p:cNvPr>
            <p:cNvSpPr/>
            <p:nvPr/>
          </p:nvSpPr>
          <p:spPr>
            <a:xfrm>
              <a:off x="5892653" y="1080280"/>
              <a:ext cx="406693" cy="406693"/>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sz="1100" dirty="0">
                <a:solidFill>
                  <a:schemeClr val="tx1"/>
                </a:solidFill>
              </a:endParaRPr>
            </a:p>
          </p:txBody>
        </p:sp>
        <p:sp>
          <p:nvSpPr>
            <p:cNvPr id="45" name="TextBox 44">
              <a:extLst>
                <a:ext uri="{FF2B5EF4-FFF2-40B4-BE49-F238E27FC236}">
                  <a16:creationId xmlns:a16="http://schemas.microsoft.com/office/drawing/2014/main" id="{7318F387-FC93-E9B7-2EF5-B3BED42FE910}"/>
                </a:ext>
              </a:extLst>
            </p:cNvPr>
            <p:cNvSpPr txBox="1"/>
            <p:nvPr/>
          </p:nvSpPr>
          <p:spPr>
            <a:xfrm>
              <a:off x="5899471" y="1114349"/>
              <a:ext cx="393056" cy="338554"/>
            </a:xfrm>
            <a:prstGeom prst="rect">
              <a:avLst/>
            </a:prstGeom>
            <a:noFill/>
          </p:spPr>
          <p:txBody>
            <a:bodyPr wrap="none" rtlCol="0">
              <a:spAutoFit/>
            </a:bodyPr>
            <a:lstStyle/>
            <a:p>
              <a:r>
                <a:rPr lang="en-US" sz="1600" b="1" dirty="0">
                  <a:solidFill>
                    <a:srgbClr val="BB00F6"/>
                  </a:solidFill>
                </a:rPr>
                <a:t>75</a:t>
              </a:r>
              <a:endParaRPr lang="en-PK" b="1" dirty="0">
                <a:solidFill>
                  <a:srgbClr val="BB00F6"/>
                </a:solidFill>
              </a:endParaRPr>
            </a:p>
          </p:txBody>
        </p:sp>
      </p:grpSp>
      <p:grpSp>
        <p:nvGrpSpPr>
          <p:cNvPr id="46" name="Group 45">
            <a:extLst>
              <a:ext uri="{FF2B5EF4-FFF2-40B4-BE49-F238E27FC236}">
                <a16:creationId xmlns:a16="http://schemas.microsoft.com/office/drawing/2014/main" id="{8E08D0AB-5151-0126-CA71-71BBF0FBB183}"/>
              </a:ext>
            </a:extLst>
          </p:cNvPr>
          <p:cNvGrpSpPr/>
          <p:nvPr/>
        </p:nvGrpSpPr>
        <p:grpSpPr>
          <a:xfrm>
            <a:off x="3462900" y="4072513"/>
            <a:ext cx="406693" cy="406693"/>
            <a:chOff x="5892653" y="1080280"/>
            <a:chExt cx="406693" cy="406693"/>
          </a:xfrm>
        </p:grpSpPr>
        <p:sp>
          <p:nvSpPr>
            <p:cNvPr id="47" name="Oval 46">
              <a:extLst>
                <a:ext uri="{FF2B5EF4-FFF2-40B4-BE49-F238E27FC236}">
                  <a16:creationId xmlns:a16="http://schemas.microsoft.com/office/drawing/2014/main" id="{09BB8BC3-D4F6-59B3-6E32-DAC48C921912}"/>
                </a:ext>
              </a:extLst>
            </p:cNvPr>
            <p:cNvSpPr/>
            <p:nvPr/>
          </p:nvSpPr>
          <p:spPr>
            <a:xfrm>
              <a:off x="5892653" y="1080280"/>
              <a:ext cx="406693" cy="406693"/>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sz="1100" dirty="0">
                <a:solidFill>
                  <a:schemeClr val="tx1"/>
                </a:solidFill>
              </a:endParaRPr>
            </a:p>
          </p:txBody>
        </p:sp>
        <p:sp>
          <p:nvSpPr>
            <p:cNvPr id="48" name="TextBox 47">
              <a:extLst>
                <a:ext uri="{FF2B5EF4-FFF2-40B4-BE49-F238E27FC236}">
                  <a16:creationId xmlns:a16="http://schemas.microsoft.com/office/drawing/2014/main" id="{59A8B85F-B662-3D56-6977-BF00FBCF275F}"/>
                </a:ext>
              </a:extLst>
            </p:cNvPr>
            <p:cNvSpPr txBox="1"/>
            <p:nvPr/>
          </p:nvSpPr>
          <p:spPr>
            <a:xfrm>
              <a:off x="5899471" y="1114349"/>
              <a:ext cx="393056" cy="338554"/>
            </a:xfrm>
            <a:prstGeom prst="rect">
              <a:avLst/>
            </a:prstGeom>
            <a:noFill/>
          </p:spPr>
          <p:txBody>
            <a:bodyPr wrap="none" rtlCol="0">
              <a:spAutoFit/>
            </a:bodyPr>
            <a:lstStyle/>
            <a:p>
              <a:r>
                <a:rPr lang="en-US" sz="1600" b="1" dirty="0">
                  <a:solidFill>
                    <a:srgbClr val="BB00F6"/>
                  </a:solidFill>
                </a:rPr>
                <a:t>25</a:t>
              </a:r>
              <a:endParaRPr lang="en-PK" b="1" dirty="0">
                <a:solidFill>
                  <a:srgbClr val="BB00F6"/>
                </a:solidFill>
              </a:endParaRPr>
            </a:p>
          </p:txBody>
        </p:sp>
      </p:grpSp>
      <p:cxnSp>
        <p:nvCxnSpPr>
          <p:cNvPr id="50" name="Straight Arrow Connector 49">
            <a:extLst>
              <a:ext uri="{FF2B5EF4-FFF2-40B4-BE49-F238E27FC236}">
                <a16:creationId xmlns:a16="http://schemas.microsoft.com/office/drawing/2014/main" id="{F819250F-B9C9-5745-6369-150B1A3E8EE2}"/>
              </a:ext>
            </a:extLst>
          </p:cNvPr>
          <p:cNvCxnSpPr>
            <a:cxnSpLocks/>
          </p:cNvCxnSpPr>
          <p:nvPr/>
        </p:nvCxnSpPr>
        <p:spPr>
          <a:xfrm flipH="1">
            <a:off x="4505284" y="4320167"/>
            <a:ext cx="443724" cy="775947"/>
          </a:xfrm>
          <a:prstGeom prst="straightConnector1">
            <a:avLst/>
          </a:prstGeom>
          <a:ln w="19050">
            <a:solidFill>
              <a:srgbClr val="64C8F1"/>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27DE438-14E4-90B7-0EB2-9F893D18D65C}"/>
              </a:ext>
            </a:extLst>
          </p:cNvPr>
          <p:cNvCxnSpPr>
            <a:cxnSpLocks/>
          </p:cNvCxnSpPr>
          <p:nvPr/>
        </p:nvCxnSpPr>
        <p:spPr>
          <a:xfrm>
            <a:off x="5317686" y="4320168"/>
            <a:ext cx="450539" cy="775947"/>
          </a:xfrm>
          <a:prstGeom prst="straightConnector1">
            <a:avLst/>
          </a:prstGeom>
          <a:ln w="19050">
            <a:solidFill>
              <a:srgbClr val="64C8F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3AA14E50-0550-40DD-52A6-FB3160E431EE}"/>
              </a:ext>
            </a:extLst>
          </p:cNvPr>
          <p:cNvGrpSpPr/>
          <p:nvPr/>
        </p:nvGrpSpPr>
        <p:grpSpPr>
          <a:xfrm>
            <a:off x="5660141" y="5056014"/>
            <a:ext cx="406693" cy="406693"/>
            <a:chOff x="5892653" y="1080280"/>
            <a:chExt cx="406693" cy="406693"/>
          </a:xfrm>
        </p:grpSpPr>
        <p:sp>
          <p:nvSpPr>
            <p:cNvPr id="53" name="Oval 52">
              <a:extLst>
                <a:ext uri="{FF2B5EF4-FFF2-40B4-BE49-F238E27FC236}">
                  <a16:creationId xmlns:a16="http://schemas.microsoft.com/office/drawing/2014/main" id="{13F119D5-2C97-57AA-31DB-D30C4022E1F8}"/>
                </a:ext>
              </a:extLst>
            </p:cNvPr>
            <p:cNvSpPr/>
            <p:nvPr/>
          </p:nvSpPr>
          <p:spPr>
            <a:xfrm>
              <a:off x="5892653" y="1080280"/>
              <a:ext cx="406693" cy="406693"/>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sz="1100" dirty="0">
                <a:solidFill>
                  <a:schemeClr val="tx1"/>
                </a:solidFill>
              </a:endParaRPr>
            </a:p>
          </p:txBody>
        </p:sp>
        <p:sp>
          <p:nvSpPr>
            <p:cNvPr id="54" name="TextBox 53">
              <a:extLst>
                <a:ext uri="{FF2B5EF4-FFF2-40B4-BE49-F238E27FC236}">
                  <a16:creationId xmlns:a16="http://schemas.microsoft.com/office/drawing/2014/main" id="{FDB11245-BF7A-3D5E-AD7B-24C0BACC1ACB}"/>
                </a:ext>
              </a:extLst>
            </p:cNvPr>
            <p:cNvSpPr txBox="1"/>
            <p:nvPr/>
          </p:nvSpPr>
          <p:spPr>
            <a:xfrm>
              <a:off x="5899471" y="1114349"/>
              <a:ext cx="393056" cy="338554"/>
            </a:xfrm>
            <a:prstGeom prst="rect">
              <a:avLst/>
            </a:prstGeom>
            <a:noFill/>
          </p:spPr>
          <p:txBody>
            <a:bodyPr wrap="none" rtlCol="0">
              <a:spAutoFit/>
            </a:bodyPr>
            <a:lstStyle/>
            <a:p>
              <a:r>
                <a:rPr lang="en-US" sz="1600" b="1" dirty="0">
                  <a:solidFill>
                    <a:srgbClr val="BB00F6"/>
                  </a:solidFill>
                </a:rPr>
                <a:t>85</a:t>
              </a:r>
              <a:endParaRPr lang="en-PK" b="1" dirty="0">
                <a:solidFill>
                  <a:srgbClr val="BB00F6"/>
                </a:solidFill>
              </a:endParaRPr>
            </a:p>
          </p:txBody>
        </p:sp>
      </p:grpSp>
      <p:grpSp>
        <p:nvGrpSpPr>
          <p:cNvPr id="55" name="Group 54">
            <a:extLst>
              <a:ext uri="{FF2B5EF4-FFF2-40B4-BE49-F238E27FC236}">
                <a16:creationId xmlns:a16="http://schemas.microsoft.com/office/drawing/2014/main" id="{A487B9C5-6CB0-6B0B-BF2D-D5BEF70BC347}"/>
              </a:ext>
            </a:extLst>
          </p:cNvPr>
          <p:cNvGrpSpPr/>
          <p:nvPr/>
        </p:nvGrpSpPr>
        <p:grpSpPr>
          <a:xfrm>
            <a:off x="4199860" y="5073033"/>
            <a:ext cx="406693" cy="406693"/>
            <a:chOff x="5892653" y="1080280"/>
            <a:chExt cx="406693" cy="406693"/>
          </a:xfrm>
        </p:grpSpPr>
        <p:sp>
          <p:nvSpPr>
            <p:cNvPr id="56" name="Oval 55">
              <a:extLst>
                <a:ext uri="{FF2B5EF4-FFF2-40B4-BE49-F238E27FC236}">
                  <a16:creationId xmlns:a16="http://schemas.microsoft.com/office/drawing/2014/main" id="{BC3DC2B2-101F-0183-5359-B5DCC80CF6AD}"/>
                </a:ext>
              </a:extLst>
            </p:cNvPr>
            <p:cNvSpPr/>
            <p:nvPr/>
          </p:nvSpPr>
          <p:spPr>
            <a:xfrm>
              <a:off x="5892653" y="1080280"/>
              <a:ext cx="406693" cy="406693"/>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sz="1100" dirty="0">
                <a:solidFill>
                  <a:schemeClr val="tx1"/>
                </a:solidFill>
              </a:endParaRPr>
            </a:p>
          </p:txBody>
        </p:sp>
        <p:sp>
          <p:nvSpPr>
            <p:cNvPr id="57" name="TextBox 56">
              <a:extLst>
                <a:ext uri="{FF2B5EF4-FFF2-40B4-BE49-F238E27FC236}">
                  <a16:creationId xmlns:a16="http://schemas.microsoft.com/office/drawing/2014/main" id="{0812AC4C-BB2F-050A-74AA-DD03D42303B4}"/>
                </a:ext>
              </a:extLst>
            </p:cNvPr>
            <p:cNvSpPr txBox="1"/>
            <p:nvPr/>
          </p:nvSpPr>
          <p:spPr>
            <a:xfrm>
              <a:off x="5899471" y="1114349"/>
              <a:ext cx="393056" cy="338554"/>
            </a:xfrm>
            <a:prstGeom prst="rect">
              <a:avLst/>
            </a:prstGeom>
            <a:noFill/>
          </p:spPr>
          <p:txBody>
            <a:bodyPr wrap="none" rtlCol="0">
              <a:spAutoFit/>
            </a:bodyPr>
            <a:lstStyle/>
            <a:p>
              <a:r>
                <a:rPr lang="en-US" sz="1600" b="1" dirty="0">
                  <a:solidFill>
                    <a:srgbClr val="BB00F6"/>
                  </a:solidFill>
                </a:rPr>
                <a:t>65</a:t>
              </a:r>
              <a:endParaRPr lang="en-PK" b="1" dirty="0">
                <a:solidFill>
                  <a:srgbClr val="BB00F6"/>
                </a:solidFill>
              </a:endParaRPr>
            </a:p>
          </p:txBody>
        </p:sp>
      </p:grpSp>
      <p:sp>
        <p:nvSpPr>
          <p:cNvPr id="59" name="TextBox 58">
            <a:extLst>
              <a:ext uri="{FF2B5EF4-FFF2-40B4-BE49-F238E27FC236}">
                <a16:creationId xmlns:a16="http://schemas.microsoft.com/office/drawing/2014/main" id="{15390AE2-4A71-9AA0-2895-896B77F8A466}"/>
              </a:ext>
            </a:extLst>
          </p:cNvPr>
          <p:cNvSpPr txBox="1"/>
          <p:nvPr/>
        </p:nvSpPr>
        <p:spPr>
          <a:xfrm>
            <a:off x="5153030" y="1686081"/>
            <a:ext cx="631904" cy="261610"/>
          </a:xfrm>
          <a:prstGeom prst="rect">
            <a:avLst/>
          </a:prstGeom>
          <a:noFill/>
        </p:spPr>
        <p:txBody>
          <a:bodyPr wrap="none" rtlCol="0">
            <a:spAutoFit/>
          </a:bodyPr>
          <a:lstStyle/>
          <a:p>
            <a:r>
              <a:rPr lang="en-US" sz="1100" b="1" dirty="0">
                <a:solidFill>
                  <a:srgbClr val="FF0000"/>
                </a:solidFill>
                <a:latin typeface="Arial Black" panose="020B0A04020102020204" pitchFamily="34" charset="0"/>
                <a:cs typeface="Courier New" panose="02070309020205020404" pitchFamily="49" charset="0"/>
              </a:rPr>
              <a:t>3–2=1</a:t>
            </a:r>
            <a:endParaRPr lang="en-PK" sz="1100" b="1" dirty="0">
              <a:solidFill>
                <a:srgbClr val="FF0000"/>
              </a:solidFill>
              <a:latin typeface="Arial Black" panose="020B0A04020102020204" pitchFamily="34" charset="0"/>
              <a:cs typeface="Courier New" panose="02070309020205020404" pitchFamily="49" charset="0"/>
            </a:endParaRPr>
          </a:p>
        </p:txBody>
      </p:sp>
      <p:sp>
        <p:nvSpPr>
          <p:cNvPr id="60" name="TextBox 59">
            <a:extLst>
              <a:ext uri="{FF2B5EF4-FFF2-40B4-BE49-F238E27FC236}">
                <a16:creationId xmlns:a16="http://schemas.microsoft.com/office/drawing/2014/main" id="{50CA05F8-2FAD-A075-C9AE-EEBF9BA94208}"/>
              </a:ext>
            </a:extLst>
          </p:cNvPr>
          <p:cNvSpPr txBox="1"/>
          <p:nvPr/>
        </p:nvSpPr>
        <p:spPr>
          <a:xfrm>
            <a:off x="3833981" y="2769907"/>
            <a:ext cx="654346" cy="261610"/>
          </a:xfrm>
          <a:prstGeom prst="rect">
            <a:avLst/>
          </a:prstGeom>
          <a:noFill/>
        </p:spPr>
        <p:txBody>
          <a:bodyPr wrap="none" rtlCol="0">
            <a:spAutoFit/>
          </a:bodyPr>
          <a:lstStyle/>
          <a:p>
            <a:r>
              <a:rPr lang="en-US" sz="1100" b="1" dirty="0">
                <a:solidFill>
                  <a:srgbClr val="FF0000"/>
                </a:solidFill>
                <a:latin typeface="Arial Black" panose="020B0A04020102020204" pitchFamily="34" charset="0"/>
                <a:cs typeface="Courier New" panose="02070309020205020404" pitchFamily="49" charset="0"/>
              </a:rPr>
              <a:t>1-2=-1</a:t>
            </a:r>
            <a:endParaRPr lang="en-PK" sz="1100" b="1" dirty="0">
              <a:solidFill>
                <a:srgbClr val="FF0000"/>
              </a:solidFill>
              <a:latin typeface="Arial Black" panose="020B0A04020102020204" pitchFamily="34" charset="0"/>
              <a:cs typeface="Courier New" panose="02070309020205020404" pitchFamily="49" charset="0"/>
            </a:endParaRPr>
          </a:p>
        </p:txBody>
      </p:sp>
      <p:sp>
        <p:nvSpPr>
          <p:cNvPr id="61" name="TextBox 60">
            <a:extLst>
              <a:ext uri="{FF2B5EF4-FFF2-40B4-BE49-F238E27FC236}">
                <a16:creationId xmlns:a16="http://schemas.microsoft.com/office/drawing/2014/main" id="{1A971E74-6216-32D5-6582-2C5A36110381}"/>
              </a:ext>
            </a:extLst>
          </p:cNvPr>
          <p:cNvSpPr txBox="1"/>
          <p:nvPr/>
        </p:nvSpPr>
        <p:spPr>
          <a:xfrm>
            <a:off x="6532968" y="2754593"/>
            <a:ext cx="631904" cy="261610"/>
          </a:xfrm>
          <a:prstGeom prst="rect">
            <a:avLst/>
          </a:prstGeom>
          <a:noFill/>
        </p:spPr>
        <p:txBody>
          <a:bodyPr wrap="none" rtlCol="0">
            <a:spAutoFit/>
          </a:bodyPr>
          <a:lstStyle/>
          <a:p>
            <a:r>
              <a:rPr lang="en-US" sz="1100" b="1" dirty="0">
                <a:solidFill>
                  <a:srgbClr val="FF0000"/>
                </a:solidFill>
                <a:latin typeface="Arial Black" panose="020B0A04020102020204" pitchFamily="34" charset="0"/>
                <a:cs typeface="Courier New" panose="02070309020205020404" pitchFamily="49" charset="0"/>
              </a:rPr>
              <a:t>1–1=0</a:t>
            </a:r>
            <a:endParaRPr lang="en-PK" sz="1100" b="1" dirty="0">
              <a:solidFill>
                <a:srgbClr val="FF0000"/>
              </a:solidFill>
              <a:latin typeface="Arial Black" panose="020B0A04020102020204" pitchFamily="34" charset="0"/>
              <a:cs typeface="Courier New" panose="02070309020205020404" pitchFamily="49" charset="0"/>
            </a:endParaRPr>
          </a:p>
        </p:txBody>
      </p:sp>
      <p:sp>
        <p:nvSpPr>
          <p:cNvPr id="62" name="TextBox 61">
            <a:extLst>
              <a:ext uri="{FF2B5EF4-FFF2-40B4-BE49-F238E27FC236}">
                <a16:creationId xmlns:a16="http://schemas.microsoft.com/office/drawing/2014/main" id="{5090A230-ECBB-7FB5-3779-7F9904BD9FFE}"/>
              </a:ext>
            </a:extLst>
          </p:cNvPr>
          <p:cNvSpPr txBox="1"/>
          <p:nvPr/>
        </p:nvSpPr>
        <p:spPr>
          <a:xfrm>
            <a:off x="4953949" y="3810903"/>
            <a:ext cx="631904" cy="261610"/>
          </a:xfrm>
          <a:prstGeom prst="rect">
            <a:avLst/>
          </a:prstGeom>
          <a:noFill/>
        </p:spPr>
        <p:txBody>
          <a:bodyPr wrap="none" rtlCol="0">
            <a:spAutoFit/>
          </a:bodyPr>
          <a:lstStyle/>
          <a:p>
            <a:r>
              <a:rPr lang="en-US" sz="1100" b="1" dirty="0">
                <a:solidFill>
                  <a:srgbClr val="FF0000"/>
                </a:solidFill>
                <a:latin typeface="Arial Black" panose="020B0A04020102020204" pitchFamily="34" charset="0"/>
                <a:cs typeface="Courier New" panose="02070309020205020404" pitchFamily="49" charset="0"/>
              </a:rPr>
              <a:t>1–1=0</a:t>
            </a:r>
            <a:endParaRPr lang="en-PK" sz="1100" b="1" dirty="0">
              <a:solidFill>
                <a:srgbClr val="FF0000"/>
              </a:solidFill>
              <a:latin typeface="Arial Black" panose="020B0A04020102020204" pitchFamily="34" charset="0"/>
              <a:cs typeface="Courier New" panose="02070309020205020404" pitchFamily="49" charset="0"/>
            </a:endParaRPr>
          </a:p>
        </p:txBody>
      </p:sp>
      <p:sp>
        <p:nvSpPr>
          <p:cNvPr id="63" name="TextBox 62">
            <a:extLst>
              <a:ext uri="{FF2B5EF4-FFF2-40B4-BE49-F238E27FC236}">
                <a16:creationId xmlns:a16="http://schemas.microsoft.com/office/drawing/2014/main" id="{6904C265-FAA8-8E23-D789-75C711639AEC}"/>
              </a:ext>
            </a:extLst>
          </p:cNvPr>
          <p:cNvSpPr txBox="1"/>
          <p:nvPr/>
        </p:nvSpPr>
        <p:spPr>
          <a:xfrm>
            <a:off x="7221688" y="3759814"/>
            <a:ext cx="279244" cy="261610"/>
          </a:xfrm>
          <a:prstGeom prst="rect">
            <a:avLst/>
          </a:prstGeom>
          <a:noFill/>
        </p:spPr>
        <p:txBody>
          <a:bodyPr wrap="none" rtlCol="0">
            <a:spAutoFit/>
          </a:bodyPr>
          <a:lstStyle/>
          <a:p>
            <a:r>
              <a:rPr lang="en-US" sz="1100" b="1" dirty="0">
                <a:solidFill>
                  <a:srgbClr val="FF0000"/>
                </a:solidFill>
                <a:latin typeface="Arial Black" panose="020B0A04020102020204" pitchFamily="34" charset="0"/>
                <a:cs typeface="Courier New" panose="02070309020205020404" pitchFamily="49" charset="0"/>
              </a:rPr>
              <a:t>0</a:t>
            </a:r>
            <a:endParaRPr lang="en-PK" sz="1100" b="1" dirty="0">
              <a:solidFill>
                <a:srgbClr val="FF0000"/>
              </a:solidFill>
              <a:latin typeface="Arial Black" panose="020B0A04020102020204" pitchFamily="34" charset="0"/>
              <a:cs typeface="Courier New" panose="02070309020205020404" pitchFamily="49" charset="0"/>
            </a:endParaRPr>
          </a:p>
        </p:txBody>
      </p:sp>
      <p:sp>
        <p:nvSpPr>
          <p:cNvPr id="64" name="TextBox 63">
            <a:extLst>
              <a:ext uri="{FF2B5EF4-FFF2-40B4-BE49-F238E27FC236}">
                <a16:creationId xmlns:a16="http://schemas.microsoft.com/office/drawing/2014/main" id="{ED704096-5661-445A-F3F3-508ACA83943E}"/>
              </a:ext>
            </a:extLst>
          </p:cNvPr>
          <p:cNvSpPr txBox="1"/>
          <p:nvPr/>
        </p:nvSpPr>
        <p:spPr>
          <a:xfrm>
            <a:off x="5714363" y="3793647"/>
            <a:ext cx="279244" cy="261610"/>
          </a:xfrm>
          <a:prstGeom prst="rect">
            <a:avLst/>
          </a:prstGeom>
          <a:noFill/>
        </p:spPr>
        <p:txBody>
          <a:bodyPr wrap="none" rtlCol="0">
            <a:spAutoFit/>
          </a:bodyPr>
          <a:lstStyle/>
          <a:p>
            <a:r>
              <a:rPr lang="en-US" sz="1100" b="1" dirty="0">
                <a:solidFill>
                  <a:srgbClr val="FF0000"/>
                </a:solidFill>
                <a:latin typeface="Arial Black" panose="020B0A04020102020204" pitchFamily="34" charset="0"/>
                <a:cs typeface="Courier New" panose="02070309020205020404" pitchFamily="49" charset="0"/>
              </a:rPr>
              <a:t>0</a:t>
            </a:r>
            <a:endParaRPr lang="en-PK" sz="1100" b="1" dirty="0">
              <a:solidFill>
                <a:srgbClr val="FF0000"/>
              </a:solidFill>
              <a:latin typeface="Arial Black" panose="020B0A04020102020204" pitchFamily="34" charset="0"/>
              <a:cs typeface="Courier New" panose="02070309020205020404" pitchFamily="49" charset="0"/>
            </a:endParaRPr>
          </a:p>
        </p:txBody>
      </p:sp>
      <p:sp>
        <p:nvSpPr>
          <p:cNvPr id="65" name="TextBox 64">
            <a:extLst>
              <a:ext uri="{FF2B5EF4-FFF2-40B4-BE49-F238E27FC236}">
                <a16:creationId xmlns:a16="http://schemas.microsoft.com/office/drawing/2014/main" id="{7FCB41C8-D27D-A1AB-99E9-67DB2539C122}"/>
              </a:ext>
            </a:extLst>
          </p:cNvPr>
          <p:cNvSpPr txBox="1"/>
          <p:nvPr/>
        </p:nvSpPr>
        <p:spPr>
          <a:xfrm>
            <a:off x="5707583" y="4811423"/>
            <a:ext cx="279244" cy="261610"/>
          </a:xfrm>
          <a:prstGeom prst="rect">
            <a:avLst/>
          </a:prstGeom>
          <a:noFill/>
        </p:spPr>
        <p:txBody>
          <a:bodyPr wrap="none" rtlCol="0">
            <a:spAutoFit/>
          </a:bodyPr>
          <a:lstStyle/>
          <a:p>
            <a:r>
              <a:rPr lang="en-US" sz="1100" b="1" dirty="0">
                <a:solidFill>
                  <a:srgbClr val="FF0000"/>
                </a:solidFill>
                <a:latin typeface="Arial Black" panose="020B0A04020102020204" pitchFamily="34" charset="0"/>
                <a:cs typeface="Courier New" panose="02070309020205020404" pitchFamily="49" charset="0"/>
              </a:rPr>
              <a:t>0</a:t>
            </a:r>
            <a:endParaRPr lang="en-PK" sz="1100" b="1" dirty="0">
              <a:solidFill>
                <a:srgbClr val="FF0000"/>
              </a:solidFill>
              <a:latin typeface="Arial Black" panose="020B0A04020102020204" pitchFamily="34" charset="0"/>
              <a:cs typeface="Courier New" panose="02070309020205020404" pitchFamily="49" charset="0"/>
            </a:endParaRPr>
          </a:p>
        </p:txBody>
      </p:sp>
      <p:sp>
        <p:nvSpPr>
          <p:cNvPr id="66" name="TextBox 65">
            <a:extLst>
              <a:ext uri="{FF2B5EF4-FFF2-40B4-BE49-F238E27FC236}">
                <a16:creationId xmlns:a16="http://schemas.microsoft.com/office/drawing/2014/main" id="{4A3C61B5-1778-9DAA-075E-C628A3F8612C}"/>
              </a:ext>
            </a:extLst>
          </p:cNvPr>
          <p:cNvSpPr txBox="1"/>
          <p:nvPr/>
        </p:nvSpPr>
        <p:spPr>
          <a:xfrm>
            <a:off x="4263584" y="4828458"/>
            <a:ext cx="279244" cy="261610"/>
          </a:xfrm>
          <a:prstGeom prst="rect">
            <a:avLst/>
          </a:prstGeom>
          <a:noFill/>
        </p:spPr>
        <p:txBody>
          <a:bodyPr wrap="none" rtlCol="0">
            <a:spAutoFit/>
          </a:bodyPr>
          <a:lstStyle/>
          <a:p>
            <a:r>
              <a:rPr lang="en-US" sz="1100" b="1" dirty="0">
                <a:solidFill>
                  <a:srgbClr val="FF0000"/>
                </a:solidFill>
                <a:latin typeface="Arial Black" panose="020B0A04020102020204" pitchFamily="34" charset="0"/>
                <a:cs typeface="Courier New" panose="02070309020205020404" pitchFamily="49" charset="0"/>
              </a:rPr>
              <a:t>0</a:t>
            </a:r>
            <a:endParaRPr lang="en-PK" sz="1100" b="1" dirty="0">
              <a:solidFill>
                <a:srgbClr val="FF0000"/>
              </a:solidFill>
              <a:latin typeface="Arial Black" panose="020B0A04020102020204" pitchFamily="34" charset="0"/>
              <a:cs typeface="Courier New" panose="02070309020205020404" pitchFamily="49" charset="0"/>
            </a:endParaRPr>
          </a:p>
        </p:txBody>
      </p:sp>
      <p:sp>
        <p:nvSpPr>
          <p:cNvPr id="67" name="TextBox 66">
            <a:extLst>
              <a:ext uri="{FF2B5EF4-FFF2-40B4-BE49-F238E27FC236}">
                <a16:creationId xmlns:a16="http://schemas.microsoft.com/office/drawing/2014/main" id="{AFFD5CB0-BED3-5EAE-F531-E2D2CBB0340C}"/>
              </a:ext>
            </a:extLst>
          </p:cNvPr>
          <p:cNvSpPr txBox="1"/>
          <p:nvPr/>
        </p:nvSpPr>
        <p:spPr>
          <a:xfrm>
            <a:off x="3492819" y="3805409"/>
            <a:ext cx="279244" cy="261610"/>
          </a:xfrm>
          <a:prstGeom prst="rect">
            <a:avLst/>
          </a:prstGeom>
          <a:noFill/>
        </p:spPr>
        <p:txBody>
          <a:bodyPr wrap="none" rtlCol="0">
            <a:spAutoFit/>
          </a:bodyPr>
          <a:lstStyle/>
          <a:p>
            <a:r>
              <a:rPr lang="en-US" sz="1100" b="1" dirty="0">
                <a:solidFill>
                  <a:srgbClr val="FF0000"/>
                </a:solidFill>
                <a:latin typeface="Arial Black" panose="020B0A04020102020204" pitchFamily="34" charset="0"/>
                <a:cs typeface="Courier New" panose="02070309020205020404" pitchFamily="49" charset="0"/>
              </a:rPr>
              <a:t>0</a:t>
            </a:r>
            <a:endParaRPr lang="en-PK" sz="1100" b="1" dirty="0">
              <a:solidFill>
                <a:srgbClr val="FF0000"/>
              </a:solidFill>
              <a:latin typeface="Arial Black" panose="020B0A04020102020204" pitchFamily="34" charset="0"/>
              <a:cs typeface="Courier New" panose="02070309020205020404" pitchFamily="49" charset="0"/>
            </a:endParaRPr>
          </a:p>
        </p:txBody>
      </p:sp>
    </p:spTree>
    <p:extLst>
      <p:ext uri="{BB962C8B-B14F-4D97-AF65-F5344CB8AC3E}">
        <p14:creationId xmlns:p14="http://schemas.microsoft.com/office/powerpoint/2010/main" val="1443031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P spid="65" grpId="0"/>
      <p:bldP spid="66" grpId="0"/>
      <p:bldP spid="6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233415" cy="3693319"/>
          </a:xfrm>
          <a:prstGeom prst="rect">
            <a:avLst/>
          </a:prstGeom>
          <a:noFill/>
        </p:spPr>
        <p:txBody>
          <a:bodyPr wrap="square">
            <a:spAutoFit/>
          </a:bodyPr>
          <a:lstStyle/>
          <a:p>
            <a:r>
              <a:rPr lang="en-US" b="1" dirty="0"/>
              <a:t>Right Left Rotation </a:t>
            </a:r>
          </a:p>
          <a:p>
            <a:r>
              <a:rPr lang="en-US" b="1" dirty="0"/>
              <a:t>(Double — RL Rotation)</a:t>
            </a:r>
            <a:endParaRPr lang="en-US" dirty="0"/>
          </a:p>
          <a:p>
            <a:r>
              <a:rPr lang="en-US" dirty="0"/>
              <a:t>The RL Rotation is combination of single right rotation followed by single left rotation. In RL Rotation, first every node moves one position to right then one position to left from the current position. To understand RL Rotation, let us consider following insertion operations into an AVL Tree</a:t>
            </a:r>
          </a:p>
          <a:p>
            <a:pPr algn="l"/>
            <a:endParaRPr lang="en-US" b="0" i="0" dirty="0">
              <a:solidFill>
                <a:srgbClr val="292929"/>
              </a:solidFill>
              <a:effectLst/>
              <a:latin typeface="charter"/>
            </a:endParaRPr>
          </a:p>
        </p:txBody>
      </p:sp>
      <p:pic>
        <p:nvPicPr>
          <p:cNvPr id="2" name="Picture 1">
            <a:extLst>
              <a:ext uri="{FF2B5EF4-FFF2-40B4-BE49-F238E27FC236}">
                <a16:creationId xmlns:a16="http://schemas.microsoft.com/office/drawing/2014/main" id="{15122BA7-E705-4062-9CB8-9BF76502EC33}"/>
              </a:ext>
            </a:extLst>
          </p:cNvPr>
          <p:cNvPicPr>
            <a:picLocks noChangeAspect="1"/>
          </p:cNvPicPr>
          <p:nvPr/>
        </p:nvPicPr>
        <p:blipFill>
          <a:blip r:embed="rId2"/>
          <a:stretch>
            <a:fillRect/>
          </a:stretch>
        </p:blipFill>
        <p:spPr>
          <a:xfrm>
            <a:off x="-2029813" y="724020"/>
            <a:ext cx="14221813" cy="5409959"/>
          </a:xfrm>
          <a:prstGeom prst="rect">
            <a:avLst/>
          </a:prstGeom>
        </p:spPr>
      </p:pic>
      <p:sp>
        <p:nvSpPr>
          <p:cNvPr id="3" name="Rectangle 2">
            <a:extLst>
              <a:ext uri="{FF2B5EF4-FFF2-40B4-BE49-F238E27FC236}">
                <a16:creationId xmlns:a16="http://schemas.microsoft.com/office/drawing/2014/main" id="{51C8C119-64B9-4D28-9D8A-DC9A5232EAD9}"/>
              </a:ext>
            </a:extLst>
          </p:cNvPr>
          <p:cNvSpPr/>
          <p:nvPr/>
        </p:nvSpPr>
        <p:spPr>
          <a:xfrm>
            <a:off x="7860938" y="1143940"/>
            <a:ext cx="4558146" cy="59583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F26572A6-7C5A-4128-8E3F-9D55B97A4F9A}"/>
              </a:ext>
            </a:extLst>
          </p:cNvPr>
          <p:cNvSpPr/>
          <p:nvPr/>
        </p:nvSpPr>
        <p:spPr>
          <a:xfrm>
            <a:off x="0" y="623455"/>
            <a:ext cx="4558146" cy="62345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4" name="Rectangle 3">
            <a:extLst>
              <a:ext uri="{FF2B5EF4-FFF2-40B4-BE49-F238E27FC236}">
                <a16:creationId xmlns:a16="http://schemas.microsoft.com/office/drawing/2014/main" id="{928DBA54-7BEF-6F5F-62C0-D0832A7D04EA}"/>
              </a:ext>
            </a:extLst>
          </p:cNvPr>
          <p:cNvSpPr/>
          <p:nvPr/>
        </p:nvSpPr>
        <p:spPr>
          <a:xfrm rot="19681173">
            <a:off x="8151363" y="623455"/>
            <a:ext cx="4558146" cy="59583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4223432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233415" cy="3693319"/>
          </a:xfrm>
          <a:prstGeom prst="rect">
            <a:avLst/>
          </a:prstGeom>
          <a:noFill/>
        </p:spPr>
        <p:txBody>
          <a:bodyPr wrap="square">
            <a:spAutoFit/>
          </a:bodyPr>
          <a:lstStyle/>
          <a:p>
            <a:r>
              <a:rPr lang="en-US" b="1" dirty="0"/>
              <a:t>Right Left Rotation </a:t>
            </a:r>
          </a:p>
          <a:p>
            <a:r>
              <a:rPr lang="en-US" b="1" dirty="0"/>
              <a:t>(Double — RL Rotation)</a:t>
            </a:r>
            <a:endParaRPr lang="en-US" dirty="0"/>
          </a:p>
          <a:p>
            <a:r>
              <a:rPr lang="en-US" dirty="0"/>
              <a:t>The RL Rotation is combination of single right rotation followed by single left rotation. In RL Rotation, first every node moves one position to right then one position to left from the current position. To understand RL Rotation, let us consider following insertion operations into an AVL Tree</a:t>
            </a:r>
          </a:p>
          <a:p>
            <a:pPr algn="l"/>
            <a:endParaRPr lang="en-US" b="0" i="0" dirty="0">
              <a:solidFill>
                <a:srgbClr val="292929"/>
              </a:solidFill>
              <a:effectLst/>
              <a:latin typeface="charter"/>
            </a:endParaRPr>
          </a:p>
        </p:txBody>
      </p:sp>
      <p:pic>
        <p:nvPicPr>
          <p:cNvPr id="2" name="Picture 1">
            <a:extLst>
              <a:ext uri="{FF2B5EF4-FFF2-40B4-BE49-F238E27FC236}">
                <a16:creationId xmlns:a16="http://schemas.microsoft.com/office/drawing/2014/main" id="{15122BA7-E705-4062-9CB8-9BF76502EC33}"/>
              </a:ext>
            </a:extLst>
          </p:cNvPr>
          <p:cNvPicPr>
            <a:picLocks noChangeAspect="1"/>
          </p:cNvPicPr>
          <p:nvPr/>
        </p:nvPicPr>
        <p:blipFill>
          <a:blip r:embed="rId2"/>
          <a:stretch>
            <a:fillRect/>
          </a:stretch>
        </p:blipFill>
        <p:spPr>
          <a:xfrm>
            <a:off x="-6360875" y="724020"/>
            <a:ext cx="14221813" cy="5409959"/>
          </a:xfrm>
          <a:prstGeom prst="rect">
            <a:avLst/>
          </a:prstGeom>
        </p:spPr>
      </p:pic>
      <p:sp>
        <p:nvSpPr>
          <p:cNvPr id="3" name="Rectangle 2">
            <a:extLst>
              <a:ext uri="{FF2B5EF4-FFF2-40B4-BE49-F238E27FC236}">
                <a16:creationId xmlns:a16="http://schemas.microsoft.com/office/drawing/2014/main" id="{51C8C119-64B9-4D28-9D8A-DC9A5232EAD9}"/>
              </a:ext>
            </a:extLst>
          </p:cNvPr>
          <p:cNvSpPr/>
          <p:nvPr/>
        </p:nvSpPr>
        <p:spPr>
          <a:xfrm>
            <a:off x="7860938" y="1143940"/>
            <a:ext cx="4558146" cy="59583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F26572A6-7C5A-4128-8E3F-9D55B97A4F9A}"/>
              </a:ext>
            </a:extLst>
          </p:cNvPr>
          <p:cNvSpPr/>
          <p:nvPr/>
        </p:nvSpPr>
        <p:spPr>
          <a:xfrm rot="20510052">
            <a:off x="-1252602" y="623455"/>
            <a:ext cx="4558146" cy="62345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1008356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6EA54FEE-A823-474A-15D0-28ACAB8EF553}"/>
              </a:ext>
            </a:extLst>
          </p:cNvPr>
          <p:cNvSpPr txBox="1"/>
          <p:nvPr/>
        </p:nvSpPr>
        <p:spPr>
          <a:xfrm>
            <a:off x="239391" y="244741"/>
            <a:ext cx="2314575" cy="369332"/>
          </a:xfrm>
          <a:prstGeom prst="rect">
            <a:avLst/>
          </a:prstGeom>
          <a:noFill/>
        </p:spPr>
        <p:txBody>
          <a:bodyPr wrap="square">
            <a:spAutoFit/>
          </a:bodyPr>
          <a:lstStyle/>
          <a:p>
            <a:r>
              <a:rPr lang="en-US" dirty="0"/>
              <a:t>3,2,1,4,5,6,7,16,15,14</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13480" cy="1100851"/>
            <a:chOff x="5760669" y="614073"/>
            <a:chExt cx="713480" cy="1100851"/>
          </a:xfrm>
        </p:grpSpPr>
        <p:sp>
          <p:nvSpPr>
            <p:cNvPr id="6" name="Oval 5">
              <a:extLst>
                <a:ext uri="{FF2B5EF4-FFF2-40B4-BE49-F238E27FC236}">
                  <a16:creationId xmlns:a16="http://schemas.microsoft.com/office/drawing/2014/main" id="{C83DF468-F52E-FC5D-F16B-B9547E06CEEC}"/>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853709" y="614073"/>
            <a:ext cx="715680" cy="1100851"/>
            <a:chOff x="4853709" y="614073"/>
            <a:chExt cx="715680" cy="1100851"/>
          </a:xfrm>
        </p:grpSpPr>
        <p:sp>
          <p:nvSpPr>
            <p:cNvPr id="7" name="Oval 6">
              <a:extLst>
                <a:ext uri="{FF2B5EF4-FFF2-40B4-BE49-F238E27FC236}">
                  <a16:creationId xmlns:a16="http://schemas.microsoft.com/office/drawing/2014/main" id="{A5A84DD1-E9E7-B1F3-CC1F-A30B634C6E97}"/>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4840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EA54FEE-A823-474A-15D0-28ACAB8EF553}"/>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75000"/>
                  </a:schemeClr>
                </a:solidFill>
              </a:rPr>
              <a:t>3,2,1,4,5,6,7,16,15,14</a:t>
            </a:r>
          </a:p>
        </p:txBody>
      </p:sp>
    </p:spTree>
    <p:extLst>
      <p:ext uri="{BB962C8B-B14F-4D97-AF65-F5344CB8AC3E}">
        <p14:creationId xmlns:p14="http://schemas.microsoft.com/office/powerpoint/2010/main" val="945343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TextBox 7">
            <a:extLst>
              <a:ext uri="{FF2B5EF4-FFF2-40B4-BE49-F238E27FC236}">
                <a16:creationId xmlns:a16="http://schemas.microsoft.com/office/drawing/2014/main" id="{6EA54FEE-A823-474A-15D0-28ACAB8EF553}"/>
              </a:ext>
            </a:extLst>
          </p:cNvPr>
          <p:cNvSpPr txBox="1"/>
          <p:nvPr/>
        </p:nvSpPr>
        <p:spPr>
          <a:xfrm>
            <a:off x="239391" y="244741"/>
            <a:ext cx="2314575" cy="369332"/>
          </a:xfrm>
          <a:prstGeom prst="rect">
            <a:avLst/>
          </a:prstGeom>
          <a:noFill/>
        </p:spPr>
        <p:txBody>
          <a:bodyPr wrap="square">
            <a:spAutoFit/>
          </a:bodyPr>
          <a:lstStyle/>
          <a:p>
            <a:r>
              <a:rPr lang="en-US" b="1" dirty="0">
                <a:solidFill>
                  <a:srgbClr val="FF0000"/>
                </a:solidFill>
              </a:rPr>
              <a:t>3</a:t>
            </a:r>
            <a:r>
              <a:rPr lang="en-US" dirty="0">
                <a:solidFill>
                  <a:schemeClr val="bg1">
                    <a:lumMod val="75000"/>
                  </a:schemeClr>
                </a:solidFill>
              </a:rPr>
              <a:t>,2,1,4,5,6,7,16,15,14</a:t>
            </a:r>
          </a:p>
        </p:txBody>
      </p:sp>
    </p:spTree>
    <p:extLst>
      <p:ext uri="{BB962C8B-B14F-4D97-AF65-F5344CB8AC3E}">
        <p14:creationId xmlns:p14="http://schemas.microsoft.com/office/powerpoint/2010/main" val="575546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TextBox 7">
            <a:extLst>
              <a:ext uri="{FF2B5EF4-FFF2-40B4-BE49-F238E27FC236}">
                <a16:creationId xmlns:a16="http://schemas.microsoft.com/office/drawing/2014/main" id="{6EA54FEE-A823-474A-15D0-28ACAB8EF553}"/>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a:t>
            </a:r>
            <a:r>
              <a:rPr lang="en-US" b="1" dirty="0">
                <a:solidFill>
                  <a:srgbClr val="FF0000"/>
                </a:solidFill>
              </a:rPr>
              <a:t>2</a:t>
            </a:r>
            <a:r>
              <a:rPr lang="en-US" dirty="0">
                <a:solidFill>
                  <a:schemeClr val="bg1">
                    <a:lumMod val="75000"/>
                  </a:schemeClr>
                </a:solidFill>
              </a:rPr>
              <a:t>,1,4,5,6,7,16,15,14</a:t>
            </a:r>
          </a:p>
        </p:txBody>
      </p:sp>
      <p:grpSp>
        <p:nvGrpSpPr>
          <p:cNvPr id="2" name="Group 1">
            <a:extLst>
              <a:ext uri="{FF2B5EF4-FFF2-40B4-BE49-F238E27FC236}">
                <a16:creationId xmlns:a16="http://schemas.microsoft.com/office/drawing/2014/main" id="{28EB16A7-DB9D-AA54-1CDC-7A530C6E6739}"/>
              </a:ext>
            </a:extLst>
          </p:cNvPr>
          <p:cNvGrpSpPr/>
          <p:nvPr/>
        </p:nvGrpSpPr>
        <p:grpSpPr>
          <a:xfrm>
            <a:off x="4853709" y="614073"/>
            <a:ext cx="715680" cy="1100851"/>
            <a:chOff x="4853709" y="614073"/>
            <a:chExt cx="715680" cy="1100851"/>
          </a:xfrm>
        </p:grpSpPr>
        <p:sp>
          <p:nvSpPr>
            <p:cNvPr id="3" name="Oval 2">
              <a:extLst>
                <a:ext uri="{FF2B5EF4-FFF2-40B4-BE49-F238E27FC236}">
                  <a16:creationId xmlns:a16="http://schemas.microsoft.com/office/drawing/2014/main" id="{D7593AB9-D13D-206F-84CC-7009753EC57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4" name="Straight Connector 3">
              <a:extLst>
                <a:ext uri="{FF2B5EF4-FFF2-40B4-BE49-F238E27FC236}">
                  <a16:creationId xmlns:a16="http://schemas.microsoft.com/office/drawing/2014/main" id="{465EFB5F-6135-4DAF-6B58-F318AD8941E8}"/>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55145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TextBox 7">
            <a:extLst>
              <a:ext uri="{FF2B5EF4-FFF2-40B4-BE49-F238E27FC236}">
                <a16:creationId xmlns:a16="http://schemas.microsoft.com/office/drawing/2014/main" id="{6EA54FEE-A823-474A-15D0-28ACAB8EF553}"/>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a:t>
            </a:r>
            <a:r>
              <a:rPr lang="en-US" b="1" dirty="0">
                <a:solidFill>
                  <a:srgbClr val="FF0000"/>
                </a:solidFill>
              </a:rPr>
              <a:t>1</a:t>
            </a:r>
            <a:r>
              <a:rPr lang="en-US" dirty="0">
                <a:solidFill>
                  <a:schemeClr val="bg1">
                    <a:lumMod val="75000"/>
                  </a:schemeClr>
                </a:solidFill>
              </a:rPr>
              <a:t>,</a:t>
            </a:r>
            <a:r>
              <a:rPr lang="en-US" dirty="0">
                <a:solidFill>
                  <a:schemeClr val="bg1">
                    <a:lumMod val="95000"/>
                  </a:schemeClr>
                </a:solidFill>
              </a:rPr>
              <a:t>4,5,6,7,16,15,14</a:t>
            </a:r>
          </a:p>
        </p:txBody>
      </p:sp>
      <p:grpSp>
        <p:nvGrpSpPr>
          <p:cNvPr id="2" name="Group 1">
            <a:extLst>
              <a:ext uri="{FF2B5EF4-FFF2-40B4-BE49-F238E27FC236}">
                <a16:creationId xmlns:a16="http://schemas.microsoft.com/office/drawing/2014/main" id="{28EB16A7-DB9D-AA54-1CDC-7A530C6E6739}"/>
              </a:ext>
            </a:extLst>
          </p:cNvPr>
          <p:cNvGrpSpPr/>
          <p:nvPr/>
        </p:nvGrpSpPr>
        <p:grpSpPr>
          <a:xfrm>
            <a:off x="4853709" y="614073"/>
            <a:ext cx="715680" cy="1100851"/>
            <a:chOff x="4853709" y="614073"/>
            <a:chExt cx="715680" cy="1100851"/>
          </a:xfrm>
        </p:grpSpPr>
        <p:sp>
          <p:nvSpPr>
            <p:cNvPr id="3" name="Oval 2">
              <a:extLst>
                <a:ext uri="{FF2B5EF4-FFF2-40B4-BE49-F238E27FC236}">
                  <a16:creationId xmlns:a16="http://schemas.microsoft.com/office/drawing/2014/main" id="{D7593AB9-D13D-206F-84CC-7009753EC57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4" name="Straight Connector 3">
              <a:extLst>
                <a:ext uri="{FF2B5EF4-FFF2-40B4-BE49-F238E27FC236}">
                  <a16:creationId xmlns:a16="http://schemas.microsoft.com/office/drawing/2014/main" id="{465EFB5F-6135-4DAF-6B58-F318AD8941E8}"/>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6" name="Group 5">
            <a:extLst>
              <a:ext uri="{FF2B5EF4-FFF2-40B4-BE49-F238E27FC236}">
                <a16:creationId xmlns:a16="http://schemas.microsoft.com/office/drawing/2014/main" id="{668428B2-432B-C472-6D46-6AE8DA2D9D2C}"/>
              </a:ext>
            </a:extLst>
          </p:cNvPr>
          <p:cNvGrpSpPr/>
          <p:nvPr/>
        </p:nvGrpSpPr>
        <p:grpSpPr>
          <a:xfrm>
            <a:off x="4239461" y="1699684"/>
            <a:ext cx="715680" cy="1100851"/>
            <a:chOff x="4853709" y="614073"/>
            <a:chExt cx="715680" cy="1100851"/>
          </a:xfrm>
        </p:grpSpPr>
        <p:sp>
          <p:nvSpPr>
            <p:cNvPr id="7" name="Oval 6">
              <a:extLst>
                <a:ext uri="{FF2B5EF4-FFF2-40B4-BE49-F238E27FC236}">
                  <a16:creationId xmlns:a16="http://schemas.microsoft.com/office/drawing/2014/main" id="{F1121FCE-619F-164C-D076-93230D403114}"/>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9" name="Straight Connector 8">
              <a:extLst>
                <a:ext uri="{FF2B5EF4-FFF2-40B4-BE49-F238E27FC236}">
                  <a16:creationId xmlns:a16="http://schemas.microsoft.com/office/drawing/2014/main" id="{D9BCDB5F-E85C-470B-4854-232F14D1C91C}"/>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7061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TextBox 7">
            <a:extLst>
              <a:ext uri="{FF2B5EF4-FFF2-40B4-BE49-F238E27FC236}">
                <a16:creationId xmlns:a16="http://schemas.microsoft.com/office/drawing/2014/main" id="{6EA54FEE-A823-474A-15D0-28ACAB8EF553}"/>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a:t>
            </a:r>
            <a:r>
              <a:rPr lang="en-US" b="1" dirty="0">
                <a:solidFill>
                  <a:srgbClr val="FF0000"/>
                </a:solidFill>
              </a:rPr>
              <a:t>1</a:t>
            </a:r>
            <a:r>
              <a:rPr lang="en-US" dirty="0">
                <a:solidFill>
                  <a:schemeClr val="bg1">
                    <a:lumMod val="75000"/>
                  </a:schemeClr>
                </a:solidFill>
              </a:rPr>
              <a:t>,</a:t>
            </a:r>
            <a:r>
              <a:rPr lang="en-US" dirty="0">
                <a:solidFill>
                  <a:schemeClr val="bg1">
                    <a:lumMod val="95000"/>
                  </a:schemeClr>
                </a:solidFill>
              </a:rPr>
              <a:t>4,5,6,7,16,15,14</a:t>
            </a:r>
          </a:p>
        </p:txBody>
      </p:sp>
      <p:grpSp>
        <p:nvGrpSpPr>
          <p:cNvPr id="2" name="Group 1">
            <a:extLst>
              <a:ext uri="{FF2B5EF4-FFF2-40B4-BE49-F238E27FC236}">
                <a16:creationId xmlns:a16="http://schemas.microsoft.com/office/drawing/2014/main" id="{28EB16A7-DB9D-AA54-1CDC-7A530C6E6739}"/>
              </a:ext>
            </a:extLst>
          </p:cNvPr>
          <p:cNvGrpSpPr/>
          <p:nvPr/>
        </p:nvGrpSpPr>
        <p:grpSpPr>
          <a:xfrm>
            <a:off x="4853709" y="614073"/>
            <a:ext cx="715680" cy="1100851"/>
            <a:chOff x="4853709" y="614073"/>
            <a:chExt cx="715680" cy="1100851"/>
          </a:xfrm>
        </p:grpSpPr>
        <p:sp>
          <p:nvSpPr>
            <p:cNvPr id="3" name="Oval 2">
              <a:extLst>
                <a:ext uri="{FF2B5EF4-FFF2-40B4-BE49-F238E27FC236}">
                  <a16:creationId xmlns:a16="http://schemas.microsoft.com/office/drawing/2014/main" id="{D7593AB9-D13D-206F-84CC-7009753EC57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4" name="Straight Connector 3">
              <a:extLst>
                <a:ext uri="{FF2B5EF4-FFF2-40B4-BE49-F238E27FC236}">
                  <a16:creationId xmlns:a16="http://schemas.microsoft.com/office/drawing/2014/main" id="{465EFB5F-6135-4DAF-6B58-F318AD8941E8}"/>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6" name="Group 5">
            <a:extLst>
              <a:ext uri="{FF2B5EF4-FFF2-40B4-BE49-F238E27FC236}">
                <a16:creationId xmlns:a16="http://schemas.microsoft.com/office/drawing/2014/main" id="{668428B2-432B-C472-6D46-6AE8DA2D9D2C}"/>
              </a:ext>
            </a:extLst>
          </p:cNvPr>
          <p:cNvGrpSpPr/>
          <p:nvPr/>
        </p:nvGrpSpPr>
        <p:grpSpPr>
          <a:xfrm>
            <a:off x="4239461" y="1699684"/>
            <a:ext cx="715680" cy="1100851"/>
            <a:chOff x="4853709" y="614073"/>
            <a:chExt cx="715680" cy="1100851"/>
          </a:xfrm>
        </p:grpSpPr>
        <p:sp>
          <p:nvSpPr>
            <p:cNvPr id="7" name="Oval 6">
              <a:extLst>
                <a:ext uri="{FF2B5EF4-FFF2-40B4-BE49-F238E27FC236}">
                  <a16:creationId xmlns:a16="http://schemas.microsoft.com/office/drawing/2014/main" id="{F1121FCE-619F-164C-D076-93230D403114}"/>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9" name="Straight Connector 8">
              <a:extLst>
                <a:ext uri="{FF2B5EF4-FFF2-40B4-BE49-F238E27FC236}">
                  <a16:creationId xmlns:a16="http://schemas.microsoft.com/office/drawing/2014/main" id="{D9BCDB5F-E85C-470B-4854-232F14D1C91C}"/>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3" name="Freeform: Shape 22">
            <a:extLst>
              <a:ext uri="{FF2B5EF4-FFF2-40B4-BE49-F238E27FC236}">
                <a16:creationId xmlns:a16="http://schemas.microsoft.com/office/drawing/2014/main" id="{A4303375-37CF-D622-265F-BFAA14B358B0}"/>
              </a:ext>
            </a:extLst>
          </p:cNvPr>
          <p:cNvSpPr/>
          <p:nvPr/>
        </p:nvSpPr>
        <p:spPr>
          <a:xfrm rot="6798560">
            <a:off x="4623345" y="980228"/>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484A90C-7648-06F7-31F6-5AC13B24FD45}"/>
              </a:ext>
            </a:extLst>
          </p:cNvPr>
          <p:cNvSpPr/>
          <p:nvPr/>
        </p:nvSpPr>
        <p:spPr>
          <a:xfrm rot="17304036">
            <a:off x="5605753" y="789391"/>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7828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13480" cy="1100851"/>
            <a:chOff x="5760669" y="614073"/>
            <a:chExt cx="713480" cy="1100851"/>
          </a:xfrm>
        </p:grpSpPr>
        <p:sp>
          <p:nvSpPr>
            <p:cNvPr id="6" name="Oval 5">
              <a:extLst>
                <a:ext uri="{FF2B5EF4-FFF2-40B4-BE49-F238E27FC236}">
                  <a16:creationId xmlns:a16="http://schemas.microsoft.com/office/drawing/2014/main" id="{C83DF468-F52E-FC5D-F16B-B9547E06CEEC}"/>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853709" y="614073"/>
            <a:ext cx="715680" cy="1100851"/>
            <a:chOff x="4853709" y="614073"/>
            <a:chExt cx="715680" cy="1100851"/>
          </a:xfrm>
        </p:grpSpPr>
        <p:sp>
          <p:nvSpPr>
            <p:cNvPr id="7" name="Oval 6">
              <a:extLst>
                <a:ext uri="{FF2B5EF4-FFF2-40B4-BE49-F238E27FC236}">
                  <a16:creationId xmlns:a16="http://schemas.microsoft.com/office/drawing/2014/main" id="{A5A84DD1-E9E7-B1F3-CC1F-A30B634C6E97}"/>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a:t>
            </a:r>
            <a:r>
              <a:rPr lang="en-US" b="1" dirty="0">
                <a:solidFill>
                  <a:srgbClr val="FF0000"/>
                </a:solidFill>
              </a:rPr>
              <a:t>1</a:t>
            </a:r>
            <a:r>
              <a:rPr lang="en-US" dirty="0">
                <a:solidFill>
                  <a:schemeClr val="bg1">
                    <a:lumMod val="75000"/>
                  </a:schemeClr>
                </a:solidFill>
              </a:rPr>
              <a:t>,</a:t>
            </a:r>
            <a:r>
              <a:rPr lang="en-US" dirty="0">
                <a:solidFill>
                  <a:schemeClr val="bg1">
                    <a:lumMod val="95000"/>
                  </a:schemeClr>
                </a:solidFill>
              </a:rPr>
              <a:t>4,5,6,7,16,15,14</a:t>
            </a:r>
          </a:p>
        </p:txBody>
      </p:sp>
    </p:spTree>
    <p:extLst>
      <p:ext uri="{BB962C8B-B14F-4D97-AF65-F5344CB8AC3E}">
        <p14:creationId xmlns:p14="http://schemas.microsoft.com/office/powerpoint/2010/main" val="1777224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13480" cy="1100851"/>
            <a:chOff x="5760669" y="614073"/>
            <a:chExt cx="713480" cy="1100851"/>
          </a:xfrm>
        </p:grpSpPr>
        <p:sp>
          <p:nvSpPr>
            <p:cNvPr id="6" name="Oval 5">
              <a:extLst>
                <a:ext uri="{FF2B5EF4-FFF2-40B4-BE49-F238E27FC236}">
                  <a16:creationId xmlns:a16="http://schemas.microsoft.com/office/drawing/2014/main" id="{C83DF468-F52E-FC5D-F16B-B9547E06CEEC}"/>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853709" y="614073"/>
            <a:ext cx="715680" cy="1100851"/>
            <a:chOff x="4853709" y="614073"/>
            <a:chExt cx="715680" cy="1100851"/>
          </a:xfrm>
        </p:grpSpPr>
        <p:sp>
          <p:nvSpPr>
            <p:cNvPr id="7" name="Oval 6">
              <a:extLst>
                <a:ext uri="{FF2B5EF4-FFF2-40B4-BE49-F238E27FC236}">
                  <a16:creationId xmlns:a16="http://schemas.microsoft.com/office/drawing/2014/main" id="{A5A84DD1-E9E7-B1F3-CC1F-A30B634C6E97}"/>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a:t>
            </a:r>
            <a:r>
              <a:rPr lang="en-US" b="1" dirty="0">
                <a:solidFill>
                  <a:srgbClr val="FF0000"/>
                </a:solidFill>
              </a:rPr>
              <a:t>4</a:t>
            </a:r>
            <a:r>
              <a:rPr lang="en-US" dirty="0">
                <a:solidFill>
                  <a:schemeClr val="bg1">
                    <a:lumMod val="50000"/>
                  </a:schemeClr>
                </a:solidFill>
              </a:rPr>
              <a:t>,</a:t>
            </a:r>
            <a:r>
              <a:rPr lang="en-US" dirty="0">
                <a:solidFill>
                  <a:schemeClr val="bg1">
                    <a:lumMod val="95000"/>
                  </a:schemeClr>
                </a:solidFill>
              </a:rPr>
              <a:t>5,6,7,16,15,14</a:t>
            </a:r>
          </a:p>
        </p:txBody>
      </p:sp>
      <p:grpSp>
        <p:nvGrpSpPr>
          <p:cNvPr id="3" name="Group 2">
            <a:extLst>
              <a:ext uri="{FF2B5EF4-FFF2-40B4-BE49-F238E27FC236}">
                <a16:creationId xmlns:a16="http://schemas.microsoft.com/office/drawing/2014/main" id="{AB58434E-DFB8-8284-BDDB-61A887462B21}"/>
              </a:ext>
            </a:extLst>
          </p:cNvPr>
          <p:cNvGrpSpPr/>
          <p:nvPr/>
        </p:nvGrpSpPr>
        <p:grpSpPr>
          <a:xfrm>
            <a:off x="6332169" y="1714924"/>
            <a:ext cx="713480" cy="1100851"/>
            <a:chOff x="5760669" y="614073"/>
            <a:chExt cx="713480" cy="1100851"/>
          </a:xfrm>
        </p:grpSpPr>
        <p:sp>
          <p:nvSpPr>
            <p:cNvPr id="4" name="Oval 3">
              <a:extLst>
                <a:ext uri="{FF2B5EF4-FFF2-40B4-BE49-F238E27FC236}">
                  <a16:creationId xmlns:a16="http://schemas.microsoft.com/office/drawing/2014/main" id="{16B0FF6A-2741-7819-7DFA-0FE9310F5483}"/>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8" name="Straight Connector 7">
              <a:extLst>
                <a:ext uri="{FF2B5EF4-FFF2-40B4-BE49-F238E27FC236}">
                  <a16:creationId xmlns:a16="http://schemas.microsoft.com/office/drawing/2014/main" id="{F2E898C0-C0E1-45AD-5967-010A0B72550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45069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A15C94-5CB3-4313-A91C-1A5D60A2A543}"/>
              </a:ext>
            </a:extLst>
          </p:cNvPr>
          <p:cNvPicPr>
            <a:picLocks noChangeAspect="1"/>
          </p:cNvPicPr>
          <p:nvPr/>
        </p:nvPicPr>
        <p:blipFill>
          <a:blip r:embed="rId2"/>
          <a:stretch>
            <a:fillRect/>
          </a:stretch>
        </p:blipFill>
        <p:spPr>
          <a:xfrm>
            <a:off x="4087460" y="746827"/>
            <a:ext cx="4017079" cy="5364345"/>
          </a:xfrm>
          <a:prstGeom prst="rect">
            <a:avLst/>
          </a:prstGeom>
        </p:spPr>
      </p:pic>
    </p:spTree>
    <p:extLst>
      <p:ext uri="{BB962C8B-B14F-4D97-AF65-F5344CB8AC3E}">
        <p14:creationId xmlns:p14="http://schemas.microsoft.com/office/powerpoint/2010/main" val="11456667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13480" cy="1100851"/>
            <a:chOff x="5760669" y="614073"/>
            <a:chExt cx="713480" cy="1100851"/>
          </a:xfrm>
        </p:grpSpPr>
        <p:sp>
          <p:nvSpPr>
            <p:cNvPr id="6" name="Oval 5">
              <a:extLst>
                <a:ext uri="{FF2B5EF4-FFF2-40B4-BE49-F238E27FC236}">
                  <a16:creationId xmlns:a16="http://schemas.microsoft.com/office/drawing/2014/main" id="{C83DF468-F52E-FC5D-F16B-B9547E06CEEC}"/>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853709" y="614073"/>
            <a:ext cx="715680" cy="1100851"/>
            <a:chOff x="4853709" y="614073"/>
            <a:chExt cx="715680" cy="1100851"/>
          </a:xfrm>
        </p:grpSpPr>
        <p:sp>
          <p:nvSpPr>
            <p:cNvPr id="7" name="Oval 6">
              <a:extLst>
                <a:ext uri="{FF2B5EF4-FFF2-40B4-BE49-F238E27FC236}">
                  <a16:creationId xmlns:a16="http://schemas.microsoft.com/office/drawing/2014/main" id="{A5A84DD1-E9E7-B1F3-CC1F-A30B634C6E97}"/>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a:t>
            </a:r>
            <a:r>
              <a:rPr lang="en-US" b="1" dirty="0">
                <a:solidFill>
                  <a:srgbClr val="FF0000"/>
                </a:solidFill>
              </a:rPr>
              <a:t>5</a:t>
            </a:r>
            <a:r>
              <a:rPr lang="en-US" dirty="0">
                <a:solidFill>
                  <a:schemeClr val="bg1">
                    <a:lumMod val="50000"/>
                  </a:schemeClr>
                </a:solidFill>
              </a:rPr>
              <a:t>,</a:t>
            </a:r>
            <a:r>
              <a:rPr lang="en-US" dirty="0">
                <a:solidFill>
                  <a:schemeClr val="bg1">
                    <a:lumMod val="95000"/>
                  </a:schemeClr>
                </a:solidFill>
              </a:rPr>
              <a:t>6,7,16,15,14</a:t>
            </a:r>
          </a:p>
        </p:txBody>
      </p:sp>
      <p:grpSp>
        <p:nvGrpSpPr>
          <p:cNvPr id="3" name="Group 2">
            <a:extLst>
              <a:ext uri="{FF2B5EF4-FFF2-40B4-BE49-F238E27FC236}">
                <a16:creationId xmlns:a16="http://schemas.microsoft.com/office/drawing/2014/main" id="{AB58434E-DFB8-8284-BDDB-61A887462B21}"/>
              </a:ext>
            </a:extLst>
          </p:cNvPr>
          <p:cNvGrpSpPr/>
          <p:nvPr/>
        </p:nvGrpSpPr>
        <p:grpSpPr>
          <a:xfrm>
            <a:off x="6332169" y="1714924"/>
            <a:ext cx="713480" cy="1100851"/>
            <a:chOff x="5760669" y="614073"/>
            <a:chExt cx="713480" cy="1100851"/>
          </a:xfrm>
        </p:grpSpPr>
        <p:sp>
          <p:nvSpPr>
            <p:cNvPr id="4" name="Oval 3">
              <a:extLst>
                <a:ext uri="{FF2B5EF4-FFF2-40B4-BE49-F238E27FC236}">
                  <a16:creationId xmlns:a16="http://schemas.microsoft.com/office/drawing/2014/main" id="{16B0FF6A-2741-7819-7DFA-0FE9310F5483}"/>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8" name="Straight Connector 7">
              <a:extLst>
                <a:ext uri="{FF2B5EF4-FFF2-40B4-BE49-F238E27FC236}">
                  <a16:creationId xmlns:a16="http://schemas.microsoft.com/office/drawing/2014/main" id="{F2E898C0-C0E1-45AD-5967-010A0B72550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6109D603-B4BF-595C-21B2-9C3153F52E74}"/>
              </a:ext>
            </a:extLst>
          </p:cNvPr>
          <p:cNvGrpSpPr/>
          <p:nvPr/>
        </p:nvGrpSpPr>
        <p:grpSpPr>
          <a:xfrm>
            <a:off x="6926529" y="2815775"/>
            <a:ext cx="713480" cy="1100851"/>
            <a:chOff x="5760669" y="614073"/>
            <a:chExt cx="713480" cy="1100851"/>
          </a:xfrm>
        </p:grpSpPr>
        <p:sp>
          <p:nvSpPr>
            <p:cNvPr id="10" name="Oval 9">
              <a:extLst>
                <a:ext uri="{FF2B5EF4-FFF2-40B4-BE49-F238E27FC236}">
                  <a16:creationId xmlns:a16="http://schemas.microsoft.com/office/drawing/2014/main" id="{947CC158-1158-54F7-9A38-CD5125E849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1" name="Straight Connector 10">
              <a:extLst>
                <a:ext uri="{FF2B5EF4-FFF2-40B4-BE49-F238E27FC236}">
                  <a16:creationId xmlns:a16="http://schemas.microsoft.com/office/drawing/2014/main" id="{5BC18C6F-450F-58AE-3503-7645EEBCD87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07578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13480" cy="1100851"/>
            <a:chOff x="5760669" y="614073"/>
            <a:chExt cx="713480" cy="1100851"/>
          </a:xfrm>
        </p:grpSpPr>
        <p:sp>
          <p:nvSpPr>
            <p:cNvPr id="6" name="Oval 5">
              <a:extLst>
                <a:ext uri="{FF2B5EF4-FFF2-40B4-BE49-F238E27FC236}">
                  <a16:creationId xmlns:a16="http://schemas.microsoft.com/office/drawing/2014/main" id="{C83DF468-F52E-FC5D-F16B-B9547E06CEEC}"/>
                </a:ext>
              </a:extLst>
            </p:cNvPr>
            <p:cNvSpPr/>
            <p:nvPr/>
          </p:nvSpPr>
          <p:spPr>
            <a:xfrm>
              <a:off x="6075837" y="1316612"/>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853709" y="614073"/>
            <a:ext cx="715680" cy="1100851"/>
            <a:chOff x="4853709" y="614073"/>
            <a:chExt cx="715680" cy="1100851"/>
          </a:xfrm>
        </p:grpSpPr>
        <p:sp>
          <p:nvSpPr>
            <p:cNvPr id="7" name="Oval 6">
              <a:extLst>
                <a:ext uri="{FF2B5EF4-FFF2-40B4-BE49-F238E27FC236}">
                  <a16:creationId xmlns:a16="http://schemas.microsoft.com/office/drawing/2014/main" id="{A5A84DD1-E9E7-B1F3-CC1F-A30B634C6E97}"/>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a:t>
            </a:r>
            <a:r>
              <a:rPr lang="en-US" b="1" dirty="0">
                <a:solidFill>
                  <a:srgbClr val="FF0000"/>
                </a:solidFill>
              </a:rPr>
              <a:t>5</a:t>
            </a:r>
            <a:r>
              <a:rPr lang="en-US" dirty="0">
                <a:solidFill>
                  <a:schemeClr val="bg1">
                    <a:lumMod val="50000"/>
                  </a:schemeClr>
                </a:solidFill>
              </a:rPr>
              <a:t>,</a:t>
            </a:r>
            <a:r>
              <a:rPr lang="en-US" dirty="0">
                <a:solidFill>
                  <a:schemeClr val="bg1">
                    <a:lumMod val="95000"/>
                  </a:schemeClr>
                </a:solidFill>
              </a:rPr>
              <a:t>6,7,16,15,14</a:t>
            </a:r>
          </a:p>
        </p:txBody>
      </p:sp>
      <p:grpSp>
        <p:nvGrpSpPr>
          <p:cNvPr id="3" name="Group 2">
            <a:extLst>
              <a:ext uri="{FF2B5EF4-FFF2-40B4-BE49-F238E27FC236}">
                <a16:creationId xmlns:a16="http://schemas.microsoft.com/office/drawing/2014/main" id="{AB58434E-DFB8-8284-BDDB-61A887462B21}"/>
              </a:ext>
            </a:extLst>
          </p:cNvPr>
          <p:cNvGrpSpPr/>
          <p:nvPr/>
        </p:nvGrpSpPr>
        <p:grpSpPr>
          <a:xfrm>
            <a:off x="6332169" y="1714924"/>
            <a:ext cx="713480" cy="1100851"/>
            <a:chOff x="5760669" y="614073"/>
            <a:chExt cx="713480" cy="1100851"/>
          </a:xfrm>
        </p:grpSpPr>
        <p:sp>
          <p:nvSpPr>
            <p:cNvPr id="4" name="Oval 3">
              <a:extLst>
                <a:ext uri="{FF2B5EF4-FFF2-40B4-BE49-F238E27FC236}">
                  <a16:creationId xmlns:a16="http://schemas.microsoft.com/office/drawing/2014/main" id="{16B0FF6A-2741-7819-7DFA-0FE9310F5483}"/>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8" name="Straight Connector 7">
              <a:extLst>
                <a:ext uri="{FF2B5EF4-FFF2-40B4-BE49-F238E27FC236}">
                  <a16:creationId xmlns:a16="http://schemas.microsoft.com/office/drawing/2014/main" id="{F2E898C0-C0E1-45AD-5967-010A0B72550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6109D603-B4BF-595C-21B2-9C3153F52E74}"/>
              </a:ext>
            </a:extLst>
          </p:cNvPr>
          <p:cNvGrpSpPr/>
          <p:nvPr/>
        </p:nvGrpSpPr>
        <p:grpSpPr>
          <a:xfrm>
            <a:off x="6926529" y="2815775"/>
            <a:ext cx="713480" cy="1100851"/>
            <a:chOff x="5760669" y="614073"/>
            <a:chExt cx="713480" cy="1100851"/>
          </a:xfrm>
        </p:grpSpPr>
        <p:sp>
          <p:nvSpPr>
            <p:cNvPr id="10" name="Oval 9">
              <a:extLst>
                <a:ext uri="{FF2B5EF4-FFF2-40B4-BE49-F238E27FC236}">
                  <a16:creationId xmlns:a16="http://schemas.microsoft.com/office/drawing/2014/main" id="{947CC158-1158-54F7-9A38-CD5125E849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1" name="Straight Connector 10">
              <a:extLst>
                <a:ext uri="{FF2B5EF4-FFF2-40B4-BE49-F238E27FC236}">
                  <a16:creationId xmlns:a16="http://schemas.microsoft.com/office/drawing/2014/main" id="{5BC18C6F-450F-58AE-3503-7645EEBCD87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Freeform: Shape 11">
            <a:extLst>
              <a:ext uri="{FF2B5EF4-FFF2-40B4-BE49-F238E27FC236}">
                <a16:creationId xmlns:a16="http://schemas.microsoft.com/office/drawing/2014/main" id="{EEB9653C-4AD0-249E-1AD0-7BE5667439B7}"/>
              </a:ext>
            </a:extLst>
          </p:cNvPr>
          <p:cNvSpPr/>
          <p:nvPr/>
        </p:nvSpPr>
        <p:spPr>
          <a:xfrm rot="3480233">
            <a:off x="6092606" y="2352206"/>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33CD94A-1AFD-1456-5AAA-52002C49F753}"/>
              </a:ext>
            </a:extLst>
          </p:cNvPr>
          <p:cNvSpPr/>
          <p:nvPr/>
        </p:nvSpPr>
        <p:spPr>
          <a:xfrm rot="13985709">
            <a:off x="6484530" y="1454594"/>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721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96030" cy="1129832"/>
            <a:chOff x="5760669" y="614073"/>
            <a:chExt cx="796030" cy="1129832"/>
          </a:xfrm>
        </p:grpSpPr>
        <p:sp>
          <p:nvSpPr>
            <p:cNvPr id="6" name="Oval 5">
              <a:extLst>
                <a:ext uri="{FF2B5EF4-FFF2-40B4-BE49-F238E27FC236}">
                  <a16:creationId xmlns:a16="http://schemas.microsoft.com/office/drawing/2014/main" id="{C83DF468-F52E-FC5D-F16B-B9547E06CEEC}"/>
                </a:ext>
              </a:extLst>
            </p:cNvPr>
            <p:cNvSpPr/>
            <p:nvPr/>
          </p:nvSpPr>
          <p:spPr>
            <a:xfrm>
              <a:off x="6158387"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799141" y="614073"/>
            <a:ext cx="776136" cy="1129832"/>
            <a:chOff x="4799141" y="614073"/>
            <a:chExt cx="776136" cy="1129832"/>
          </a:xfrm>
        </p:grpSpPr>
        <p:sp>
          <p:nvSpPr>
            <p:cNvPr id="7" name="Oval 6">
              <a:extLst>
                <a:ext uri="{FF2B5EF4-FFF2-40B4-BE49-F238E27FC236}">
                  <a16:creationId xmlns:a16="http://schemas.microsoft.com/office/drawing/2014/main" id="{A5A84DD1-E9E7-B1F3-CC1F-A30B634C6E97}"/>
                </a:ext>
              </a:extLst>
            </p:cNvPr>
            <p:cNvSpPr/>
            <p:nvPr/>
          </p:nvSpPr>
          <p:spPr>
            <a:xfrm>
              <a:off x="4799141" y="1345593"/>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026637"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a:t>
            </a:r>
            <a:r>
              <a:rPr lang="en-US" b="1" dirty="0">
                <a:solidFill>
                  <a:srgbClr val="FF0000"/>
                </a:solidFill>
              </a:rPr>
              <a:t>5</a:t>
            </a:r>
            <a:r>
              <a:rPr lang="en-US" dirty="0">
                <a:solidFill>
                  <a:schemeClr val="bg1">
                    <a:lumMod val="50000"/>
                  </a:schemeClr>
                </a:solidFill>
              </a:rPr>
              <a:t>,</a:t>
            </a:r>
            <a:r>
              <a:rPr lang="en-US" dirty="0">
                <a:solidFill>
                  <a:schemeClr val="bg1">
                    <a:lumMod val="95000"/>
                  </a:schemeClr>
                </a:solidFill>
              </a:rPr>
              <a:t>6,7,16,15,14</a:t>
            </a:r>
          </a:p>
        </p:txBody>
      </p:sp>
      <p:grpSp>
        <p:nvGrpSpPr>
          <p:cNvPr id="24" name="Group 23">
            <a:extLst>
              <a:ext uri="{FF2B5EF4-FFF2-40B4-BE49-F238E27FC236}">
                <a16:creationId xmlns:a16="http://schemas.microsoft.com/office/drawing/2014/main" id="{2E6386E9-CE9E-89C6-5785-72C99AE99919}"/>
              </a:ext>
            </a:extLst>
          </p:cNvPr>
          <p:cNvGrpSpPr/>
          <p:nvPr/>
        </p:nvGrpSpPr>
        <p:grpSpPr>
          <a:xfrm>
            <a:off x="6455724" y="1714924"/>
            <a:ext cx="713480" cy="1100851"/>
            <a:chOff x="5760669" y="614073"/>
            <a:chExt cx="713480" cy="1100851"/>
          </a:xfrm>
        </p:grpSpPr>
        <p:sp>
          <p:nvSpPr>
            <p:cNvPr id="25" name="Oval 24">
              <a:extLst>
                <a:ext uri="{FF2B5EF4-FFF2-40B4-BE49-F238E27FC236}">
                  <a16:creationId xmlns:a16="http://schemas.microsoft.com/office/drawing/2014/main" id="{3DB102B6-CE3C-2469-C7CD-B285B9D1EEED}"/>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6" name="Straight Connector 25">
              <a:extLst>
                <a:ext uri="{FF2B5EF4-FFF2-40B4-BE49-F238E27FC236}">
                  <a16:creationId xmlns:a16="http://schemas.microsoft.com/office/drawing/2014/main" id="{BD209E61-BF35-620A-7017-D7B01827785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BB17A492-396C-DA46-4F61-86C42FE96347}"/>
              </a:ext>
            </a:extLst>
          </p:cNvPr>
          <p:cNvGrpSpPr/>
          <p:nvPr/>
        </p:nvGrpSpPr>
        <p:grpSpPr>
          <a:xfrm>
            <a:off x="5548764" y="1714924"/>
            <a:ext cx="715680" cy="1100851"/>
            <a:chOff x="4853709" y="614073"/>
            <a:chExt cx="715680" cy="1100851"/>
          </a:xfrm>
        </p:grpSpPr>
        <p:sp>
          <p:nvSpPr>
            <p:cNvPr id="28" name="Oval 27">
              <a:extLst>
                <a:ext uri="{FF2B5EF4-FFF2-40B4-BE49-F238E27FC236}">
                  <a16:creationId xmlns:a16="http://schemas.microsoft.com/office/drawing/2014/main" id="{BD6D9BC8-E5DD-9F7C-CFB6-78B9AE0417E5}"/>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9" name="Straight Connector 28">
              <a:extLst>
                <a:ext uri="{FF2B5EF4-FFF2-40B4-BE49-F238E27FC236}">
                  <a16:creationId xmlns:a16="http://schemas.microsoft.com/office/drawing/2014/main" id="{7637C445-7C11-B76C-0740-81FA83EE0D9C}"/>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65847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96030" cy="1129832"/>
            <a:chOff x="5760669" y="614073"/>
            <a:chExt cx="796030" cy="1129832"/>
          </a:xfrm>
        </p:grpSpPr>
        <p:sp>
          <p:nvSpPr>
            <p:cNvPr id="6" name="Oval 5">
              <a:extLst>
                <a:ext uri="{FF2B5EF4-FFF2-40B4-BE49-F238E27FC236}">
                  <a16:creationId xmlns:a16="http://schemas.microsoft.com/office/drawing/2014/main" id="{C83DF468-F52E-FC5D-F16B-B9547E06CEEC}"/>
                </a:ext>
              </a:extLst>
            </p:cNvPr>
            <p:cNvSpPr/>
            <p:nvPr/>
          </p:nvSpPr>
          <p:spPr>
            <a:xfrm>
              <a:off x="6158387"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799141" y="614073"/>
            <a:ext cx="776136" cy="1129832"/>
            <a:chOff x="4799141" y="614073"/>
            <a:chExt cx="776136" cy="1129832"/>
          </a:xfrm>
        </p:grpSpPr>
        <p:sp>
          <p:nvSpPr>
            <p:cNvPr id="7" name="Oval 6">
              <a:extLst>
                <a:ext uri="{FF2B5EF4-FFF2-40B4-BE49-F238E27FC236}">
                  <a16:creationId xmlns:a16="http://schemas.microsoft.com/office/drawing/2014/main" id="{A5A84DD1-E9E7-B1F3-CC1F-A30B634C6E97}"/>
                </a:ext>
              </a:extLst>
            </p:cNvPr>
            <p:cNvSpPr/>
            <p:nvPr/>
          </p:nvSpPr>
          <p:spPr>
            <a:xfrm>
              <a:off x="4799141" y="1345593"/>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026637"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a:t>
            </a:r>
            <a:r>
              <a:rPr lang="en-US" b="1" dirty="0">
                <a:solidFill>
                  <a:srgbClr val="FF0000"/>
                </a:solidFill>
              </a:rPr>
              <a:t>6</a:t>
            </a:r>
            <a:r>
              <a:rPr lang="en-US" dirty="0">
                <a:solidFill>
                  <a:schemeClr val="bg1">
                    <a:lumMod val="50000"/>
                  </a:schemeClr>
                </a:solidFill>
              </a:rPr>
              <a:t>,</a:t>
            </a:r>
            <a:r>
              <a:rPr lang="en-US" dirty="0">
                <a:solidFill>
                  <a:schemeClr val="bg1">
                    <a:lumMod val="95000"/>
                  </a:schemeClr>
                </a:solidFill>
              </a:rPr>
              <a:t>7,16,15,14</a:t>
            </a:r>
          </a:p>
        </p:txBody>
      </p:sp>
      <p:grpSp>
        <p:nvGrpSpPr>
          <p:cNvPr id="24" name="Group 23">
            <a:extLst>
              <a:ext uri="{FF2B5EF4-FFF2-40B4-BE49-F238E27FC236}">
                <a16:creationId xmlns:a16="http://schemas.microsoft.com/office/drawing/2014/main" id="{2E6386E9-CE9E-89C6-5785-72C99AE99919}"/>
              </a:ext>
            </a:extLst>
          </p:cNvPr>
          <p:cNvGrpSpPr/>
          <p:nvPr/>
        </p:nvGrpSpPr>
        <p:grpSpPr>
          <a:xfrm>
            <a:off x="6455724" y="1714924"/>
            <a:ext cx="713480" cy="1100851"/>
            <a:chOff x="5760669" y="614073"/>
            <a:chExt cx="713480" cy="1100851"/>
          </a:xfrm>
        </p:grpSpPr>
        <p:sp>
          <p:nvSpPr>
            <p:cNvPr id="25" name="Oval 24">
              <a:extLst>
                <a:ext uri="{FF2B5EF4-FFF2-40B4-BE49-F238E27FC236}">
                  <a16:creationId xmlns:a16="http://schemas.microsoft.com/office/drawing/2014/main" id="{3DB102B6-CE3C-2469-C7CD-B285B9D1EEED}"/>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6" name="Straight Connector 25">
              <a:extLst>
                <a:ext uri="{FF2B5EF4-FFF2-40B4-BE49-F238E27FC236}">
                  <a16:creationId xmlns:a16="http://schemas.microsoft.com/office/drawing/2014/main" id="{BD209E61-BF35-620A-7017-D7B01827785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BB17A492-396C-DA46-4F61-86C42FE96347}"/>
              </a:ext>
            </a:extLst>
          </p:cNvPr>
          <p:cNvGrpSpPr/>
          <p:nvPr/>
        </p:nvGrpSpPr>
        <p:grpSpPr>
          <a:xfrm>
            <a:off x="5548764" y="1714924"/>
            <a:ext cx="715680" cy="1100851"/>
            <a:chOff x="4853709" y="614073"/>
            <a:chExt cx="715680" cy="1100851"/>
          </a:xfrm>
        </p:grpSpPr>
        <p:sp>
          <p:nvSpPr>
            <p:cNvPr id="28" name="Oval 27">
              <a:extLst>
                <a:ext uri="{FF2B5EF4-FFF2-40B4-BE49-F238E27FC236}">
                  <a16:creationId xmlns:a16="http://schemas.microsoft.com/office/drawing/2014/main" id="{BD6D9BC8-E5DD-9F7C-CFB6-78B9AE0417E5}"/>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9" name="Straight Connector 28">
              <a:extLst>
                <a:ext uri="{FF2B5EF4-FFF2-40B4-BE49-F238E27FC236}">
                  <a16:creationId xmlns:a16="http://schemas.microsoft.com/office/drawing/2014/main" id="{7637C445-7C11-B76C-0740-81FA83EE0D9C}"/>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 name="Group 2">
            <a:extLst>
              <a:ext uri="{FF2B5EF4-FFF2-40B4-BE49-F238E27FC236}">
                <a16:creationId xmlns:a16="http://schemas.microsoft.com/office/drawing/2014/main" id="{8B41AB30-5134-2A30-857C-1141604847ED}"/>
              </a:ext>
            </a:extLst>
          </p:cNvPr>
          <p:cNvGrpSpPr/>
          <p:nvPr/>
        </p:nvGrpSpPr>
        <p:grpSpPr>
          <a:xfrm>
            <a:off x="7014524" y="2815775"/>
            <a:ext cx="713480" cy="1100851"/>
            <a:chOff x="5760669" y="614073"/>
            <a:chExt cx="713480" cy="1100851"/>
          </a:xfrm>
        </p:grpSpPr>
        <p:sp>
          <p:nvSpPr>
            <p:cNvPr id="4" name="Oval 3">
              <a:extLst>
                <a:ext uri="{FF2B5EF4-FFF2-40B4-BE49-F238E27FC236}">
                  <a16:creationId xmlns:a16="http://schemas.microsoft.com/office/drawing/2014/main" id="{C59A0A5C-16D7-4EBB-B534-EFA9EDB28B6A}"/>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8" name="Straight Connector 7">
              <a:extLst>
                <a:ext uri="{FF2B5EF4-FFF2-40B4-BE49-F238E27FC236}">
                  <a16:creationId xmlns:a16="http://schemas.microsoft.com/office/drawing/2014/main" id="{D7AE7375-7305-796E-28C9-8BE8660C4DE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64396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96030" cy="1129832"/>
            <a:chOff x="5760669" y="614073"/>
            <a:chExt cx="796030" cy="1129832"/>
          </a:xfrm>
        </p:grpSpPr>
        <p:sp>
          <p:nvSpPr>
            <p:cNvPr id="6" name="Oval 5">
              <a:extLst>
                <a:ext uri="{FF2B5EF4-FFF2-40B4-BE49-F238E27FC236}">
                  <a16:creationId xmlns:a16="http://schemas.microsoft.com/office/drawing/2014/main" id="{C83DF468-F52E-FC5D-F16B-B9547E06CEEC}"/>
                </a:ext>
              </a:extLst>
            </p:cNvPr>
            <p:cNvSpPr/>
            <p:nvPr/>
          </p:nvSpPr>
          <p:spPr>
            <a:xfrm>
              <a:off x="6158387"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799141" y="614073"/>
            <a:ext cx="776136" cy="1129832"/>
            <a:chOff x="4799141" y="614073"/>
            <a:chExt cx="776136" cy="1129832"/>
          </a:xfrm>
        </p:grpSpPr>
        <p:sp>
          <p:nvSpPr>
            <p:cNvPr id="7" name="Oval 6">
              <a:extLst>
                <a:ext uri="{FF2B5EF4-FFF2-40B4-BE49-F238E27FC236}">
                  <a16:creationId xmlns:a16="http://schemas.microsoft.com/office/drawing/2014/main" id="{A5A84DD1-E9E7-B1F3-CC1F-A30B634C6E97}"/>
                </a:ext>
              </a:extLst>
            </p:cNvPr>
            <p:cNvSpPr/>
            <p:nvPr/>
          </p:nvSpPr>
          <p:spPr>
            <a:xfrm>
              <a:off x="4799141" y="1345593"/>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026637"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a:t>
            </a:r>
            <a:r>
              <a:rPr lang="en-US" b="1" dirty="0">
                <a:solidFill>
                  <a:srgbClr val="FF0000"/>
                </a:solidFill>
              </a:rPr>
              <a:t>6</a:t>
            </a:r>
            <a:r>
              <a:rPr lang="en-US" dirty="0">
                <a:solidFill>
                  <a:schemeClr val="bg1">
                    <a:lumMod val="50000"/>
                  </a:schemeClr>
                </a:solidFill>
              </a:rPr>
              <a:t>,</a:t>
            </a:r>
            <a:r>
              <a:rPr lang="en-US" dirty="0">
                <a:solidFill>
                  <a:schemeClr val="bg1">
                    <a:lumMod val="95000"/>
                  </a:schemeClr>
                </a:solidFill>
              </a:rPr>
              <a:t>7,16,15,14</a:t>
            </a:r>
          </a:p>
        </p:txBody>
      </p:sp>
      <p:grpSp>
        <p:nvGrpSpPr>
          <p:cNvPr id="24" name="Group 23">
            <a:extLst>
              <a:ext uri="{FF2B5EF4-FFF2-40B4-BE49-F238E27FC236}">
                <a16:creationId xmlns:a16="http://schemas.microsoft.com/office/drawing/2014/main" id="{2E6386E9-CE9E-89C6-5785-72C99AE99919}"/>
              </a:ext>
            </a:extLst>
          </p:cNvPr>
          <p:cNvGrpSpPr/>
          <p:nvPr/>
        </p:nvGrpSpPr>
        <p:grpSpPr>
          <a:xfrm>
            <a:off x="6455724" y="1714924"/>
            <a:ext cx="713480" cy="1100851"/>
            <a:chOff x="5760669" y="614073"/>
            <a:chExt cx="713480" cy="1100851"/>
          </a:xfrm>
        </p:grpSpPr>
        <p:sp>
          <p:nvSpPr>
            <p:cNvPr id="25" name="Oval 24">
              <a:extLst>
                <a:ext uri="{FF2B5EF4-FFF2-40B4-BE49-F238E27FC236}">
                  <a16:creationId xmlns:a16="http://schemas.microsoft.com/office/drawing/2014/main" id="{3DB102B6-CE3C-2469-C7CD-B285B9D1EEED}"/>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6" name="Straight Connector 25">
              <a:extLst>
                <a:ext uri="{FF2B5EF4-FFF2-40B4-BE49-F238E27FC236}">
                  <a16:creationId xmlns:a16="http://schemas.microsoft.com/office/drawing/2014/main" id="{BD209E61-BF35-620A-7017-D7B01827785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BB17A492-396C-DA46-4F61-86C42FE96347}"/>
              </a:ext>
            </a:extLst>
          </p:cNvPr>
          <p:cNvGrpSpPr/>
          <p:nvPr/>
        </p:nvGrpSpPr>
        <p:grpSpPr>
          <a:xfrm>
            <a:off x="5548764" y="1714924"/>
            <a:ext cx="715680" cy="1100851"/>
            <a:chOff x="4853709" y="614073"/>
            <a:chExt cx="715680" cy="1100851"/>
          </a:xfrm>
        </p:grpSpPr>
        <p:sp>
          <p:nvSpPr>
            <p:cNvPr id="28" name="Oval 27">
              <a:extLst>
                <a:ext uri="{FF2B5EF4-FFF2-40B4-BE49-F238E27FC236}">
                  <a16:creationId xmlns:a16="http://schemas.microsoft.com/office/drawing/2014/main" id="{BD6D9BC8-E5DD-9F7C-CFB6-78B9AE0417E5}"/>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9" name="Straight Connector 28">
              <a:extLst>
                <a:ext uri="{FF2B5EF4-FFF2-40B4-BE49-F238E27FC236}">
                  <a16:creationId xmlns:a16="http://schemas.microsoft.com/office/drawing/2014/main" id="{7637C445-7C11-B76C-0740-81FA83EE0D9C}"/>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 name="Group 2">
            <a:extLst>
              <a:ext uri="{FF2B5EF4-FFF2-40B4-BE49-F238E27FC236}">
                <a16:creationId xmlns:a16="http://schemas.microsoft.com/office/drawing/2014/main" id="{8B41AB30-5134-2A30-857C-1141604847ED}"/>
              </a:ext>
            </a:extLst>
          </p:cNvPr>
          <p:cNvGrpSpPr/>
          <p:nvPr/>
        </p:nvGrpSpPr>
        <p:grpSpPr>
          <a:xfrm>
            <a:off x="7014524" y="2815775"/>
            <a:ext cx="713480" cy="1100851"/>
            <a:chOff x="5760669" y="614073"/>
            <a:chExt cx="713480" cy="1100851"/>
          </a:xfrm>
        </p:grpSpPr>
        <p:sp>
          <p:nvSpPr>
            <p:cNvPr id="4" name="Oval 3">
              <a:extLst>
                <a:ext uri="{FF2B5EF4-FFF2-40B4-BE49-F238E27FC236}">
                  <a16:creationId xmlns:a16="http://schemas.microsoft.com/office/drawing/2014/main" id="{C59A0A5C-16D7-4EBB-B534-EFA9EDB28B6A}"/>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8" name="Straight Connector 7">
              <a:extLst>
                <a:ext uri="{FF2B5EF4-FFF2-40B4-BE49-F238E27FC236}">
                  <a16:creationId xmlns:a16="http://schemas.microsoft.com/office/drawing/2014/main" id="{D7AE7375-7305-796E-28C9-8BE8660C4DE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Freeform: Shape 8">
            <a:extLst>
              <a:ext uri="{FF2B5EF4-FFF2-40B4-BE49-F238E27FC236}">
                <a16:creationId xmlns:a16="http://schemas.microsoft.com/office/drawing/2014/main" id="{F7B2DE1D-2E05-E31D-AB61-3B5C19691792}"/>
              </a:ext>
            </a:extLst>
          </p:cNvPr>
          <p:cNvSpPr/>
          <p:nvPr/>
        </p:nvSpPr>
        <p:spPr>
          <a:xfrm rot="14730162" flipH="1">
            <a:off x="6283482" y="982300"/>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E99696D-890D-9F9B-54D2-9117E1897831}"/>
              </a:ext>
            </a:extLst>
          </p:cNvPr>
          <p:cNvSpPr/>
          <p:nvPr/>
        </p:nvSpPr>
        <p:spPr>
          <a:xfrm rot="7667347" flipH="1">
            <a:off x="4887629" y="519835"/>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480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96030" cy="1129832"/>
            <a:chOff x="5760669" y="614073"/>
            <a:chExt cx="796030" cy="1129832"/>
          </a:xfrm>
        </p:grpSpPr>
        <p:sp>
          <p:nvSpPr>
            <p:cNvPr id="6" name="Oval 5">
              <a:extLst>
                <a:ext uri="{FF2B5EF4-FFF2-40B4-BE49-F238E27FC236}">
                  <a16:creationId xmlns:a16="http://schemas.microsoft.com/office/drawing/2014/main" id="{C83DF468-F52E-FC5D-F16B-B9547E06CEEC}"/>
                </a:ext>
              </a:extLst>
            </p:cNvPr>
            <p:cNvSpPr/>
            <p:nvPr/>
          </p:nvSpPr>
          <p:spPr>
            <a:xfrm>
              <a:off x="6158387"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799141" y="614073"/>
            <a:ext cx="776136" cy="1129832"/>
            <a:chOff x="4799141" y="614073"/>
            <a:chExt cx="776136" cy="1129832"/>
          </a:xfrm>
        </p:grpSpPr>
        <p:sp>
          <p:nvSpPr>
            <p:cNvPr id="7" name="Oval 6">
              <a:extLst>
                <a:ext uri="{FF2B5EF4-FFF2-40B4-BE49-F238E27FC236}">
                  <a16:creationId xmlns:a16="http://schemas.microsoft.com/office/drawing/2014/main" id="{A5A84DD1-E9E7-B1F3-CC1F-A30B634C6E97}"/>
                </a:ext>
              </a:extLst>
            </p:cNvPr>
            <p:cNvSpPr/>
            <p:nvPr/>
          </p:nvSpPr>
          <p:spPr>
            <a:xfrm>
              <a:off x="4799141" y="1345593"/>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026637"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a:t>
            </a:r>
            <a:r>
              <a:rPr lang="en-US" b="1" dirty="0">
                <a:solidFill>
                  <a:srgbClr val="FF0000"/>
                </a:solidFill>
              </a:rPr>
              <a:t>6</a:t>
            </a:r>
            <a:r>
              <a:rPr lang="en-US" dirty="0">
                <a:solidFill>
                  <a:schemeClr val="bg1">
                    <a:lumMod val="50000"/>
                  </a:schemeClr>
                </a:solidFill>
              </a:rPr>
              <a:t>,</a:t>
            </a:r>
            <a:r>
              <a:rPr lang="en-US" dirty="0">
                <a:solidFill>
                  <a:schemeClr val="bg1">
                    <a:lumMod val="95000"/>
                  </a:schemeClr>
                </a:solidFill>
              </a:rPr>
              <a:t>7,16,15,14</a:t>
            </a:r>
          </a:p>
        </p:txBody>
      </p:sp>
      <p:grpSp>
        <p:nvGrpSpPr>
          <p:cNvPr id="24" name="Group 23">
            <a:extLst>
              <a:ext uri="{FF2B5EF4-FFF2-40B4-BE49-F238E27FC236}">
                <a16:creationId xmlns:a16="http://schemas.microsoft.com/office/drawing/2014/main" id="{2E6386E9-CE9E-89C6-5785-72C99AE99919}"/>
              </a:ext>
            </a:extLst>
          </p:cNvPr>
          <p:cNvGrpSpPr/>
          <p:nvPr/>
        </p:nvGrpSpPr>
        <p:grpSpPr>
          <a:xfrm>
            <a:off x="6455724" y="1714924"/>
            <a:ext cx="713480" cy="1100851"/>
            <a:chOff x="5760669" y="614073"/>
            <a:chExt cx="713480" cy="1100851"/>
          </a:xfrm>
        </p:grpSpPr>
        <p:sp>
          <p:nvSpPr>
            <p:cNvPr id="25" name="Oval 24">
              <a:extLst>
                <a:ext uri="{FF2B5EF4-FFF2-40B4-BE49-F238E27FC236}">
                  <a16:creationId xmlns:a16="http://schemas.microsoft.com/office/drawing/2014/main" id="{3DB102B6-CE3C-2469-C7CD-B285B9D1EEED}"/>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6" name="Straight Connector 25">
              <a:extLst>
                <a:ext uri="{FF2B5EF4-FFF2-40B4-BE49-F238E27FC236}">
                  <a16:creationId xmlns:a16="http://schemas.microsoft.com/office/drawing/2014/main" id="{BD209E61-BF35-620A-7017-D7B01827785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8" name="Oval 27">
            <a:extLst>
              <a:ext uri="{FF2B5EF4-FFF2-40B4-BE49-F238E27FC236}">
                <a16:creationId xmlns:a16="http://schemas.microsoft.com/office/drawing/2014/main" id="{BD6D9BC8-E5DD-9F7C-CFB6-78B9AE0417E5}"/>
              </a:ext>
            </a:extLst>
          </p:cNvPr>
          <p:cNvSpPr/>
          <p:nvPr/>
        </p:nvSpPr>
        <p:spPr>
          <a:xfrm>
            <a:off x="5548764" y="2417463"/>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grpSp>
        <p:nvGrpSpPr>
          <p:cNvPr id="3" name="Group 2">
            <a:extLst>
              <a:ext uri="{FF2B5EF4-FFF2-40B4-BE49-F238E27FC236}">
                <a16:creationId xmlns:a16="http://schemas.microsoft.com/office/drawing/2014/main" id="{8B41AB30-5134-2A30-857C-1141604847ED}"/>
              </a:ext>
            </a:extLst>
          </p:cNvPr>
          <p:cNvGrpSpPr/>
          <p:nvPr/>
        </p:nvGrpSpPr>
        <p:grpSpPr>
          <a:xfrm>
            <a:off x="7014524" y="2815775"/>
            <a:ext cx="713480" cy="1100851"/>
            <a:chOff x="5760669" y="614073"/>
            <a:chExt cx="713480" cy="1100851"/>
          </a:xfrm>
        </p:grpSpPr>
        <p:sp>
          <p:nvSpPr>
            <p:cNvPr id="4" name="Oval 3">
              <a:extLst>
                <a:ext uri="{FF2B5EF4-FFF2-40B4-BE49-F238E27FC236}">
                  <a16:creationId xmlns:a16="http://schemas.microsoft.com/office/drawing/2014/main" id="{C59A0A5C-16D7-4EBB-B534-EFA9EDB28B6A}"/>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8" name="Straight Connector 7">
              <a:extLst>
                <a:ext uri="{FF2B5EF4-FFF2-40B4-BE49-F238E27FC236}">
                  <a16:creationId xmlns:a16="http://schemas.microsoft.com/office/drawing/2014/main" id="{D7AE7375-7305-796E-28C9-8BE8660C4DE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8910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a:t>
            </a:r>
            <a:r>
              <a:rPr lang="en-US" b="1" dirty="0">
                <a:solidFill>
                  <a:srgbClr val="FF0000"/>
                </a:solidFill>
              </a:rPr>
              <a:t>6</a:t>
            </a:r>
            <a:r>
              <a:rPr lang="en-US" dirty="0">
                <a:solidFill>
                  <a:schemeClr val="bg1">
                    <a:lumMod val="50000"/>
                  </a:schemeClr>
                </a:solidFill>
              </a:rPr>
              <a:t>,</a:t>
            </a:r>
            <a:r>
              <a:rPr lang="en-US" dirty="0">
                <a:solidFill>
                  <a:schemeClr val="bg1">
                    <a:lumMod val="95000"/>
                  </a:schemeClr>
                </a:solidFill>
              </a:rPr>
              <a:t>7,16,15,14</a:t>
            </a:r>
          </a:p>
        </p:txBody>
      </p: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61237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a:t>
            </a:r>
            <a:r>
              <a:rPr lang="en-US" b="1" dirty="0">
                <a:solidFill>
                  <a:srgbClr val="FF0000"/>
                </a:solidFill>
              </a:rPr>
              <a:t>7</a:t>
            </a:r>
            <a:r>
              <a:rPr lang="en-US" dirty="0">
                <a:solidFill>
                  <a:schemeClr val="bg1">
                    <a:lumMod val="50000"/>
                  </a:schemeClr>
                </a:solidFill>
              </a:rPr>
              <a:t>,</a:t>
            </a:r>
            <a:r>
              <a:rPr lang="en-US" dirty="0">
                <a:solidFill>
                  <a:schemeClr val="bg1">
                    <a:lumMod val="95000"/>
                  </a:schemeClr>
                </a:solidFill>
              </a:rPr>
              <a:t>16,15,14</a:t>
            </a:r>
          </a:p>
        </p:txBody>
      </p: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 name="Group 2">
            <a:extLst>
              <a:ext uri="{FF2B5EF4-FFF2-40B4-BE49-F238E27FC236}">
                <a16:creationId xmlns:a16="http://schemas.microsoft.com/office/drawing/2014/main" id="{07AC7BCD-286B-0E17-F595-32CBA33253BE}"/>
              </a:ext>
            </a:extLst>
          </p:cNvPr>
          <p:cNvGrpSpPr/>
          <p:nvPr/>
        </p:nvGrpSpPr>
        <p:grpSpPr>
          <a:xfrm>
            <a:off x="7376818" y="2813800"/>
            <a:ext cx="713480" cy="1100851"/>
            <a:chOff x="5760669" y="614073"/>
            <a:chExt cx="713480" cy="1100851"/>
          </a:xfrm>
        </p:grpSpPr>
        <p:sp>
          <p:nvSpPr>
            <p:cNvPr id="4" name="Oval 3">
              <a:extLst>
                <a:ext uri="{FF2B5EF4-FFF2-40B4-BE49-F238E27FC236}">
                  <a16:creationId xmlns:a16="http://schemas.microsoft.com/office/drawing/2014/main" id="{F9D04DBE-4F7E-30EB-A117-BF9B29A09B00}"/>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7" name="Straight Connector 6">
              <a:extLst>
                <a:ext uri="{FF2B5EF4-FFF2-40B4-BE49-F238E27FC236}">
                  <a16:creationId xmlns:a16="http://schemas.microsoft.com/office/drawing/2014/main" id="{AFBBB21F-92DC-0151-889C-2CBE4F3811F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40410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 name="Group 2">
            <a:extLst>
              <a:ext uri="{FF2B5EF4-FFF2-40B4-BE49-F238E27FC236}">
                <a16:creationId xmlns:a16="http://schemas.microsoft.com/office/drawing/2014/main" id="{07AC7BCD-286B-0E17-F595-32CBA33253BE}"/>
              </a:ext>
            </a:extLst>
          </p:cNvPr>
          <p:cNvGrpSpPr/>
          <p:nvPr/>
        </p:nvGrpSpPr>
        <p:grpSpPr>
          <a:xfrm>
            <a:off x="7376818" y="2813800"/>
            <a:ext cx="713480" cy="1100851"/>
            <a:chOff x="5760669" y="614073"/>
            <a:chExt cx="713480" cy="1100851"/>
          </a:xfrm>
        </p:grpSpPr>
        <p:sp>
          <p:nvSpPr>
            <p:cNvPr id="4" name="Oval 3">
              <a:extLst>
                <a:ext uri="{FF2B5EF4-FFF2-40B4-BE49-F238E27FC236}">
                  <a16:creationId xmlns:a16="http://schemas.microsoft.com/office/drawing/2014/main" id="{F9D04DBE-4F7E-30EB-A117-BF9B29A09B00}"/>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7" name="Straight Connector 6">
              <a:extLst>
                <a:ext uri="{FF2B5EF4-FFF2-40B4-BE49-F238E27FC236}">
                  <a16:creationId xmlns:a16="http://schemas.microsoft.com/office/drawing/2014/main" id="{AFBBB21F-92DC-0151-889C-2CBE4F3811F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a:t>
            </a:r>
            <a:r>
              <a:rPr lang="en-US" b="1" dirty="0">
                <a:solidFill>
                  <a:srgbClr val="FF0000"/>
                </a:solidFill>
              </a:rPr>
              <a:t>7</a:t>
            </a:r>
            <a:r>
              <a:rPr lang="en-US" dirty="0">
                <a:solidFill>
                  <a:schemeClr val="bg1">
                    <a:lumMod val="50000"/>
                  </a:schemeClr>
                </a:solidFill>
              </a:rPr>
              <a:t>,</a:t>
            </a:r>
            <a:r>
              <a:rPr lang="en-US" dirty="0">
                <a:solidFill>
                  <a:schemeClr val="bg1">
                    <a:lumMod val="95000"/>
                  </a:schemeClr>
                </a:solidFill>
              </a:rPr>
              <a:t>16,15,14</a:t>
            </a:r>
          </a:p>
        </p:txBody>
      </p:sp>
      <p:sp>
        <p:nvSpPr>
          <p:cNvPr id="12" name="Freeform: Shape 11">
            <a:extLst>
              <a:ext uri="{FF2B5EF4-FFF2-40B4-BE49-F238E27FC236}">
                <a16:creationId xmlns:a16="http://schemas.microsoft.com/office/drawing/2014/main" id="{FA67FBAA-0667-CACC-64E1-E075C7889133}"/>
              </a:ext>
            </a:extLst>
          </p:cNvPr>
          <p:cNvSpPr/>
          <p:nvPr/>
        </p:nvSpPr>
        <p:spPr>
          <a:xfrm rot="14730162" flipH="1">
            <a:off x="7303361" y="2095465"/>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30395A5-3CEB-1F44-0063-DC6FD0285B4D}"/>
              </a:ext>
            </a:extLst>
          </p:cNvPr>
          <p:cNvSpPr/>
          <p:nvPr/>
        </p:nvSpPr>
        <p:spPr>
          <a:xfrm rot="4721886" flipH="1">
            <a:off x="6147342" y="1983194"/>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213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a:t>
            </a:r>
            <a:r>
              <a:rPr lang="en-US" b="1" dirty="0">
                <a:solidFill>
                  <a:srgbClr val="FF0000"/>
                </a:solidFill>
              </a:rPr>
              <a:t>7</a:t>
            </a:r>
            <a:r>
              <a:rPr lang="en-US" dirty="0">
                <a:solidFill>
                  <a:schemeClr val="bg1">
                    <a:lumMod val="50000"/>
                  </a:schemeClr>
                </a:solidFill>
              </a:rPr>
              <a:t>,</a:t>
            </a:r>
            <a:r>
              <a:rPr lang="en-US" dirty="0">
                <a:solidFill>
                  <a:schemeClr val="bg1">
                    <a:lumMod val="95000"/>
                  </a:schemeClr>
                </a:solidFill>
              </a:rPr>
              <a:t>16,15,14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63503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9F5223A-6FAE-4ACB-8433-EA12B25A9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466" y="2104745"/>
            <a:ext cx="7739820" cy="26485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r>
              <a:rPr lang="en-US" b="1" dirty="0"/>
              <a:t>Left Rotation (Single LL)</a:t>
            </a:r>
          </a:p>
          <a:p>
            <a:r>
              <a:rPr lang="en-US" dirty="0"/>
              <a:t>In LL Rotation every node moves one position to left from the current position. To understand LL Rotation, let us consider following insertion operations into an AVL Tree</a:t>
            </a:r>
            <a:endParaRPr lang="en-PK" dirty="0"/>
          </a:p>
        </p:txBody>
      </p:sp>
    </p:spTree>
    <p:extLst>
      <p:ext uri="{BB962C8B-B14F-4D97-AF65-F5344CB8AC3E}">
        <p14:creationId xmlns:p14="http://schemas.microsoft.com/office/powerpoint/2010/main" val="3584576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1+#ppt_w/2"/>
                                          </p:val>
                                        </p:tav>
                                        <p:tav tm="100000">
                                          <p:val>
                                            <p:strVal val="#ppt_x"/>
                                          </p:val>
                                        </p:tav>
                                      </p:tavLst>
                                    </p:anim>
                                    <p:anim calcmode="lin" valueType="num">
                                      <p:cBhvr additive="base">
                                        <p:cTn id="13"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a:t>
            </a:r>
            <a:r>
              <a:rPr lang="en-US" b="1" dirty="0">
                <a:solidFill>
                  <a:srgbClr val="FF0000"/>
                </a:solidFill>
              </a:rPr>
              <a:t>16</a:t>
            </a:r>
            <a:r>
              <a:rPr lang="en-US" dirty="0">
                <a:solidFill>
                  <a:schemeClr val="bg1">
                    <a:lumMod val="50000"/>
                  </a:schemeClr>
                </a:solidFill>
              </a:rPr>
              <a:t>,</a:t>
            </a:r>
            <a:r>
              <a:rPr lang="en-US" dirty="0">
                <a:solidFill>
                  <a:schemeClr val="bg1">
                    <a:lumMod val="95000"/>
                  </a:schemeClr>
                </a:solidFill>
              </a:rPr>
              <a:t>15,14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C65BC75B-733B-E76B-2E24-0673E5DF9342}"/>
              </a:ext>
            </a:extLst>
          </p:cNvPr>
          <p:cNvGrpSpPr/>
          <p:nvPr/>
        </p:nvGrpSpPr>
        <p:grpSpPr>
          <a:xfrm>
            <a:off x="7399438" y="2794981"/>
            <a:ext cx="713480" cy="1100851"/>
            <a:chOff x="7399438" y="2794981"/>
            <a:chExt cx="713480"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694214" y="3497520"/>
              <a:ext cx="418704" cy="369332"/>
            </a:xfrm>
            <a:prstGeom prst="rect">
              <a:avLst/>
            </a:prstGeom>
            <a:noFill/>
          </p:spPr>
          <p:txBody>
            <a:bodyPr wrap="none" rtlCol="0">
              <a:spAutoFit/>
            </a:bodyPr>
            <a:lstStyle/>
            <a:p>
              <a:r>
                <a:rPr lang="en-US" dirty="0"/>
                <a:t>16</a:t>
              </a:r>
            </a:p>
          </p:txBody>
        </p:sp>
      </p:grpSp>
    </p:spTree>
    <p:extLst>
      <p:ext uri="{BB962C8B-B14F-4D97-AF65-F5344CB8AC3E}">
        <p14:creationId xmlns:p14="http://schemas.microsoft.com/office/powerpoint/2010/main" val="3771777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a:t>
            </a:r>
            <a:r>
              <a:rPr lang="en-US" b="1" dirty="0">
                <a:solidFill>
                  <a:srgbClr val="FF0000"/>
                </a:solidFill>
              </a:rPr>
              <a:t>15</a:t>
            </a:r>
            <a:r>
              <a:rPr lang="en-US" dirty="0">
                <a:solidFill>
                  <a:schemeClr val="bg1">
                    <a:lumMod val="50000"/>
                  </a:schemeClr>
                </a:solidFill>
              </a:rPr>
              <a:t>,</a:t>
            </a:r>
            <a:r>
              <a:rPr lang="en-US" dirty="0">
                <a:solidFill>
                  <a:schemeClr val="bg1">
                    <a:lumMod val="95000"/>
                  </a:schemeClr>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C65BC75B-733B-E76B-2E24-0673E5DF9342}"/>
              </a:ext>
            </a:extLst>
          </p:cNvPr>
          <p:cNvGrpSpPr/>
          <p:nvPr/>
        </p:nvGrpSpPr>
        <p:grpSpPr>
          <a:xfrm>
            <a:off x="7399438" y="2794981"/>
            <a:ext cx="713480" cy="1100851"/>
            <a:chOff x="7399438" y="2794981"/>
            <a:chExt cx="713480"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694214" y="349752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7097438" y="3877416"/>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694214" y="3497520"/>
              <a:ext cx="418704" cy="369332"/>
            </a:xfrm>
            <a:prstGeom prst="rect">
              <a:avLst/>
            </a:prstGeom>
            <a:noFill/>
          </p:spPr>
          <p:txBody>
            <a:bodyPr wrap="none" rtlCol="0">
              <a:spAutoFit/>
            </a:bodyPr>
            <a:lstStyle/>
            <a:p>
              <a:r>
                <a:rPr lang="en-US" dirty="0"/>
                <a:t>15</a:t>
              </a:r>
            </a:p>
          </p:txBody>
        </p:sp>
      </p:grpSp>
    </p:spTree>
    <p:extLst>
      <p:ext uri="{BB962C8B-B14F-4D97-AF65-F5344CB8AC3E}">
        <p14:creationId xmlns:p14="http://schemas.microsoft.com/office/powerpoint/2010/main" val="1156352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a:t>
            </a:r>
            <a:r>
              <a:rPr lang="en-US" b="1" dirty="0">
                <a:solidFill>
                  <a:srgbClr val="FF0000"/>
                </a:solidFill>
              </a:rPr>
              <a:t>15</a:t>
            </a:r>
            <a:r>
              <a:rPr lang="en-US" dirty="0">
                <a:solidFill>
                  <a:schemeClr val="bg1">
                    <a:lumMod val="50000"/>
                  </a:schemeClr>
                </a:solidFill>
              </a:rPr>
              <a:t>,</a:t>
            </a:r>
            <a:r>
              <a:rPr lang="en-US" dirty="0">
                <a:solidFill>
                  <a:schemeClr val="bg1">
                    <a:lumMod val="95000"/>
                  </a:schemeClr>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C65BC75B-733B-E76B-2E24-0673E5DF9342}"/>
              </a:ext>
            </a:extLst>
          </p:cNvPr>
          <p:cNvGrpSpPr/>
          <p:nvPr/>
        </p:nvGrpSpPr>
        <p:grpSpPr>
          <a:xfrm>
            <a:off x="7399438" y="2794981"/>
            <a:ext cx="713480" cy="1100851"/>
            <a:chOff x="7399438" y="2794981"/>
            <a:chExt cx="713480"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694214" y="349752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7097438" y="3877416"/>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694214" y="3497520"/>
              <a:ext cx="418704" cy="369332"/>
            </a:xfrm>
            <a:prstGeom prst="rect">
              <a:avLst/>
            </a:prstGeom>
            <a:noFill/>
          </p:spPr>
          <p:txBody>
            <a:bodyPr wrap="none" rtlCol="0">
              <a:spAutoFit/>
            </a:bodyPr>
            <a:lstStyle/>
            <a:p>
              <a:r>
                <a:rPr lang="en-US" dirty="0"/>
                <a:t>15</a:t>
              </a:r>
            </a:p>
          </p:txBody>
        </p:sp>
      </p:grpSp>
      <p:sp>
        <p:nvSpPr>
          <p:cNvPr id="3" name="Freeform: Shape 2">
            <a:extLst>
              <a:ext uri="{FF2B5EF4-FFF2-40B4-BE49-F238E27FC236}">
                <a16:creationId xmlns:a16="http://schemas.microsoft.com/office/drawing/2014/main" id="{2EA201D0-992B-B224-6481-34E6CCF658F5}"/>
              </a:ext>
            </a:extLst>
          </p:cNvPr>
          <p:cNvSpPr/>
          <p:nvPr/>
        </p:nvSpPr>
        <p:spPr>
          <a:xfrm rot="17829570" flipH="1">
            <a:off x="7565411" y="4504132"/>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4286B50-3E02-1C3B-3DC4-EC395F1C6434}"/>
              </a:ext>
            </a:extLst>
          </p:cNvPr>
          <p:cNvSpPr/>
          <p:nvPr/>
        </p:nvSpPr>
        <p:spPr>
          <a:xfrm rot="7184960" flipH="1">
            <a:off x="7159876" y="3709011"/>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527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a:t>
            </a:r>
            <a:r>
              <a:rPr lang="en-US" b="1" dirty="0">
                <a:solidFill>
                  <a:srgbClr val="FF0000"/>
                </a:solidFill>
              </a:rPr>
              <a:t>15</a:t>
            </a:r>
            <a:r>
              <a:rPr lang="en-US" dirty="0">
                <a:solidFill>
                  <a:schemeClr val="bg1">
                    <a:lumMod val="50000"/>
                  </a:schemeClr>
                </a:solidFill>
              </a:rPr>
              <a:t>,</a:t>
            </a:r>
            <a:r>
              <a:rPr lang="en-US" dirty="0">
                <a:solidFill>
                  <a:schemeClr val="bg1">
                    <a:lumMod val="95000"/>
                  </a:schemeClr>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C65BC75B-733B-E76B-2E24-0673E5DF9342}"/>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15</a:t>
              </a:r>
            </a:p>
          </p:txBody>
        </p:sp>
      </p:grpSp>
      <p:sp>
        <p:nvSpPr>
          <p:cNvPr id="3" name="Freeform: Shape 2">
            <a:extLst>
              <a:ext uri="{FF2B5EF4-FFF2-40B4-BE49-F238E27FC236}">
                <a16:creationId xmlns:a16="http://schemas.microsoft.com/office/drawing/2014/main" id="{2EA201D0-992B-B224-6481-34E6CCF658F5}"/>
              </a:ext>
            </a:extLst>
          </p:cNvPr>
          <p:cNvSpPr/>
          <p:nvPr/>
        </p:nvSpPr>
        <p:spPr>
          <a:xfrm rot="14560428" flipH="1">
            <a:off x="7838226" y="3135494"/>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4286B50-3E02-1C3B-3DC4-EC395F1C6434}"/>
              </a:ext>
            </a:extLst>
          </p:cNvPr>
          <p:cNvSpPr/>
          <p:nvPr/>
        </p:nvSpPr>
        <p:spPr>
          <a:xfrm rot="5564024" flipH="1">
            <a:off x="6757379" y="3015521"/>
            <a:ext cx="505460" cy="162393"/>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9989D22-9E24-DD69-D411-FB1BD7104581}"/>
              </a:ext>
            </a:extLst>
          </p:cNvPr>
          <p:cNvGrpSpPr/>
          <p:nvPr/>
        </p:nvGrpSpPr>
        <p:grpSpPr>
          <a:xfrm>
            <a:off x="8008148" y="3881342"/>
            <a:ext cx="733872" cy="1100851"/>
            <a:chOff x="7399438" y="2794981"/>
            <a:chExt cx="733872" cy="1100851"/>
          </a:xfrm>
        </p:grpSpPr>
        <p:grpSp>
          <p:nvGrpSpPr>
            <p:cNvPr id="24" name="Group 23">
              <a:extLst>
                <a:ext uri="{FF2B5EF4-FFF2-40B4-BE49-F238E27FC236}">
                  <a16:creationId xmlns:a16="http://schemas.microsoft.com/office/drawing/2014/main" id="{3B527471-B9CD-21E0-632E-C042671B1C9A}"/>
                </a:ext>
              </a:extLst>
            </p:cNvPr>
            <p:cNvGrpSpPr/>
            <p:nvPr/>
          </p:nvGrpSpPr>
          <p:grpSpPr>
            <a:xfrm>
              <a:off x="7399438" y="2794981"/>
              <a:ext cx="713480" cy="1100851"/>
              <a:chOff x="7399438" y="2794981"/>
              <a:chExt cx="713480" cy="1100851"/>
            </a:xfrm>
          </p:grpSpPr>
          <p:sp>
            <p:nvSpPr>
              <p:cNvPr id="26" name="Oval 25">
                <a:extLst>
                  <a:ext uri="{FF2B5EF4-FFF2-40B4-BE49-F238E27FC236}">
                    <a16:creationId xmlns:a16="http://schemas.microsoft.com/office/drawing/2014/main" id="{28771E0E-566D-5CFC-0B1A-6EA9CD2C4EA3}"/>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B7674735-6DA9-C33D-2407-1432389D8C94}"/>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5" name="TextBox 24">
              <a:extLst>
                <a:ext uri="{FF2B5EF4-FFF2-40B4-BE49-F238E27FC236}">
                  <a16:creationId xmlns:a16="http://schemas.microsoft.com/office/drawing/2014/main" id="{93A7A875-A0D6-2501-C55C-007E04D7CCC5}"/>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spTree>
    <p:extLst>
      <p:ext uri="{BB962C8B-B14F-4D97-AF65-F5344CB8AC3E}">
        <p14:creationId xmlns:p14="http://schemas.microsoft.com/office/powerpoint/2010/main" val="1231752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a:t>
            </a:r>
            <a:r>
              <a:rPr lang="en-US" b="1" dirty="0">
                <a:solidFill>
                  <a:srgbClr val="FF0000"/>
                </a:solidFill>
              </a:rPr>
              <a:t>15</a:t>
            </a:r>
            <a:r>
              <a:rPr lang="en-US" dirty="0">
                <a:solidFill>
                  <a:schemeClr val="bg1">
                    <a:lumMod val="50000"/>
                  </a:schemeClr>
                </a:solidFill>
              </a:rPr>
              <a:t>,</a:t>
            </a:r>
            <a:r>
              <a:rPr lang="en-US" dirty="0">
                <a:solidFill>
                  <a:schemeClr val="bg1">
                    <a:lumMod val="95000"/>
                  </a:schemeClr>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6476606" y="2794981"/>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765425" y="3512010"/>
              <a:ext cx="301686" cy="369332"/>
            </a:xfrm>
            <a:prstGeom prst="rect">
              <a:avLst/>
            </a:prstGeom>
            <a:noFill/>
          </p:spPr>
          <p:txBody>
            <a:bodyPr wrap="none" rtlCol="0">
              <a:spAutoFit/>
            </a:bodyPr>
            <a:lstStyle/>
            <a:p>
              <a:r>
                <a:rPr lang="en-US" dirty="0"/>
                <a:t>7</a:t>
              </a:r>
            </a:p>
          </p:txBody>
        </p:sp>
      </p:grpSp>
      <p:grpSp>
        <p:nvGrpSpPr>
          <p:cNvPr id="25" name="Group 24">
            <a:extLst>
              <a:ext uri="{FF2B5EF4-FFF2-40B4-BE49-F238E27FC236}">
                <a16:creationId xmlns:a16="http://schemas.microsoft.com/office/drawing/2014/main" id="{D0156C8F-DE7C-F248-67EC-7BEC166B5ED2}"/>
              </a:ext>
            </a:extLst>
          </p:cNvPr>
          <p:cNvGrpSpPr/>
          <p:nvPr/>
        </p:nvGrpSpPr>
        <p:grpSpPr>
          <a:xfrm>
            <a:off x="6771980" y="1727238"/>
            <a:ext cx="725508" cy="1100851"/>
            <a:chOff x="6771980" y="1727238"/>
            <a:chExt cx="725508" cy="1100851"/>
          </a:xfrm>
        </p:grpSpPr>
        <p:sp>
          <p:nvSpPr>
            <p:cNvPr id="10" name="Oval 9">
              <a:extLst>
                <a:ext uri="{FF2B5EF4-FFF2-40B4-BE49-F238E27FC236}">
                  <a16:creationId xmlns:a16="http://schemas.microsoft.com/office/drawing/2014/main" id="{B9DE1554-5E6B-0E9F-F846-AE29B992779F}"/>
                </a:ext>
              </a:extLst>
            </p:cNvPr>
            <p:cNvSpPr/>
            <p:nvPr/>
          </p:nvSpPr>
          <p:spPr>
            <a:xfrm>
              <a:off x="7087148" y="2429777"/>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6771980" y="1727238"/>
              <a:ext cx="41148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72026C6-E475-B938-997F-64ED5F5BE11F}"/>
                </a:ext>
              </a:extLst>
            </p:cNvPr>
            <p:cNvSpPr txBox="1"/>
            <p:nvPr/>
          </p:nvSpPr>
          <p:spPr>
            <a:xfrm>
              <a:off x="7078784" y="2451512"/>
              <a:ext cx="418704" cy="369332"/>
            </a:xfrm>
            <a:prstGeom prst="rect">
              <a:avLst/>
            </a:prstGeom>
            <a:noFill/>
          </p:spPr>
          <p:txBody>
            <a:bodyPr wrap="none" rtlCol="0">
              <a:spAutoFit/>
            </a:bodyPr>
            <a:lstStyle/>
            <a:p>
              <a:r>
                <a:rPr lang="en-US" dirty="0"/>
                <a:t>15</a:t>
              </a:r>
            </a:p>
          </p:txBody>
        </p:sp>
      </p:grpSp>
    </p:spTree>
    <p:extLst>
      <p:ext uri="{BB962C8B-B14F-4D97-AF65-F5344CB8AC3E}">
        <p14:creationId xmlns:p14="http://schemas.microsoft.com/office/powerpoint/2010/main" val="3925739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3,2,1,4,5,6,7,16,15,</a:t>
            </a:r>
            <a:r>
              <a:rPr lang="en-US" b="1" dirty="0">
                <a:solidFill>
                  <a:srgbClr val="FF0000"/>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6476606" y="2794981"/>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765425" y="3512010"/>
              <a:ext cx="301686" cy="369332"/>
            </a:xfrm>
            <a:prstGeom prst="rect">
              <a:avLst/>
            </a:prstGeom>
            <a:noFill/>
          </p:spPr>
          <p:txBody>
            <a:bodyPr wrap="none" rtlCol="0">
              <a:spAutoFit/>
            </a:bodyPr>
            <a:lstStyle/>
            <a:p>
              <a:r>
                <a:rPr lang="en-US" dirty="0"/>
                <a:t>7</a:t>
              </a:r>
            </a:p>
          </p:txBody>
        </p:sp>
      </p:grpSp>
      <p:grpSp>
        <p:nvGrpSpPr>
          <p:cNvPr id="25" name="Group 24">
            <a:extLst>
              <a:ext uri="{FF2B5EF4-FFF2-40B4-BE49-F238E27FC236}">
                <a16:creationId xmlns:a16="http://schemas.microsoft.com/office/drawing/2014/main" id="{D0156C8F-DE7C-F248-67EC-7BEC166B5ED2}"/>
              </a:ext>
            </a:extLst>
          </p:cNvPr>
          <p:cNvGrpSpPr/>
          <p:nvPr/>
        </p:nvGrpSpPr>
        <p:grpSpPr>
          <a:xfrm>
            <a:off x="6771980" y="1727238"/>
            <a:ext cx="725508" cy="1100851"/>
            <a:chOff x="6771980" y="1727238"/>
            <a:chExt cx="725508" cy="1100851"/>
          </a:xfrm>
        </p:grpSpPr>
        <p:sp>
          <p:nvSpPr>
            <p:cNvPr id="10" name="Oval 9">
              <a:extLst>
                <a:ext uri="{FF2B5EF4-FFF2-40B4-BE49-F238E27FC236}">
                  <a16:creationId xmlns:a16="http://schemas.microsoft.com/office/drawing/2014/main" id="{B9DE1554-5E6B-0E9F-F846-AE29B992779F}"/>
                </a:ext>
              </a:extLst>
            </p:cNvPr>
            <p:cNvSpPr/>
            <p:nvPr/>
          </p:nvSpPr>
          <p:spPr>
            <a:xfrm>
              <a:off x="7087148" y="2429777"/>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6771980" y="1727238"/>
              <a:ext cx="41148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72026C6-E475-B938-997F-64ED5F5BE11F}"/>
                </a:ext>
              </a:extLst>
            </p:cNvPr>
            <p:cNvSpPr txBox="1"/>
            <p:nvPr/>
          </p:nvSpPr>
          <p:spPr>
            <a:xfrm>
              <a:off x="7078784" y="2451512"/>
              <a:ext cx="418704" cy="369332"/>
            </a:xfrm>
            <a:prstGeom prst="rect">
              <a:avLst/>
            </a:prstGeom>
            <a:noFill/>
          </p:spPr>
          <p:txBody>
            <a:bodyPr wrap="none" rtlCol="0">
              <a:spAutoFit/>
            </a:bodyPr>
            <a:lstStyle/>
            <a:p>
              <a:r>
                <a:rPr lang="en-US" dirty="0"/>
                <a:t>15</a:t>
              </a:r>
            </a:p>
          </p:txBody>
        </p:sp>
      </p:grpSp>
      <p:grpSp>
        <p:nvGrpSpPr>
          <p:cNvPr id="3" name="Group 2">
            <a:extLst>
              <a:ext uri="{FF2B5EF4-FFF2-40B4-BE49-F238E27FC236}">
                <a16:creationId xmlns:a16="http://schemas.microsoft.com/office/drawing/2014/main" id="{44BC7C30-5A8B-BC5E-BD49-7943D0CA0DC9}"/>
              </a:ext>
            </a:extLst>
          </p:cNvPr>
          <p:cNvGrpSpPr/>
          <p:nvPr/>
        </p:nvGrpSpPr>
        <p:grpSpPr>
          <a:xfrm>
            <a:off x="6770242" y="3876782"/>
            <a:ext cx="733872" cy="1100851"/>
            <a:chOff x="7399438" y="2794981"/>
            <a:chExt cx="733872" cy="1100851"/>
          </a:xfrm>
        </p:grpSpPr>
        <p:grpSp>
          <p:nvGrpSpPr>
            <p:cNvPr id="9" name="Group 8">
              <a:extLst>
                <a:ext uri="{FF2B5EF4-FFF2-40B4-BE49-F238E27FC236}">
                  <a16:creationId xmlns:a16="http://schemas.microsoft.com/office/drawing/2014/main" id="{FC0D65F4-133B-AAF8-8EB7-53784E1D6B4B}"/>
                </a:ext>
              </a:extLst>
            </p:cNvPr>
            <p:cNvGrpSpPr/>
            <p:nvPr/>
          </p:nvGrpSpPr>
          <p:grpSpPr>
            <a:xfrm>
              <a:off x="7399438" y="2794981"/>
              <a:ext cx="713480" cy="1100851"/>
              <a:chOff x="7399438" y="2794981"/>
              <a:chExt cx="713480" cy="1100851"/>
            </a:xfrm>
          </p:grpSpPr>
          <p:sp>
            <p:nvSpPr>
              <p:cNvPr id="17" name="Oval 16">
                <a:extLst>
                  <a:ext uri="{FF2B5EF4-FFF2-40B4-BE49-F238E27FC236}">
                    <a16:creationId xmlns:a16="http://schemas.microsoft.com/office/drawing/2014/main" id="{B4370EC9-DA08-9F6A-36E2-B6CBA7A1E357}"/>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5DA675E1-411A-A047-2E1F-B56D41ECBB3B}"/>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A8115B11-D040-D667-4D3A-D4ABCE62E9A1}"/>
                </a:ext>
              </a:extLst>
            </p:cNvPr>
            <p:cNvSpPr txBox="1"/>
            <p:nvPr/>
          </p:nvSpPr>
          <p:spPr>
            <a:xfrm>
              <a:off x="7714606" y="3512010"/>
              <a:ext cx="418704" cy="369332"/>
            </a:xfrm>
            <a:prstGeom prst="rect">
              <a:avLst/>
            </a:prstGeom>
            <a:noFill/>
          </p:spPr>
          <p:txBody>
            <a:bodyPr wrap="none" rtlCol="0">
              <a:spAutoFit/>
            </a:bodyPr>
            <a:lstStyle/>
            <a:p>
              <a:r>
                <a:rPr lang="en-US" dirty="0"/>
                <a:t>14</a:t>
              </a:r>
            </a:p>
          </p:txBody>
        </p:sp>
      </p:grpSp>
    </p:spTree>
    <p:extLst>
      <p:ext uri="{BB962C8B-B14F-4D97-AF65-F5344CB8AC3E}">
        <p14:creationId xmlns:p14="http://schemas.microsoft.com/office/powerpoint/2010/main" val="373450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3,2,1,4,5,6,7,16,15,</a:t>
            </a:r>
            <a:r>
              <a:rPr lang="en-US" b="1" dirty="0">
                <a:solidFill>
                  <a:srgbClr val="FF0000"/>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6476606" y="2794981"/>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765425" y="3512010"/>
              <a:ext cx="301686" cy="369332"/>
            </a:xfrm>
            <a:prstGeom prst="rect">
              <a:avLst/>
            </a:prstGeom>
            <a:noFill/>
          </p:spPr>
          <p:txBody>
            <a:bodyPr wrap="none" rtlCol="0">
              <a:spAutoFit/>
            </a:bodyPr>
            <a:lstStyle/>
            <a:p>
              <a:r>
                <a:rPr lang="en-US" dirty="0"/>
                <a:t>7</a:t>
              </a:r>
            </a:p>
          </p:txBody>
        </p:sp>
      </p:grpSp>
      <p:grpSp>
        <p:nvGrpSpPr>
          <p:cNvPr id="25" name="Group 24">
            <a:extLst>
              <a:ext uri="{FF2B5EF4-FFF2-40B4-BE49-F238E27FC236}">
                <a16:creationId xmlns:a16="http://schemas.microsoft.com/office/drawing/2014/main" id="{D0156C8F-DE7C-F248-67EC-7BEC166B5ED2}"/>
              </a:ext>
            </a:extLst>
          </p:cNvPr>
          <p:cNvGrpSpPr/>
          <p:nvPr/>
        </p:nvGrpSpPr>
        <p:grpSpPr>
          <a:xfrm>
            <a:off x="6771980" y="1727238"/>
            <a:ext cx="725508" cy="1100851"/>
            <a:chOff x="6771980" y="1727238"/>
            <a:chExt cx="725508" cy="1100851"/>
          </a:xfrm>
        </p:grpSpPr>
        <p:sp>
          <p:nvSpPr>
            <p:cNvPr id="10" name="Oval 9">
              <a:extLst>
                <a:ext uri="{FF2B5EF4-FFF2-40B4-BE49-F238E27FC236}">
                  <a16:creationId xmlns:a16="http://schemas.microsoft.com/office/drawing/2014/main" id="{B9DE1554-5E6B-0E9F-F846-AE29B992779F}"/>
                </a:ext>
              </a:extLst>
            </p:cNvPr>
            <p:cNvSpPr/>
            <p:nvPr/>
          </p:nvSpPr>
          <p:spPr>
            <a:xfrm>
              <a:off x="7087148" y="2429777"/>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6771980" y="1727238"/>
              <a:ext cx="41148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72026C6-E475-B938-997F-64ED5F5BE11F}"/>
                </a:ext>
              </a:extLst>
            </p:cNvPr>
            <p:cNvSpPr txBox="1"/>
            <p:nvPr/>
          </p:nvSpPr>
          <p:spPr>
            <a:xfrm>
              <a:off x="7078784" y="2451512"/>
              <a:ext cx="418704" cy="369332"/>
            </a:xfrm>
            <a:prstGeom prst="rect">
              <a:avLst/>
            </a:prstGeom>
            <a:noFill/>
          </p:spPr>
          <p:txBody>
            <a:bodyPr wrap="none" rtlCol="0">
              <a:spAutoFit/>
            </a:bodyPr>
            <a:lstStyle/>
            <a:p>
              <a:r>
                <a:rPr lang="en-US" dirty="0"/>
                <a:t>15</a:t>
              </a:r>
            </a:p>
          </p:txBody>
        </p:sp>
      </p:grpSp>
      <p:grpSp>
        <p:nvGrpSpPr>
          <p:cNvPr id="3" name="Group 2">
            <a:extLst>
              <a:ext uri="{FF2B5EF4-FFF2-40B4-BE49-F238E27FC236}">
                <a16:creationId xmlns:a16="http://schemas.microsoft.com/office/drawing/2014/main" id="{44BC7C30-5A8B-BC5E-BD49-7943D0CA0DC9}"/>
              </a:ext>
            </a:extLst>
          </p:cNvPr>
          <p:cNvGrpSpPr/>
          <p:nvPr/>
        </p:nvGrpSpPr>
        <p:grpSpPr>
          <a:xfrm>
            <a:off x="6770242" y="3876782"/>
            <a:ext cx="733872" cy="1100851"/>
            <a:chOff x="7399438" y="2794981"/>
            <a:chExt cx="733872" cy="1100851"/>
          </a:xfrm>
        </p:grpSpPr>
        <p:grpSp>
          <p:nvGrpSpPr>
            <p:cNvPr id="9" name="Group 8">
              <a:extLst>
                <a:ext uri="{FF2B5EF4-FFF2-40B4-BE49-F238E27FC236}">
                  <a16:creationId xmlns:a16="http://schemas.microsoft.com/office/drawing/2014/main" id="{FC0D65F4-133B-AAF8-8EB7-53784E1D6B4B}"/>
                </a:ext>
              </a:extLst>
            </p:cNvPr>
            <p:cNvGrpSpPr/>
            <p:nvPr/>
          </p:nvGrpSpPr>
          <p:grpSpPr>
            <a:xfrm>
              <a:off x="7399438" y="2794981"/>
              <a:ext cx="713480" cy="1100851"/>
              <a:chOff x="7399438" y="2794981"/>
              <a:chExt cx="713480" cy="1100851"/>
            </a:xfrm>
          </p:grpSpPr>
          <p:sp>
            <p:nvSpPr>
              <p:cNvPr id="17" name="Oval 16">
                <a:extLst>
                  <a:ext uri="{FF2B5EF4-FFF2-40B4-BE49-F238E27FC236}">
                    <a16:creationId xmlns:a16="http://schemas.microsoft.com/office/drawing/2014/main" id="{B4370EC9-DA08-9F6A-36E2-B6CBA7A1E357}"/>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5DA675E1-411A-A047-2E1F-B56D41ECBB3B}"/>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A8115B11-D040-D667-4D3A-D4ABCE62E9A1}"/>
                </a:ext>
              </a:extLst>
            </p:cNvPr>
            <p:cNvSpPr txBox="1"/>
            <p:nvPr/>
          </p:nvSpPr>
          <p:spPr>
            <a:xfrm>
              <a:off x="7714606" y="3512010"/>
              <a:ext cx="418704" cy="369332"/>
            </a:xfrm>
            <a:prstGeom prst="rect">
              <a:avLst/>
            </a:prstGeom>
            <a:noFill/>
          </p:spPr>
          <p:txBody>
            <a:bodyPr wrap="none" rtlCol="0">
              <a:spAutoFit/>
            </a:bodyPr>
            <a:lstStyle/>
            <a:p>
              <a:r>
                <a:rPr lang="en-US" dirty="0"/>
                <a:t>14</a:t>
              </a:r>
            </a:p>
          </p:txBody>
        </p:sp>
      </p:grpSp>
      <p:sp>
        <p:nvSpPr>
          <p:cNvPr id="29" name="Freeform: Shape 28">
            <a:extLst>
              <a:ext uri="{FF2B5EF4-FFF2-40B4-BE49-F238E27FC236}">
                <a16:creationId xmlns:a16="http://schemas.microsoft.com/office/drawing/2014/main" id="{32490061-8008-55D8-6A3C-585C2ACBE73E}"/>
              </a:ext>
            </a:extLst>
          </p:cNvPr>
          <p:cNvSpPr/>
          <p:nvPr/>
        </p:nvSpPr>
        <p:spPr>
          <a:xfrm rot="18174166" flipH="1">
            <a:off x="6956205" y="3367783"/>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EB70E47-2BFA-BF13-F38A-9860AF01C574}"/>
              </a:ext>
            </a:extLst>
          </p:cNvPr>
          <p:cNvSpPr/>
          <p:nvPr/>
        </p:nvSpPr>
        <p:spPr>
          <a:xfrm rot="7186518" flipH="1">
            <a:off x="6488111" y="2801795"/>
            <a:ext cx="505460" cy="162393"/>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381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3,2,1,4,5,6,7,16,15,</a:t>
            </a:r>
            <a:r>
              <a:rPr lang="en-US" b="1" dirty="0">
                <a:solidFill>
                  <a:srgbClr val="FF0000"/>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6476606" y="2794981"/>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689646" y="3507354"/>
              <a:ext cx="418704" cy="369332"/>
            </a:xfrm>
            <a:prstGeom prst="rect">
              <a:avLst/>
            </a:prstGeom>
            <a:noFill/>
          </p:spPr>
          <p:txBody>
            <a:bodyPr wrap="none" rtlCol="0">
              <a:spAutoFit/>
            </a:bodyPr>
            <a:lstStyle/>
            <a:p>
              <a:r>
                <a:rPr lang="en-US" dirty="0"/>
                <a:t>15</a:t>
              </a:r>
            </a:p>
          </p:txBody>
        </p:sp>
      </p:grpSp>
      <p:grpSp>
        <p:nvGrpSpPr>
          <p:cNvPr id="25" name="Group 24">
            <a:extLst>
              <a:ext uri="{FF2B5EF4-FFF2-40B4-BE49-F238E27FC236}">
                <a16:creationId xmlns:a16="http://schemas.microsoft.com/office/drawing/2014/main" id="{D0156C8F-DE7C-F248-67EC-7BEC166B5ED2}"/>
              </a:ext>
            </a:extLst>
          </p:cNvPr>
          <p:cNvGrpSpPr/>
          <p:nvPr/>
        </p:nvGrpSpPr>
        <p:grpSpPr>
          <a:xfrm>
            <a:off x="6771980" y="1727238"/>
            <a:ext cx="713480" cy="1100851"/>
            <a:chOff x="6771980" y="1727238"/>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7087148" y="2429777"/>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6771980" y="1727238"/>
              <a:ext cx="41148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72026C6-E475-B938-997F-64ED5F5BE11F}"/>
                </a:ext>
              </a:extLst>
            </p:cNvPr>
            <p:cNvSpPr txBox="1"/>
            <p:nvPr/>
          </p:nvSpPr>
          <p:spPr>
            <a:xfrm>
              <a:off x="7154471" y="2442204"/>
              <a:ext cx="301686" cy="369332"/>
            </a:xfrm>
            <a:prstGeom prst="rect">
              <a:avLst/>
            </a:prstGeom>
            <a:noFill/>
          </p:spPr>
          <p:txBody>
            <a:bodyPr wrap="none" rtlCol="0">
              <a:spAutoFit/>
            </a:bodyPr>
            <a:lstStyle/>
            <a:p>
              <a:r>
                <a:rPr lang="en-US" dirty="0"/>
                <a:t>7</a:t>
              </a:r>
            </a:p>
          </p:txBody>
        </p:sp>
      </p:grpSp>
      <p:grpSp>
        <p:nvGrpSpPr>
          <p:cNvPr id="3" name="Group 2">
            <a:extLst>
              <a:ext uri="{FF2B5EF4-FFF2-40B4-BE49-F238E27FC236}">
                <a16:creationId xmlns:a16="http://schemas.microsoft.com/office/drawing/2014/main" id="{44BC7C30-5A8B-BC5E-BD49-7943D0CA0DC9}"/>
              </a:ext>
            </a:extLst>
          </p:cNvPr>
          <p:cNvGrpSpPr/>
          <p:nvPr/>
        </p:nvGrpSpPr>
        <p:grpSpPr>
          <a:xfrm>
            <a:off x="6770242" y="3876782"/>
            <a:ext cx="733872" cy="1100851"/>
            <a:chOff x="7399438" y="2794981"/>
            <a:chExt cx="733872" cy="1100851"/>
          </a:xfrm>
        </p:grpSpPr>
        <p:grpSp>
          <p:nvGrpSpPr>
            <p:cNvPr id="9" name="Group 8">
              <a:extLst>
                <a:ext uri="{FF2B5EF4-FFF2-40B4-BE49-F238E27FC236}">
                  <a16:creationId xmlns:a16="http://schemas.microsoft.com/office/drawing/2014/main" id="{FC0D65F4-133B-AAF8-8EB7-53784E1D6B4B}"/>
                </a:ext>
              </a:extLst>
            </p:cNvPr>
            <p:cNvGrpSpPr/>
            <p:nvPr/>
          </p:nvGrpSpPr>
          <p:grpSpPr>
            <a:xfrm>
              <a:off x="7399438" y="2794981"/>
              <a:ext cx="713480" cy="1100851"/>
              <a:chOff x="7399438" y="2794981"/>
              <a:chExt cx="713480" cy="1100851"/>
            </a:xfrm>
          </p:grpSpPr>
          <p:sp>
            <p:nvSpPr>
              <p:cNvPr id="17" name="Oval 16">
                <a:extLst>
                  <a:ext uri="{FF2B5EF4-FFF2-40B4-BE49-F238E27FC236}">
                    <a16:creationId xmlns:a16="http://schemas.microsoft.com/office/drawing/2014/main" id="{B4370EC9-DA08-9F6A-36E2-B6CBA7A1E357}"/>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5DA675E1-411A-A047-2E1F-B56D41ECBB3B}"/>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A8115B11-D040-D667-4D3A-D4ABCE62E9A1}"/>
                </a:ext>
              </a:extLst>
            </p:cNvPr>
            <p:cNvSpPr txBox="1"/>
            <p:nvPr/>
          </p:nvSpPr>
          <p:spPr>
            <a:xfrm>
              <a:off x="7714606" y="3512010"/>
              <a:ext cx="418704" cy="369332"/>
            </a:xfrm>
            <a:prstGeom prst="rect">
              <a:avLst/>
            </a:prstGeom>
            <a:noFill/>
          </p:spPr>
          <p:txBody>
            <a:bodyPr wrap="none" rtlCol="0">
              <a:spAutoFit/>
            </a:bodyPr>
            <a:lstStyle/>
            <a:p>
              <a:r>
                <a:rPr lang="en-US" dirty="0"/>
                <a:t>14</a:t>
              </a:r>
            </a:p>
          </p:txBody>
        </p:sp>
      </p:grpSp>
    </p:spTree>
    <p:extLst>
      <p:ext uri="{BB962C8B-B14F-4D97-AF65-F5344CB8AC3E}">
        <p14:creationId xmlns:p14="http://schemas.microsoft.com/office/powerpoint/2010/main" val="3895586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3,2,1,4,5,6,7,16,15,</a:t>
            </a:r>
            <a:r>
              <a:rPr lang="en-US" b="1" dirty="0">
                <a:solidFill>
                  <a:srgbClr val="FF0000"/>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6476606" y="2794981"/>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689646" y="3507354"/>
              <a:ext cx="418704" cy="369332"/>
            </a:xfrm>
            <a:prstGeom prst="rect">
              <a:avLst/>
            </a:prstGeom>
            <a:noFill/>
          </p:spPr>
          <p:txBody>
            <a:bodyPr wrap="none" rtlCol="0">
              <a:spAutoFit/>
            </a:bodyPr>
            <a:lstStyle/>
            <a:p>
              <a:r>
                <a:rPr lang="en-US" dirty="0"/>
                <a:t>15</a:t>
              </a:r>
            </a:p>
          </p:txBody>
        </p:sp>
      </p:grpSp>
      <p:grpSp>
        <p:nvGrpSpPr>
          <p:cNvPr id="25" name="Group 24">
            <a:extLst>
              <a:ext uri="{FF2B5EF4-FFF2-40B4-BE49-F238E27FC236}">
                <a16:creationId xmlns:a16="http://schemas.microsoft.com/office/drawing/2014/main" id="{D0156C8F-DE7C-F248-67EC-7BEC166B5ED2}"/>
              </a:ext>
            </a:extLst>
          </p:cNvPr>
          <p:cNvGrpSpPr/>
          <p:nvPr/>
        </p:nvGrpSpPr>
        <p:grpSpPr>
          <a:xfrm>
            <a:off x="6771980" y="1727238"/>
            <a:ext cx="713480" cy="1100851"/>
            <a:chOff x="6771980" y="1727238"/>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7087148" y="2429777"/>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6771980" y="1727238"/>
              <a:ext cx="41148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72026C6-E475-B938-997F-64ED5F5BE11F}"/>
                </a:ext>
              </a:extLst>
            </p:cNvPr>
            <p:cNvSpPr txBox="1"/>
            <p:nvPr/>
          </p:nvSpPr>
          <p:spPr>
            <a:xfrm>
              <a:off x="7154471" y="2442204"/>
              <a:ext cx="301686" cy="369332"/>
            </a:xfrm>
            <a:prstGeom prst="rect">
              <a:avLst/>
            </a:prstGeom>
            <a:noFill/>
          </p:spPr>
          <p:txBody>
            <a:bodyPr wrap="none" rtlCol="0">
              <a:spAutoFit/>
            </a:bodyPr>
            <a:lstStyle/>
            <a:p>
              <a:r>
                <a:rPr lang="en-US" dirty="0"/>
                <a:t>7</a:t>
              </a:r>
            </a:p>
          </p:txBody>
        </p:sp>
      </p:grpSp>
      <p:grpSp>
        <p:nvGrpSpPr>
          <p:cNvPr id="3" name="Group 2">
            <a:extLst>
              <a:ext uri="{FF2B5EF4-FFF2-40B4-BE49-F238E27FC236}">
                <a16:creationId xmlns:a16="http://schemas.microsoft.com/office/drawing/2014/main" id="{44BC7C30-5A8B-BC5E-BD49-7943D0CA0DC9}"/>
              </a:ext>
            </a:extLst>
          </p:cNvPr>
          <p:cNvGrpSpPr/>
          <p:nvPr/>
        </p:nvGrpSpPr>
        <p:grpSpPr>
          <a:xfrm>
            <a:off x="6770242" y="3876782"/>
            <a:ext cx="733872" cy="1100851"/>
            <a:chOff x="7399438" y="2794981"/>
            <a:chExt cx="733872" cy="1100851"/>
          </a:xfrm>
        </p:grpSpPr>
        <p:grpSp>
          <p:nvGrpSpPr>
            <p:cNvPr id="9" name="Group 8">
              <a:extLst>
                <a:ext uri="{FF2B5EF4-FFF2-40B4-BE49-F238E27FC236}">
                  <a16:creationId xmlns:a16="http://schemas.microsoft.com/office/drawing/2014/main" id="{FC0D65F4-133B-AAF8-8EB7-53784E1D6B4B}"/>
                </a:ext>
              </a:extLst>
            </p:cNvPr>
            <p:cNvGrpSpPr/>
            <p:nvPr/>
          </p:nvGrpSpPr>
          <p:grpSpPr>
            <a:xfrm>
              <a:off x="7399438" y="2794981"/>
              <a:ext cx="713480" cy="1100851"/>
              <a:chOff x="7399438" y="2794981"/>
              <a:chExt cx="713480" cy="1100851"/>
            </a:xfrm>
          </p:grpSpPr>
          <p:sp>
            <p:nvSpPr>
              <p:cNvPr id="17" name="Oval 16">
                <a:extLst>
                  <a:ext uri="{FF2B5EF4-FFF2-40B4-BE49-F238E27FC236}">
                    <a16:creationId xmlns:a16="http://schemas.microsoft.com/office/drawing/2014/main" id="{B4370EC9-DA08-9F6A-36E2-B6CBA7A1E357}"/>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5DA675E1-411A-A047-2E1F-B56D41ECBB3B}"/>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A8115B11-D040-D667-4D3A-D4ABCE62E9A1}"/>
                </a:ext>
              </a:extLst>
            </p:cNvPr>
            <p:cNvSpPr txBox="1"/>
            <p:nvPr/>
          </p:nvSpPr>
          <p:spPr>
            <a:xfrm>
              <a:off x="7714606" y="3512010"/>
              <a:ext cx="418704" cy="369332"/>
            </a:xfrm>
            <a:prstGeom prst="rect">
              <a:avLst/>
            </a:prstGeom>
            <a:noFill/>
          </p:spPr>
          <p:txBody>
            <a:bodyPr wrap="none" rtlCol="0">
              <a:spAutoFit/>
            </a:bodyPr>
            <a:lstStyle/>
            <a:p>
              <a:r>
                <a:rPr lang="en-US" dirty="0"/>
                <a:t>14</a:t>
              </a:r>
            </a:p>
          </p:txBody>
        </p:sp>
      </p:grpSp>
    </p:spTree>
    <p:extLst>
      <p:ext uri="{BB962C8B-B14F-4D97-AF65-F5344CB8AC3E}">
        <p14:creationId xmlns:p14="http://schemas.microsoft.com/office/powerpoint/2010/main" val="2855358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3,2,1,4,5,6,7,16,15,</a:t>
            </a:r>
            <a:r>
              <a:rPr lang="en-US" b="1" dirty="0">
                <a:solidFill>
                  <a:srgbClr val="FF0000"/>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15</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7099417" y="3876686"/>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689646" y="3507354"/>
              <a:ext cx="418704" cy="369332"/>
            </a:xfrm>
            <a:prstGeom prst="rect">
              <a:avLst/>
            </a:prstGeom>
            <a:noFill/>
          </p:spPr>
          <p:txBody>
            <a:bodyPr wrap="none" rtlCol="0">
              <a:spAutoFit/>
            </a:bodyPr>
            <a:lstStyle/>
            <a:p>
              <a:r>
                <a:rPr lang="en-US" dirty="0"/>
                <a:t>14</a:t>
              </a:r>
            </a:p>
          </p:txBody>
        </p:sp>
      </p:grpSp>
      <p:grpSp>
        <p:nvGrpSpPr>
          <p:cNvPr id="25" name="Group 24">
            <a:extLst>
              <a:ext uri="{FF2B5EF4-FFF2-40B4-BE49-F238E27FC236}">
                <a16:creationId xmlns:a16="http://schemas.microsoft.com/office/drawing/2014/main" id="{D0156C8F-DE7C-F248-67EC-7BEC166B5ED2}"/>
              </a:ext>
            </a:extLst>
          </p:cNvPr>
          <p:cNvGrpSpPr/>
          <p:nvPr/>
        </p:nvGrpSpPr>
        <p:grpSpPr>
          <a:xfrm>
            <a:off x="6771980" y="1727238"/>
            <a:ext cx="713480" cy="1100851"/>
            <a:chOff x="6771980" y="1727238"/>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7087148" y="2429777"/>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6771980" y="1727238"/>
              <a:ext cx="41148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72026C6-E475-B938-997F-64ED5F5BE11F}"/>
                </a:ext>
              </a:extLst>
            </p:cNvPr>
            <p:cNvSpPr txBox="1"/>
            <p:nvPr/>
          </p:nvSpPr>
          <p:spPr>
            <a:xfrm>
              <a:off x="7154471" y="2442204"/>
              <a:ext cx="301686" cy="369332"/>
            </a:xfrm>
            <a:prstGeom prst="rect">
              <a:avLst/>
            </a:prstGeom>
            <a:noFill/>
          </p:spPr>
          <p:txBody>
            <a:bodyPr wrap="none" rtlCol="0">
              <a:spAutoFit/>
            </a:bodyPr>
            <a:lstStyle/>
            <a:p>
              <a:r>
                <a:rPr lang="en-US" dirty="0"/>
                <a:t>7</a:t>
              </a:r>
            </a:p>
          </p:txBody>
        </p:sp>
      </p:grpSp>
      <p:grpSp>
        <p:nvGrpSpPr>
          <p:cNvPr id="3" name="Group 2">
            <a:extLst>
              <a:ext uri="{FF2B5EF4-FFF2-40B4-BE49-F238E27FC236}">
                <a16:creationId xmlns:a16="http://schemas.microsoft.com/office/drawing/2014/main" id="{44BC7C30-5A8B-BC5E-BD49-7943D0CA0DC9}"/>
              </a:ext>
            </a:extLst>
          </p:cNvPr>
          <p:cNvGrpSpPr/>
          <p:nvPr/>
        </p:nvGrpSpPr>
        <p:grpSpPr>
          <a:xfrm>
            <a:off x="7997062" y="3876686"/>
            <a:ext cx="733872" cy="1100851"/>
            <a:chOff x="7399438" y="2794981"/>
            <a:chExt cx="733872" cy="1100851"/>
          </a:xfrm>
        </p:grpSpPr>
        <p:grpSp>
          <p:nvGrpSpPr>
            <p:cNvPr id="9" name="Group 8">
              <a:extLst>
                <a:ext uri="{FF2B5EF4-FFF2-40B4-BE49-F238E27FC236}">
                  <a16:creationId xmlns:a16="http://schemas.microsoft.com/office/drawing/2014/main" id="{FC0D65F4-133B-AAF8-8EB7-53784E1D6B4B}"/>
                </a:ext>
              </a:extLst>
            </p:cNvPr>
            <p:cNvGrpSpPr/>
            <p:nvPr/>
          </p:nvGrpSpPr>
          <p:grpSpPr>
            <a:xfrm>
              <a:off x="7399438" y="2794981"/>
              <a:ext cx="713480" cy="1100851"/>
              <a:chOff x="7399438" y="2794981"/>
              <a:chExt cx="713480" cy="1100851"/>
            </a:xfrm>
          </p:grpSpPr>
          <p:sp>
            <p:nvSpPr>
              <p:cNvPr id="17" name="Oval 16">
                <a:extLst>
                  <a:ext uri="{FF2B5EF4-FFF2-40B4-BE49-F238E27FC236}">
                    <a16:creationId xmlns:a16="http://schemas.microsoft.com/office/drawing/2014/main" id="{B4370EC9-DA08-9F6A-36E2-B6CBA7A1E357}"/>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5DA675E1-411A-A047-2E1F-B56D41ECBB3B}"/>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A8115B11-D040-D667-4D3A-D4ABCE62E9A1}"/>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sp>
        <p:nvSpPr>
          <p:cNvPr id="29" name="Freeform: Shape 28">
            <a:extLst>
              <a:ext uri="{FF2B5EF4-FFF2-40B4-BE49-F238E27FC236}">
                <a16:creationId xmlns:a16="http://schemas.microsoft.com/office/drawing/2014/main" id="{FFC0C109-E30B-5BA3-49C3-2D8274D8B33B}"/>
              </a:ext>
            </a:extLst>
          </p:cNvPr>
          <p:cNvSpPr/>
          <p:nvPr/>
        </p:nvSpPr>
        <p:spPr>
          <a:xfrm rot="15120029" flipH="1">
            <a:off x="7012477" y="1966104"/>
            <a:ext cx="505460" cy="170752"/>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8189D68-F365-529D-FC25-2E223CF0CCE0}"/>
              </a:ext>
            </a:extLst>
          </p:cNvPr>
          <p:cNvSpPr/>
          <p:nvPr/>
        </p:nvSpPr>
        <p:spPr>
          <a:xfrm rot="7572250" flipH="1">
            <a:off x="5947055" y="1730537"/>
            <a:ext cx="505460" cy="147122"/>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052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r>
              <a:rPr lang="en-US" b="1" dirty="0"/>
              <a:t>Left Rotation (Single LL)</a:t>
            </a:r>
          </a:p>
          <a:p>
            <a:r>
              <a:rPr lang="en-US" dirty="0"/>
              <a:t>In LL Rotation every node moves one position to left from the current position. To understand LL Rotation, let us consider following insertion operations into an AVL Tree</a:t>
            </a:r>
            <a:endParaRPr lang="en-PK" dirty="0"/>
          </a:p>
        </p:txBody>
      </p:sp>
      <p:pic>
        <p:nvPicPr>
          <p:cNvPr id="1026" name="Picture 2">
            <a:extLst>
              <a:ext uri="{FF2B5EF4-FFF2-40B4-BE49-F238E27FC236}">
                <a16:creationId xmlns:a16="http://schemas.microsoft.com/office/drawing/2014/main" id="{79F5223A-6FAE-4ACB-8433-EA12B25A9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017" y="925522"/>
            <a:ext cx="14631972" cy="50069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03B4095-DAF6-2FCA-99DE-5EF31D380872}"/>
              </a:ext>
            </a:extLst>
          </p:cNvPr>
          <p:cNvSpPr/>
          <p:nvPr/>
        </p:nvSpPr>
        <p:spPr>
          <a:xfrm>
            <a:off x="-553116" y="488851"/>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3" name="Rectangle 2">
            <a:extLst>
              <a:ext uri="{FF2B5EF4-FFF2-40B4-BE49-F238E27FC236}">
                <a16:creationId xmlns:a16="http://schemas.microsoft.com/office/drawing/2014/main" id="{E69E424F-B919-41E8-868C-901052B1E773}"/>
              </a:ext>
            </a:extLst>
          </p:cNvPr>
          <p:cNvSpPr/>
          <p:nvPr/>
        </p:nvSpPr>
        <p:spPr>
          <a:xfrm>
            <a:off x="8687137" y="488851"/>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1732283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3,2,1,4,5,6,7,16,15,</a:t>
            </a:r>
            <a:r>
              <a:rPr lang="en-US" b="1" dirty="0">
                <a:solidFill>
                  <a:srgbClr val="FF0000"/>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6794943" y="1714924"/>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15</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6494922" y="2796629"/>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689646" y="3507354"/>
              <a:ext cx="418704" cy="369332"/>
            </a:xfrm>
            <a:prstGeom prst="rect">
              <a:avLst/>
            </a:prstGeom>
            <a:noFill/>
          </p:spPr>
          <p:txBody>
            <a:bodyPr wrap="none" rtlCol="0">
              <a:spAutoFit/>
            </a:bodyPr>
            <a:lstStyle/>
            <a:p>
              <a:r>
                <a:rPr lang="en-US" dirty="0"/>
                <a:t>14</a:t>
              </a:r>
            </a:p>
          </p:txBody>
        </p:sp>
      </p:grpSp>
      <p:grpSp>
        <p:nvGrpSpPr>
          <p:cNvPr id="3" name="Group 2">
            <a:extLst>
              <a:ext uri="{FF2B5EF4-FFF2-40B4-BE49-F238E27FC236}">
                <a16:creationId xmlns:a16="http://schemas.microsoft.com/office/drawing/2014/main" id="{44BC7C30-5A8B-BC5E-BD49-7943D0CA0DC9}"/>
              </a:ext>
            </a:extLst>
          </p:cNvPr>
          <p:cNvGrpSpPr/>
          <p:nvPr/>
        </p:nvGrpSpPr>
        <p:grpSpPr>
          <a:xfrm>
            <a:off x="7392567" y="2796629"/>
            <a:ext cx="733872" cy="1100851"/>
            <a:chOff x="7399438" y="2794981"/>
            <a:chExt cx="733872" cy="1100851"/>
          </a:xfrm>
        </p:grpSpPr>
        <p:grpSp>
          <p:nvGrpSpPr>
            <p:cNvPr id="9" name="Group 8">
              <a:extLst>
                <a:ext uri="{FF2B5EF4-FFF2-40B4-BE49-F238E27FC236}">
                  <a16:creationId xmlns:a16="http://schemas.microsoft.com/office/drawing/2014/main" id="{FC0D65F4-133B-AAF8-8EB7-53784E1D6B4B}"/>
                </a:ext>
              </a:extLst>
            </p:cNvPr>
            <p:cNvGrpSpPr/>
            <p:nvPr/>
          </p:nvGrpSpPr>
          <p:grpSpPr>
            <a:xfrm>
              <a:off x="7399438" y="2794981"/>
              <a:ext cx="713480" cy="1100851"/>
              <a:chOff x="7399438" y="2794981"/>
              <a:chExt cx="713480" cy="1100851"/>
            </a:xfrm>
          </p:grpSpPr>
          <p:sp>
            <p:nvSpPr>
              <p:cNvPr id="17" name="Oval 16">
                <a:extLst>
                  <a:ext uri="{FF2B5EF4-FFF2-40B4-BE49-F238E27FC236}">
                    <a16:creationId xmlns:a16="http://schemas.microsoft.com/office/drawing/2014/main" id="{B4370EC9-DA08-9F6A-36E2-B6CBA7A1E357}"/>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5DA675E1-411A-A047-2E1F-B56D41ECBB3B}"/>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A8115B11-D040-D667-4D3A-D4ABCE62E9A1}"/>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grpSp>
        <p:nvGrpSpPr>
          <p:cNvPr id="38" name="Group 37">
            <a:extLst>
              <a:ext uri="{FF2B5EF4-FFF2-40B4-BE49-F238E27FC236}">
                <a16:creationId xmlns:a16="http://schemas.microsoft.com/office/drawing/2014/main" id="{075CBE8D-228E-2539-3A40-7C1DF6D424A4}"/>
              </a:ext>
            </a:extLst>
          </p:cNvPr>
          <p:cNvGrpSpPr/>
          <p:nvPr/>
        </p:nvGrpSpPr>
        <p:grpSpPr>
          <a:xfrm>
            <a:off x="5322581" y="2828089"/>
            <a:ext cx="715680" cy="1100851"/>
            <a:chOff x="4853709" y="614073"/>
            <a:chExt cx="715680" cy="1100851"/>
          </a:xfrm>
        </p:grpSpPr>
        <p:sp>
          <p:nvSpPr>
            <p:cNvPr id="39" name="Oval 38">
              <a:extLst>
                <a:ext uri="{FF2B5EF4-FFF2-40B4-BE49-F238E27FC236}">
                  <a16:creationId xmlns:a16="http://schemas.microsoft.com/office/drawing/2014/main" id="{5063ABE4-B4D8-A0CA-B430-9C83541AEF34}"/>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40" name="Straight Connector 39">
              <a:extLst>
                <a:ext uri="{FF2B5EF4-FFF2-40B4-BE49-F238E27FC236}">
                  <a16:creationId xmlns:a16="http://schemas.microsoft.com/office/drawing/2014/main" id="{1EC23BE9-B863-021E-0262-C4637B411981}"/>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06451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r>
              <a:rPr lang="en-US" b="1" dirty="0"/>
              <a:t>Left Rotation (Single LL)</a:t>
            </a:r>
          </a:p>
          <a:p>
            <a:r>
              <a:rPr lang="en-US" dirty="0"/>
              <a:t>In LL Rotation every node moves one position to left from the current position. To understand LL Rotation, let us consider following insertion operations into an AVL Tree</a:t>
            </a:r>
            <a:endParaRPr lang="en-PK" dirty="0"/>
          </a:p>
        </p:txBody>
      </p:sp>
      <p:pic>
        <p:nvPicPr>
          <p:cNvPr id="1026" name="Picture 2">
            <a:extLst>
              <a:ext uri="{FF2B5EF4-FFF2-40B4-BE49-F238E27FC236}">
                <a16:creationId xmlns:a16="http://schemas.microsoft.com/office/drawing/2014/main" id="{79F5223A-6FAE-4ACB-8433-EA12B25A9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986" y="925522"/>
            <a:ext cx="14631972" cy="50069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95DE8D4-9914-D42C-BFD7-A5429007FB1D}"/>
              </a:ext>
            </a:extLst>
          </p:cNvPr>
          <p:cNvSpPr/>
          <p:nvPr/>
        </p:nvSpPr>
        <p:spPr>
          <a:xfrm>
            <a:off x="8687137" y="488851"/>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3" name="Rectangle 2">
            <a:extLst>
              <a:ext uri="{FF2B5EF4-FFF2-40B4-BE49-F238E27FC236}">
                <a16:creationId xmlns:a16="http://schemas.microsoft.com/office/drawing/2014/main" id="{5E2E3A52-AF57-CA0E-D49B-FAA2B0196C09}"/>
              </a:ext>
            </a:extLst>
          </p:cNvPr>
          <p:cNvSpPr/>
          <p:nvPr/>
        </p:nvSpPr>
        <p:spPr>
          <a:xfrm>
            <a:off x="-892716" y="977705"/>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935565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r>
              <a:rPr lang="en-US" b="1" dirty="0"/>
              <a:t>Left Rotation (Single LL)</a:t>
            </a:r>
          </a:p>
          <a:p>
            <a:r>
              <a:rPr lang="en-US" dirty="0"/>
              <a:t>In LL Rotation every node moves one position to left from the current position. To understand LL Rotation, let us consider following insertion operations into an AVL Tree</a:t>
            </a:r>
            <a:endParaRPr lang="en-PK" dirty="0"/>
          </a:p>
        </p:txBody>
      </p:sp>
      <p:pic>
        <p:nvPicPr>
          <p:cNvPr id="1026" name="Picture 2">
            <a:extLst>
              <a:ext uri="{FF2B5EF4-FFF2-40B4-BE49-F238E27FC236}">
                <a16:creationId xmlns:a16="http://schemas.microsoft.com/office/drawing/2014/main" id="{79F5223A-6FAE-4ACB-8433-EA12B25A9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6835" y="925523"/>
            <a:ext cx="14631972" cy="50069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816AC7-F645-BC15-91E6-C2A113745E04}"/>
              </a:ext>
            </a:extLst>
          </p:cNvPr>
          <p:cNvSpPr/>
          <p:nvPr/>
        </p:nvSpPr>
        <p:spPr>
          <a:xfrm>
            <a:off x="-336548" y="633230"/>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747507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pPr algn="l"/>
            <a:r>
              <a:rPr lang="en-US" b="1" i="0" dirty="0">
                <a:solidFill>
                  <a:srgbClr val="292929"/>
                </a:solidFill>
                <a:effectLst/>
                <a:latin typeface="charter"/>
              </a:rPr>
              <a:t>Right Rotation (Single RR)</a:t>
            </a:r>
            <a:endParaRPr lang="en-US" b="0" i="0" dirty="0">
              <a:solidFill>
                <a:srgbClr val="292929"/>
              </a:solidFill>
              <a:effectLst/>
              <a:latin typeface="charter"/>
            </a:endParaRPr>
          </a:p>
          <a:p>
            <a:pPr algn="l"/>
            <a:r>
              <a:rPr lang="en-US" b="0" i="0" dirty="0">
                <a:solidFill>
                  <a:srgbClr val="292929"/>
                </a:solidFill>
                <a:effectLst/>
                <a:latin typeface="charter"/>
              </a:rPr>
              <a:t>In RR Rotation every node moves one position to right from the current position. To understand RR Rotation, let us consider following insertion operations into an AVL Tree</a:t>
            </a:r>
          </a:p>
        </p:txBody>
      </p:sp>
      <p:pic>
        <p:nvPicPr>
          <p:cNvPr id="2050" name="Picture 2">
            <a:extLst>
              <a:ext uri="{FF2B5EF4-FFF2-40B4-BE49-F238E27FC236}">
                <a16:creationId xmlns:a16="http://schemas.microsoft.com/office/drawing/2014/main" id="{B2DB4033-A54B-43B8-B0A0-1A89AABC2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071" y="1834514"/>
            <a:ext cx="7740968" cy="3188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671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1+#ppt_w/2"/>
                                          </p:val>
                                        </p:tav>
                                        <p:tav tm="100000">
                                          <p:val>
                                            <p:strVal val="#ppt_x"/>
                                          </p:val>
                                        </p:tav>
                                      </p:tavLst>
                                    </p:anim>
                                    <p:anim calcmode="lin" valueType="num">
                                      <p:cBhvr additive="base">
                                        <p:cTn id="13"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pPr algn="l"/>
            <a:r>
              <a:rPr lang="en-US" b="1" i="0" dirty="0">
                <a:solidFill>
                  <a:srgbClr val="292929"/>
                </a:solidFill>
                <a:effectLst/>
                <a:latin typeface="charter"/>
              </a:rPr>
              <a:t>Right Rotation (Single RR)</a:t>
            </a:r>
            <a:endParaRPr lang="en-US" b="0" i="0" dirty="0">
              <a:solidFill>
                <a:srgbClr val="292929"/>
              </a:solidFill>
              <a:effectLst/>
              <a:latin typeface="charter"/>
            </a:endParaRPr>
          </a:p>
          <a:p>
            <a:pPr algn="l"/>
            <a:r>
              <a:rPr lang="en-US" b="0" i="0" dirty="0">
                <a:solidFill>
                  <a:srgbClr val="292929"/>
                </a:solidFill>
                <a:effectLst/>
                <a:latin typeface="charter"/>
              </a:rPr>
              <a:t>In RR Rotation every node moves one position to right from the current position. To understand RR Rotation, let us consider following insertion operations into an AVL Tree</a:t>
            </a:r>
          </a:p>
        </p:txBody>
      </p:sp>
      <p:pic>
        <p:nvPicPr>
          <p:cNvPr id="2050" name="Picture 2">
            <a:extLst>
              <a:ext uri="{FF2B5EF4-FFF2-40B4-BE49-F238E27FC236}">
                <a16:creationId xmlns:a16="http://schemas.microsoft.com/office/drawing/2014/main" id="{B2DB4033-A54B-43B8-B0A0-1A89AABC2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028" y="315862"/>
            <a:ext cx="15113777" cy="62262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347725B-760C-54E4-7139-6C80940FCF9A}"/>
              </a:ext>
            </a:extLst>
          </p:cNvPr>
          <p:cNvSpPr/>
          <p:nvPr/>
        </p:nvSpPr>
        <p:spPr>
          <a:xfrm>
            <a:off x="-336548" y="633230"/>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3" name="Rectangle 2">
            <a:extLst>
              <a:ext uri="{FF2B5EF4-FFF2-40B4-BE49-F238E27FC236}">
                <a16:creationId xmlns:a16="http://schemas.microsoft.com/office/drawing/2014/main" id="{E1BECEA0-FE2B-5E6F-837B-F5860654763B}"/>
              </a:ext>
            </a:extLst>
          </p:cNvPr>
          <p:cNvSpPr/>
          <p:nvPr/>
        </p:nvSpPr>
        <p:spPr>
          <a:xfrm>
            <a:off x="9524846" y="633229"/>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3799281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1129</Words>
  <Application>Microsoft Office PowerPoint</Application>
  <PresentationFormat>Widescreen</PresentationFormat>
  <Paragraphs>274</Paragraphs>
  <Slides>50</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Arial Black</vt:lpstr>
      <vt:lpstr>Calibri</vt:lpstr>
      <vt:lpstr>Calibri Light</vt:lpstr>
      <vt:lpstr>charter</vt:lpstr>
      <vt:lpstr>Office Theme</vt:lpstr>
      <vt:lpstr>AVL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 Riaz</dc:creator>
  <cp:lastModifiedBy>Asim Riaz</cp:lastModifiedBy>
  <cp:revision>10</cp:revision>
  <dcterms:created xsi:type="dcterms:W3CDTF">2022-08-23T10:40:58Z</dcterms:created>
  <dcterms:modified xsi:type="dcterms:W3CDTF">2023-08-20T19:54:02Z</dcterms:modified>
</cp:coreProperties>
</file>