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2" r:id="rId6"/>
    <p:sldId id="265" r:id="rId7"/>
    <p:sldId id="274" r:id="rId8"/>
    <p:sldId id="275" r:id="rId9"/>
    <p:sldId id="276" r:id="rId10"/>
    <p:sldId id="280" r:id="rId11"/>
    <p:sldId id="279" r:id="rId12"/>
    <p:sldId id="267" r:id="rId13"/>
    <p:sldId id="281" r:id="rId14"/>
    <p:sldId id="282" r:id="rId15"/>
    <p:sldId id="270" r:id="rId16"/>
    <p:sldId id="283" r:id="rId17"/>
    <p:sldId id="284" r:id="rId18"/>
    <p:sldId id="285" r:id="rId19"/>
    <p:sldId id="286" r:id="rId20"/>
    <p:sldId id="287" r:id="rId21"/>
    <p:sldId id="288" r:id="rId22"/>
    <p:sldId id="273" r:id="rId23"/>
    <p:sldId id="289" r:id="rId2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C85E2-005A-45D9-8494-3B69C5FE0CF5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B581-53ED-4C3E-9BFC-DC7A5A05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B581-53ED-4C3E-9BFC-DC7A5A05BA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597-C308-806C-5A65-C31DE9CD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E0D5-F936-A8B8-AEC2-1117F265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8214-4A70-63FB-D1B8-A5AA9F80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E1D1-0635-AAE3-2FE5-691F9388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F250-39D1-3715-5582-405F702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CE72-429B-7398-28C3-C58C9FA8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3BF83-8C3B-A9A7-586B-E21FB7DE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9269-542B-AC9A-7507-31239C67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281A-CB1F-8362-2C49-D283935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FB29-FD5D-82EE-9192-5B7BB1B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C9385-C9D7-E329-996D-AF90B58D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64B69-A64F-3AA7-CD39-7633CD51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A1C-980C-03EE-7C1E-1FA40D0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8D4B-4B83-00D0-3DE8-679F95A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D414-D8C1-6B9D-1826-7BBD98C1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73E2-6F00-8483-B6CA-10B8C6E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370B-5378-F4C9-ED66-7F9DBCAF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E97B-0EF9-6CC4-A0D6-3C27510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81A2-D7D8-B1F1-164C-53343AD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CD6B-820A-1B89-1180-0AA55518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AE12-2863-4DCA-8835-0E74059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15A8-3138-8374-88AD-2AB2B1F5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074B-2600-D33E-26C2-434E1B73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484A-0C3B-81B4-E3FB-C8304592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C2F7-9C8D-9A85-582F-B4028F45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50FC-9D5D-B216-EC4A-4AB1B645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6E13-00EF-4C3C-2E6C-343D4E712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59C2F-D5CA-7179-A4DB-60EB8265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927C1-DC9A-DD77-C264-DE8A3558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B9B9-6740-5880-B0EC-C9E978F1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69067-9271-39BE-04D4-3A3E1864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9C11-CDBE-DD18-4C75-B548E823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6591-FA80-9E4F-2821-9F6C29D0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2E48-8B40-374F-25FE-5574BF89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ECBF3-70EF-BB24-3759-22AF9364B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BEDD7-51BB-68B9-B983-3E99CAA0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6A878-4D42-4140-CC3F-18B88C8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C6B7B-04D1-4D30-5986-381CE2F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83FBA-F1C8-874E-3C24-64AAB5D2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09C-803F-B389-06B3-43EBA336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A6AA2-A580-EA20-F73E-288A89D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D4999-CB90-B2C9-8F65-D812ED70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7436-4C96-F9B5-D0F9-9C0750F3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6BE05-F1B3-C089-FBAE-5DC64AB8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9B1B3-87AD-7D1A-9DF5-CDABB577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69B0C-B655-0BFF-8E04-B12D669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806-93B4-498A-5AAC-48060DA7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7789-C5E0-6FDC-371C-647B4681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F4755-92C9-43AA-74A7-921982D1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9A97-440C-1AF2-67C0-232E0B80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76479-D02A-4C59-132C-34499B2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18FA1-F67D-3AC7-5AC8-34EEDAB6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9215-0C75-1A05-5978-1FC59821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5210E-627C-5C42-DEBC-826645530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D829-6AFB-D78E-78EC-C97598C1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F11A-2C4E-E6B5-6C80-768587D4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DC71F-D1B6-15C8-12B5-D60A7D9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E3DB6-F99A-A0CB-5892-23C8EBDA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6E5A7-217A-EBC1-10DB-4B290138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1E563-B2FD-4596-434A-B9076DD1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3490-3526-9153-7DA0-3D1069DB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DB50-1BB9-4222-AF45-5D8DD1CA396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9B5A-55E4-7712-5B77-B240801DE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BF6E-FDDC-F670-790F-7CAD1159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CABD-5329-45DB-9706-CE45D5D7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1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5m22s862">
            <a:extLst>
              <a:ext uri="{FF2B5EF4-FFF2-40B4-BE49-F238E27FC236}">
                <a16:creationId xmlns:a16="http://schemas.microsoft.com/office/drawing/2014/main" id="{2E5DBD6D-3EEF-F7F3-C4CC-C3DFC510884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7"/>
          <a:stretch/>
        </p:blipFill>
        <p:spPr>
          <a:xfrm>
            <a:off x="0" y="0"/>
            <a:ext cx="12192000" cy="63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86CD39-161C-45CC-A57C-77EC5169DF6B}"/>
              </a:ext>
            </a:extLst>
          </p:cNvPr>
          <p:cNvSpPr>
            <a:spLocks/>
          </p:cNvSpPr>
          <p:nvPr/>
        </p:nvSpPr>
        <p:spPr>
          <a:xfrm>
            <a:off x="365760" y="3497344"/>
            <a:ext cx="5292977" cy="2870161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4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4FCE6023-EB19-CC33-D7ED-0868B8888A9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CD2A3C-9056-4DD9-B723-A3F6C10BE480}"/>
              </a:ext>
            </a:extLst>
          </p:cNvPr>
          <p:cNvSpPr>
            <a:spLocks/>
          </p:cNvSpPr>
          <p:nvPr/>
        </p:nvSpPr>
        <p:spPr>
          <a:xfrm>
            <a:off x="365760" y="4308049"/>
            <a:ext cx="5292977" cy="2059456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4FCE6023-EB19-CC33-D7ED-0868B8888A9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CD2A3C-9056-4DD9-B723-A3F6C10BE480}"/>
              </a:ext>
            </a:extLst>
          </p:cNvPr>
          <p:cNvSpPr>
            <a:spLocks/>
          </p:cNvSpPr>
          <p:nvPr/>
        </p:nvSpPr>
        <p:spPr>
          <a:xfrm>
            <a:off x="365760" y="5137607"/>
            <a:ext cx="5292977" cy="1229897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7m31s983">
            <a:extLst>
              <a:ext uri="{FF2B5EF4-FFF2-40B4-BE49-F238E27FC236}">
                <a16:creationId xmlns:a16="http://schemas.microsoft.com/office/drawing/2014/main" id="{4FCE6023-EB19-CC33-D7ED-0868B8888A9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0" y="0"/>
            <a:ext cx="12192000" cy="64585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CD2A3C-9056-4DD9-B723-A3F6C10BE480}"/>
              </a:ext>
            </a:extLst>
          </p:cNvPr>
          <p:cNvSpPr>
            <a:spLocks/>
          </p:cNvSpPr>
          <p:nvPr/>
        </p:nvSpPr>
        <p:spPr>
          <a:xfrm flipV="1">
            <a:off x="365760" y="6367504"/>
            <a:ext cx="5292977" cy="45719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1875935"/>
            <a:ext cx="5730240" cy="4491570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3054285"/>
            <a:ext cx="5730240" cy="3313220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8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3506771"/>
            <a:ext cx="5730240" cy="2860734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7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3874415"/>
            <a:ext cx="5730240" cy="2493089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2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4364610"/>
            <a:ext cx="5730240" cy="2002894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3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5m32s948">
            <a:extLst>
              <a:ext uri="{FF2B5EF4-FFF2-40B4-BE49-F238E27FC236}">
                <a16:creationId xmlns:a16="http://schemas.microsoft.com/office/drawing/2014/main" id="{DA668E49-C267-F4E6-B2A4-BC5AA92C19E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7"/>
          <a:stretch/>
        </p:blipFill>
        <p:spPr>
          <a:xfrm>
            <a:off x="0" y="0"/>
            <a:ext cx="12192000" cy="63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5099900"/>
            <a:ext cx="5730240" cy="1267603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6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03s252">
            <a:extLst>
              <a:ext uri="{FF2B5EF4-FFF2-40B4-BE49-F238E27FC236}">
                <a16:creationId xmlns:a16="http://schemas.microsoft.com/office/drawing/2014/main" id="{07709475-0B96-0728-B42C-1D6E5A23020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0" y="0"/>
            <a:ext cx="12192000" cy="6438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5C97C-CEDD-47AE-B7E3-01E0F83DE912}"/>
              </a:ext>
            </a:extLst>
          </p:cNvPr>
          <p:cNvSpPr>
            <a:spLocks/>
          </p:cNvSpPr>
          <p:nvPr/>
        </p:nvSpPr>
        <p:spPr>
          <a:xfrm>
            <a:off x="365760" y="5731497"/>
            <a:ext cx="5730240" cy="636006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7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59s747">
            <a:extLst>
              <a:ext uri="{FF2B5EF4-FFF2-40B4-BE49-F238E27FC236}">
                <a16:creationId xmlns:a16="http://schemas.microsoft.com/office/drawing/2014/main" id="{1A12D6E4-86BE-D1B7-B0B4-4A94138EE7F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>
          <a:xfrm>
            <a:off x="0" y="0"/>
            <a:ext cx="12192000" cy="63526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60B450-3017-4CC1-9CB2-6FDFA6143A84}"/>
              </a:ext>
            </a:extLst>
          </p:cNvPr>
          <p:cNvSpPr>
            <a:spLocks/>
          </p:cNvSpPr>
          <p:nvPr/>
        </p:nvSpPr>
        <p:spPr>
          <a:xfrm>
            <a:off x="4251488" y="4251488"/>
            <a:ext cx="5410985" cy="1753387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9m59s747">
            <a:extLst>
              <a:ext uri="{FF2B5EF4-FFF2-40B4-BE49-F238E27FC236}">
                <a16:creationId xmlns:a16="http://schemas.microsoft.com/office/drawing/2014/main" id="{1A12D6E4-86BE-D1B7-B0B4-4A94138EE7F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>
          <a:xfrm>
            <a:off x="0" y="0"/>
            <a:ext cx="12192000" cy="63526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60B450-3017-4CC1-9CB2-6FDFA6143A84}"/>
              </a:ext>
            </a:extLst>
          </p:cNvPr>
          <p:cNvSpPr>
            <a:spLocks/>
          </p:cNvSpPr>
          <p:nvPr/>
        </p:nvSpPr>
        <p:spPr>
          <a:xfrm>
            <a:off x="8842342" y="4279768"/>
            <a:ext cx="820131" cy="1753387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6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6m03s139">
            <a:extLst>
              <a:ext uri="{FF2B5EF4-FFF2-40B4-BE49-F238E27FC236}">
                <a16:creationId xmlns:a16="http://schemas.microsoft.com/office/drawing/2014/main" id="{588797E0-CF58-FF21-6AFD-BA39CC70AE0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/>
        </p:blipFill>
        <p:spPr>
          <a:xfrm>
            <a:off x="0" y="0"/>
            <a:ext cx="12192000" cy="6314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33AADC-BD27-A071-DD54-3F82904D5C03}"/>
              </a:ext>
            </a:extLst>
          </p:cNvPr>
          <p:cNvSpPr/>
          <p:nvPr/>
        </p:nvSpPr>
        <p:spPr>
          <a:xfrm>
            <a:off x="2136809" y="3878981"/>
            <a:ext cx="2011680" cy="2146434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6m13s120">
            <a:extLst>
              <a:ext uri="{FF2B5EF4-FFF2-40B4-BE49-F238E27FC236}">
                <a16:creationId xmlns:a16="http://schemas.microsoft.com/office/drawing/2014/main" id="{6806DB21-B895-A924-E7BF-6216F309EF9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0h07m21s305">
            <a:extLst>
              <a:ext uri="{FF2B5EF4-FFF2-40B4-BE49-F238E27FC236}">
                <a16:creationId xmlns:a16="http://schemas.microsoft.com/office/drawing/2014/main" id="{63EC9CBE-CAC4-8B52-D7CE-9A89473DCB0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/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86CD39-161C-45CC-A57C-77EC5169DF6B}"/>
              </a:ext>
            </a:extLst>
          </p:cNvPr>
          <p:cNvSpPr>
            <a:spLocks/>
          </p:cNvSpPr>
          <p:nvPr/>
        </p:nvSpPr>
        <p:spPr>
          <a:xfrm>
            <a:off x="365760" y="1856792"/>
            <a:ext cx="5292977" cy="4510713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86CD39-161C-45CC-A57C-77EC5169DF6B}"/>
              </a:ext>
            </a:extLst>
          </p:cNvPr>
          <p:cNvSpPr>
            <a:spLocks/>
          </p:cNvSpPr>
          <p:nvPr/>
        </p:nvSpPr>
        <p:spPr>
          <a:xfrm>
            <a:off x="365760" y="2243580"/>
            <a:ext cx="5292977" cy="4123926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3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86CD39-161C-45CC-A57C-77EC5169DF6B}"/>
              </a:ext>
            </a:extLst>
          </p:cNvPr>
          <p:cNvSpPr>
            <a:spLocks/>
          </p:cNvSpPr>
          <p:nvPr/>
        </p:nvSpPr>
        <p:spPr>
          <a:xfrm>
            <a:off x="365760" y="2667786"/>
            <a:ext cx="5292977" cy="3699719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24-02-20-06h05m23s660">
            <a:extLst>
              <a:ext uri="{FF2B5EF4-FFF2-40B4-BE49-F238E27FC236}">
                <a16:creationId xmlns:a16="http://schemas.microsoft.com/office/drawing/2014/main" id="{3C41E79B-F88D-AAD8-37E8-48231E8867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0" y="0"/>
            <a:ext cx="12192000" cy="6477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86CD39-161C-45CC-A57C-77EC5169DF6B}"/>
              </a:ext>
            </a:extLst>
          </p:cNvPr>
          <p:cNvSpPr>
            <a:spLocks/>
          </p:cNvSpPr>
          <p:nvPr/>
        </p:nvSpPr>
        <p:spPr>
          <a:xfrm>
            <a:off x="365760" y="3120272"/>
            <a:ext cx="5292977" cy="3247233"/>
          </a:xfrm>
          <a:prstGeom prst="rect">
            <a:avLst/>
          </a:prstGeom>
          <a:solidFill>
            <a:srgbClr val="0012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4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2</cp:revision>
  <dcterms:created xsi:type="dcterms:W3CDTF">2024-02-20T01:14:42Z</dcterms:created>
  <dcterms:modified xsi:type="dcterms:W3CDTF">2024-02-20T02:55:10Z</dcterms:modified>
</cp:coreProperties>
</file>