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100" d="100"/>
          <a:sy n="100" d="100"/>
        </p:scale>
        <p:origin x="172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33.emf"/><Relationship Id="rId4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119471</TotalTime>
  <Words>4811</Words>
  <Application>Microsoft Office PowerPoint</Application>
  <PresentationFormat>On-screen Show (4:3)</PresentationFormat>
  <Paragraphs>510</Paragraphs>
  <Slides>84</Slides>
  <Notes>84</Notes>
  <HiddenSlides>22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4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Asim Riaz</cp:lastModifiedBy>
  <cp:revision>497</cp:revision>
  <cp:lastPrinted>1999-06-28T19:27:31Z</cp:lastPrinted>
  <dcterms:created xsi:type="dcterms:W3CDTF">2009-12-21T15:40:22Z</dcterms:created>
  <dcterms:modified xsi:type="dcterms:W3CDTF">2024-04-01T18:25:42Z</dcterms:modified>
</cp:coreProperties>
</file>