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7" r:id="rId2"/>
    <p:sldId id="258" r:id="rId3"/>
    <p:sldId id="259" r:id="rId4"/>
    <p:sldId id="260" r:id="rId5"/>
    <p:sldId id="262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65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3" r:id="rId26"/>
    <p:sldId id="294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270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1" r:id="rId44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2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23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4C85E2-005A-45D9-8494-3B69C5FE0CF5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1AB581-53ED-4C3E-9BFC-DC7A5A05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5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AB581-53ED-4C3E-9BFC-DC7A5A05BA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53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AB581-53ED-4C3E-9BFC-DC7A5A05BA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0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503610-6E1D-ADE3-5905-C8243D366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696E5E-9082-DE97-B67D-A8C3B20FD4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C57BE3-E123-114E-167A-11EDA6FF9B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B3EF5B-7AE0-9109-3598-AB788CE2BD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AB581-53ED-4C3E-9BFC-DC7A5A05BA3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39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38B72A-0BC5-0179-E387-D628ABA7E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A752CD-08FF-1D8D-97B6-4299ADE369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549C88-9E97-029B-56B2-658666986C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1EBDF-F8C8-3F48-DAB7-A067C46C99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AB581-53ED-4C3E-9BFC-DC7A5A05BA3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6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5C597-C308-806C-5A65-C31DE9CD1C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9E0D5-F936-A8B8-AEC2-1117F265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08214-4A70-63FB-D1B8-A5AA9F800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DB50-1BB9-4222-AF45-5D8DD1CA396C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5E1D1-0635-AAE3-2FE5-691F9388E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DF250-39D1-3715-5582-405F70285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7CABD-5329-45DB-9706-CE45D5D72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12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ACE72-429B-7398-28C3-C58C9FA8B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43BF83-8C3B-A9A7-586B-E21FB7DE8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29269-542B-AC9A-7507-31239C67E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DB50-1BB9-4222-AF45-5D8DD1CA396C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3281A-CB1F-8362-2C49-D28393524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9FB29-FD5D-82EE-9192-5B7BB1B7F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7CABD-5329-45DB-9706-CE45D5D72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00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3C9385-C9D7-E329-996D-AF90B58D0F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64B69-A64F-3AA7-CD39-7633CD5131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D1A1C-980C-03EE-7C1E-1FA40D04E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DB50-1BB9-4222-AF45-5D8DD1CA396C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18D4B-4B83-00D0-3DE8-679F95A68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4D414-D8C1-6B9D-1826-7BBD98C11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7CABD-5329-45DB-9706-CE45D5D72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30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573E2-6F00-8483-B6CA-10B8C6EC8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9370B-5378-F4C9-ED66-7F9DBCAF5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7E97B-0EF9-6CC4-A0D6-3C27510E7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DB50-1BB9-4222-AF45-5D8DD1CA396C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D81A2-D7D8-B1F1-164C-53343ADC6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6CD6B-820A-1B89-1180-0AA55518E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7CABD-5329-45DB-9706-CE45D5D72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60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CAE12-2863-4DCA-8835-0E74059B7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115A8-3138-8374-88AD-2AB2B1F5C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6074B-2600-D33E-26C2-434E1B730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DB50-1BB9-4222-AF45-5D8DD1CA396C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0484A-0C3B-81B4-E3FB-C8304592E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EC2F7-9C8D-9A85-582F-B4028F45E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7CABD-5329-45DB-9706-CE45D5D72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00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550FC-9D5D-B216-EC4A-4AB1B645B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E6E13-00EF-4C3C-2E6C-343D4E7122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159C2F-D5CA-7179-A4DB-60EB82651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927C1-DC9A-DD77-C264-DE8A35585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DB50-1BB9-4222-AF45-5D8DD1CA396C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6AB9B9-6740-5880-B0EC-C9E978F1C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469067-9271-39BE-04D4-3A3E18645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7CABD-5329-45DB-9706-CE45D5D72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64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49C11-CDBE-DD18-4C75-B548E8232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86591-FA80-9E4F-2821-9F6C29D00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712E48-8B40-374F-25FE-5574BF890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AECBF3-70EF-BB24-3759-22AF9364B6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0BEDD7-51BB-68B9-B983-3E99CAA05E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B6A878-4D42-4140-CC3F-18B88C8D3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DB50-1BB9-4222-AF45-5D8DD1CA396C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7C6B7B-04D1-4D30-5986-381CE2F92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583FBA-F1C8-874E-3C24-64AAB5D26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7CABD-5329-45DB-9706-CE45D5D72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01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9E09C-803F-B389-06B3-43EBA3364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8A6AA2-A580-EA20-F73E-288A89D8E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DB50-1BB9-4222-AF45-5D8DD1CA396C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ED4999-CB90-B2C9-8F65-D812ED70E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A87436-4C96-F9B5-D0F9-9C0750F30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7CABD-5329-45DB-9706-CE45D5D72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63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12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76BE05-F1B3-C089-FBAE-5DC64AB84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DB50-1BB9-4222-AF45-5D8DD1CA396C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D9B1B3-87AD-7D1A-9DF5-CDABB5772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69B0C-B655-0BFF-8E04-B12D66937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7CABD-5329-45DB-9706-CE45D5D72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836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67806-93B4-498A-5AAC-48060DA79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97789-C5E0-6FDC-371C-647B46818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4F4755-92C9-43AA-74A7-921982D10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19A97-440C-1AF2-67C0-232E0B800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DB50-1BB9-4222-AF45-5D8DD1CA396C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76479-D02A-4C59-132C-34499B2A7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18FA1-F67D-3AC7-5AC8-34EEDAB6A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7CABD-5329-45DB-9706-CE45D5D72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2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09215-0C75-1A05-5978-1FC598211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D5210E-627C-5C42-DEBC-8266455307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8BD829-6AFB-D78E-78EC-C97598C1E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AF11A-2C4E-E6B5-6C80-768587D41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DB50-1BB9-4222-AF45-5D8DD1CA396C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DC71F-D1B6-15C8-12B5-D60A7D92A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E3DB6-F99A-A0CB-5892-23C8EBDAF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7CABD-5329-45DB-9706-CE45D5D72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4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56E5A7-217A-EBC1-10DB-4B290138A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1E563-B2FD-4596-434A-B9076DD1A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E3490-3526-9153-7DA0-3D1069DBF2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4DB50-1BB9-4222-AF45-5D8DD1CA396C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A9B5A-55E4-7712-5B77-B240801DEA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0BF6E-FDDC-F670-790F-7CAD11594B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7CABD-5329-45DB-9706-CE45D5D72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3716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lcsnap-2024-02-20-00h05m22s862">
            <a:extLst>
              <a:ext uri="{FF2B5EF4-FFF2-40B4-BE49-F238E27FC236}">
                <a16:creationId xmlns:a16="http://schemas.microsoft.com/office/drawing/2014/main" id="{2E5DBD6D-3EEF-F7F3-C4CC-C3DFC5108843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87"/>
          <a:stretch/>
        </p:blipFill>
        <p:spPr>
          <a:xfrm>
            <a:off x="0" y="0"/>
            <a:ext cx="12192000" cy="637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698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DDA91F-9239-F410-782E-807A6DD1F4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lcsnap-2024-02-20-00h07m21s305">
            <a:extLst>
              <a:ext uri="{FF2B5EF4-FFF2-40B4-BE49-F238E27FC236}">
                <a16:creationId xmlns:a16="http://schemas.microsoft.com/office/drawing/2014/main" id="{C51D2577-CC8D-E92C-2C4E-FBDEC52D0518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07"/>
          <a:stretch/>
        </p:blipFill>
        <p:spPr>
          <a:xfrm>
            <a:off x="0" y="0"/>
            <a:ext cx="12192000" cy="6391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D537F0-9D13-2C4F-A568-F771AF00DB49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/>
          <a:srcRect l="-1875" t="-63285" r="1875" b="63441"/>
          <a:stretch/>
        </p:blipFill>
        <p:spPr>
          <a:xfrm>
            <a:off x="640080" y="1188720"/>
            <a:ext cx="4876800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295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CE734-BB17-C709-AD09-B0626539C2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lcsnap-2024-02-20-00h07m21s305">
            <a:extLst>
              <a:ext uri="{FF2B5EF4-FFF2-40B4-BE49-F238E27FC236}">
                <a16:creationId xmlns:a16="http://schemas.microsoft.com/office/drawing/2014/main" id="{515F0667-EF41-2B0C-855C-0FC8337C2AEB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07"/>
          <a:stretch/>
        </p:blipFill>
        <p:spPr>
          <a:xfrm>
            <a:off x="0" y="0"/>
            <a:ext cx="12192000" cy="6391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A6C510-FD0E-44DB-F0D3-226B12534AE9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/>
          <a:srcRect l="-1875" t="-72885" r="1875" b="73041"/>
          <a:stretch/>
        </p:blipFill>
        <p:spPr>
          <a:xfrm>
            <a:off x="640080" y="1188720"/>
            <a:ext cx="4876800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890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36B6DE-12DA-1801-ACAC-3B68642D7D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lcsnap-2024-02-20-00h07m21s305">
            <a:extLst>
              <a:ext uri="{FF2B5EF4-FFF2-40B4-BE49-F238E27FC236}">
                <a16:creationId xmlns:a16="http://schemas.microsoft.com/office/drawing/2014/main" id="{391A72D1-87C6-F87F-277D-A27CFD2E6950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07"/>
          <a:stretch/>
        </p:blipFill>
        <p:spPr>
          <a:xfrm>
            <a:off x="0" y="0"/>
            <a:ext cx="12192000" cy="6391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0234DE-0E80-C24A-5D7F-2CB386E670C2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/>
          <a:srcRect l="-1875" t="-82485" r="1875" b="82641"/>
          <a:stretch/>
        </p:blipFill>
        <p:spPr>
          <a:xfrm>
            <a:off x="640080" y="1188720"/>
            <a:ext cx="4876800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306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lcsnap-2024-02-20-06h05m23s660">
            <a:extLst>
              <a:ext uri="{FF2B5EF4-FFF2-40B4-BE49-F238E27FC236}">
                <a16:creationId xmlns:a16="http://schemas.microsoft.com/office/drawing/2014/main" id="{3C41E79B-F88D-AAD8-37E8-48231E88676A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44"/>
          <a:stretch/>
        </p:blipFill>
        <p:spPr>
          <a:xfrm>
            <a:off x="0" y="0"/>
            <a:ext cx="12192000" cy="647780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EB1A406-AD15-FE01-9AF7-8E75F4E86A26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/>
          <a:srcRect l="-1875" t="-5682" r="1875" b="5838"/>
          <a:stretch/>
        </p:blipFill>
        <p:spPr>
          <a:xfrm>
            <a:off x="640079" y="1188720"/>
            <a:ext cx="5065395" cy="519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977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F88CB9-1E02-7FFB-5C20-F42ED8DCA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lcsnap-2024-02-20-06h05m23s660">
            <a:extLst>
              <a:ext uri="{FF2B5EF4-FFF2-40B4-BE49-F238E27FC236}">
                <a16:creationId xmlns:a16="http://schemas.microsoft.com/office/drawing/2014/main" id="{0F5FECC8-8ED5-CF35-6B48-7B6B82365880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44"/>
          <a:stretch/>
        </p:blipFill>
        <p:spPr>
          <a:xfrm>
            <a:off x="0" y="0"/>
            <a:ext cx="12192000" cy="647780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65728CE-E009-CB47-1AA7-C9D9062468F5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/>
          <a:srcRect l="-1875" t="-12230" r="1875" b="12384"/>
          <a:stretch/>
        </p:blipFill>
        <p:spPr>
          <a:xfrm>
            <a:off x="640079" y="1188720"/>
            <a:ext cx="5065395" cy="519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931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EC6727-501D-6E85-79FB-196419BB3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lcsnap-2024-02-20-06h05m23s660">
            <a:extLst>
              <a:ext uri="{FF2B5EF4-FFF2-40B4-BE49-F238E27FC236}">
                <a16:creationId xmlns:a16="http://schemas.microsoft.com/office/drawing/2014/main" id="{F275FE7D-E73D-22B4-C78A-910DC515BD72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44"/>
          <a:stretch/>
        </p:blipFill>
        <p:spPr>
          <a:xfrm>
            <a:off x="0" y="0"/>
            <a:ext cx="12192000" cy="647780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386223F-4A62-E499-86DB-78876A4DFAED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/>
          <a:srcRect l="-1875" t="-19262" r="1875" b="19416"/>
          <a:stretch/>
        </p:blipFill>
        <p:spPr>
          <a:xfrm>
            <a:off x="640079" y="1188720"/>
            <a:ext cx="5065395" cy="519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917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889B5-87DF-D22E-3BC6-DE7474B4D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lcsnap-2024-02-20-06h05m23s660">
            <a:extLst>
              <a:ext uri="{FF2B5EF4-FFF2-40B4-BE49-F238E27FC236}">
                <a16:creationId xmlns:a16="http://schemas.microsoft.com/office/drawing/2014/main" id="{F87D90D6-8D73-EB3A-7FF2-E9D7E84664CD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44"/>
          <a:stretch/>
        </p:blipFill>
        <p:spPr>
          <a:xfrm>
            <a:off x="0" y="0"/>
            <a:ext cx="12192000" cy="647780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7C01897-A8A7-2830-E915-059905C83830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/>
          <a:srcRect l="-1875" t="-28055" r="1875" b="28206"/>
          <a:stretch/>
        </p:blipFill>
        <p:spPr>
          <a:xfrm>
            <a:off x="640079" y="1188720"/>
            <a:ext cx="5065395" cy="519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837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BC585-A901-072E-2D37-F2405EE78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lcsnap-2024-02-20-06h05m23s660">
            <a:extLst>
              <a:ext uri="{FF2B5EF4-FFF2-40B4-BE49-F238E27FC236}">
                <a16:creationId xmlns:a16="http://schemas.microsoft.com/office/drawing/2014/main" id="{B4758C86-B3E8-7DB5-CE4F-139B1F600AB2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44"/>
          <a:stretch/>
        </p:blipFill>
        <p:spPr>
          <a:xfrm>
            <a:off x="0" y="0"/>
            <a:ext cx="12192000" cy="647780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F071D04-6374-C040-B847-CD648C8A4C27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/>
          <a:srcRect l="-1875" t="-35088" r="1875" b="35238"/>
          <a:stretch/>
        </p:blipFill>
        <p:spPr>
          <a:xfrm>
            <a:off x="640079" y="1188720"/>
            <a:ext cx="5065395" cy="519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446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E6206C-040B-3539-2200-D82C052A9A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lcsnap-2024-02-20-06h05m23s660">
            <a:extLst>
              <a:ext uri="{FF2B5EF4-FFF2-40B4-BE49-F238E27FC236}">
                <a16:creationId xmlns:a16="http://schemas.microsoft.com/office/drawing/2014/main" id="{D2A9A7C4-76FE-9BFD-2C87-DF58A16E515A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44"/>
          <a:stretch/>
        </p:blipFill>
        <p:spPr>
          <a:xfrm>
            <a:off x="0" y="0"/>
            <a:ext cx="12192000" cy="647780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079B1D5-FA55-CC37-D94E-745ED1EC4ACC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/>
          <a:srcRect l="-1875" t="-43880" r="1875" b="44030"/>
          <a:stretch/>
        </p:blipFill>
        <p:spPr>
          <a:xfrm>
            <a:off x="640079" y="1188720"/>
            <a:ext cx="5065395" cy="519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376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1DB35E-EC4B-3824-D08D-133D3CE608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lcsnap-2024-02-20-06h05m23s660">
            <a:extLst>
              <a:ext uri="{FF2B5EF4-FFF2-40B4-BE49-F238E27FC236}">
                <a16:creationId xmlns:a16="http://schemas.microsoft.com/office/drawing/2014/main" id="{E69EE487-D5B1-F2C8-CDB9-E77C6CA52518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44"/>
          <a:stretch/>
        </p:blipFill>
        <p:spPr>
          <a:xfrm>
            <a:off x="0" y="0"/>
            <a:ext cx="12192000" cy="647780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7C3235A-2BD1-ECB5-6B4D-F9BF56B6164F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/>
          <a:srcRect l="-1875" t="-59712" r="1875" b="59854"/>
          <a:stretch/>
        </p:blipFill>
        <p:spPr>
          <a:xfrm>
            <a:off x="640079" y="1188720"/>
            <a:ext cx="5065395" cy="51930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8D76AB-3ADF-58AF-6590-F3CDB30D2829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/>
          <a:srcRect l="-1875" t="-5682" r="1875" b="5838"/>
          <a:stretch/>
        </p:blipFill>
        <p:spPr>
          <a:xfrm>
            <a:off x="1764632" y="3922095"/>
            <a:ext cx="3866148" cy="40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609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lcsnap-2024-02-20-00h05m32s948">
            <a:extLst>
              <a:ext uri="{FF2B5EF4-FFF2-40B4-BE49-F238E27FC236}">
                <a16:creationId xmlns:a16="http://schemas.microsoft.com/office/drawing/2014/main" id="{DA668E49-C267-F4E6-B2A4-BC5AA92C19E4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47"/>
          <a:stretch/>
        </p:blipFill>
        <p:spPr>
          <a:xfrm>
            <a:off x="0" y="0"/>
            <a:ext cx="12192000" cy="638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5958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6EA60E-5A27-6468-B66C-533244C3C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lcsnap-2024-02-20-06h05m23s660">
            <a:extLst>
              <a:ext uri="{FF2B5EF4-FFF2-40B4-BE49-F238E27FC236}">
                <a16:creationId xmlns:a16="http://schemas.microsoft.com/office/drawing/2014/main" id="{570B7367-A05B-3F0D-CE90-F22FC4F3DEFC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44"/>
          <a:stretch/>
        </p:blipFill>
        <p:spPr>
          <a:xfrm>
            <a:off x="0" y="0"/>
            <a:ext cx="12192000" cy="647780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92214D6-B74B-E71B-AAD8-6CB5FF64F181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/>
          <a:srcRect l="-1875" t="-59712" r="1875" b="59854"/>
          <a:stretch/>
        </p:blipFill>
        <p:spPr>
          <a:xfrm>
            <a:off x="640079" y="1188720"/>
            <a:ext cx="5065395" cy="51930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6BA3CB-F519-9F0C-8E69-A570FE5178EC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/>
          <a:srcRect l="-17771" t="-5682" r="19440" b="5838"/>
          <a:stretch/>
        </p:blipFill>
        <p:spPr>
          <a:xfrm>
            <a:off x="1764632" y="3922095"/>
            <a:ext cx="3866148" cy="40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259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42CBAA-0879-C513-D493-2C6C90E54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lcsnap-2024-02-20-06h05m23s660">
            <a:extLst>
              <a:ext uri="{FF2B5EF4-FFF2-40B4-BE49-F238E27FC236}">
                <a16:creationId xmlns:a16="http://schemas.microsoft.com/office/drawing/2014/main" id="{F31417C2-D196-D92B-B5F2-DD643FFF306C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44"/>
          <a:stretch/>
        </p:blipFill>
        <p:spPr>
          <a:xfrm>
            <a:off x="0" y="0"/>
            <a:ext cx="12192000" cy="647780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E9D7D0F-B463-2E51-0513-F167B4B92BFC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/>
          <a:srcRect l="-1875" t="-59712" r="1875" b="59854"/>
          <a:stretch/>
        </p:blipFill>
        <p:spPr>
          <a:xfrm>
            <a:off x="640079" y="1188720"/>
            <a:ext cx="5065395" cy="51930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1F91171-B318-EBA2-C947-7D61EC83B6E7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/>
          <a:srcRect l="-41030" t="-5682" r="42697" b="5838"/>
          <a:stretch/>
        </p:blipFill>
        <p:spPr>
          <a:xfrm>
            <a:off x="1764632" y="3922095"/>
            <a:ext cx="3866148" cy="40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6083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441824-7E16-A4C6-5B67-4ED0A915C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lcsnap-2024-02-20-06h05m23s660">
            <a:extLst>
              <a:ext uri="{FF2B5EF4-FFF2-40B4-BE49-F238E27FC236}">
                <a16:creationId xmlns:a16="http://schemas.microsoft.com/office/drawing/2014/main" id="{4B74010C-E187-9222-5BC3-D194A595AE12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44"/>
          <a:stretch/>
        </p:blipFill>
        <p:spPr>
          <a:xfrm>
            <a:off x="0" y="0"/>
            <a:ext cx="12192000" cy="647780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A294EC8-3187-6E6D-0355-E125C67A8E7D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/>
          <a:srcRect l="-1875" t="-59712" r="1875" b="59854"/>
          <a:stretch/>
        </p:blipFill>
        <p:spPr>
          <a:xfrm>
            <a:off x="640079" y="1188720"/>
            <a:ext cx="5065395" cy="51930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821145-C1EA-AE39-27E9-088CB683C7BE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/>
          <a:srcRect l="-78246" t="-5682" r="79909" b="5838"/>
          <a:stretch/>
        </p:blipFill>
        <p:spPr>
          <a:xfrm>
            <a:off x="1764632" y="3922095"/>
            <a:ext cx="3866148" cy="40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245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A0D839-F763-E015-20D6-BE95B40C7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lcsnap-2024-02-20-06h05m23s660">
            <a:extLst>
              <a:ext uri="{FF2B5EF4-FFF2-40B4-BE49-F238E27FC236}">
                <a16:creationId xmlns:a16="http://schemas.microsoft.com/office/drawing/2014/main" id="{C47B84B7-C118-AA88-00BF-A3BADA0952B3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44"/>
          <a:stretch/>
        </p:blipFill>
        <p:spPr>
          <a:xfrm>
            <a:off x="0" y="0"/>
            <a:ext cx="12192000" cy="647780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791DDF3-ABBC-35EB-1A81-A0BA216646B2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/>
          <a:srcRect l="-1875" t="-68505" r="1875" b="68647"/>
          <a:stretch/>
        </p:blipFill>
        <p:spPr>
          <a:xfrm>
            <a:off x="640079" y="1188720"/>
            <a:ext cx="5065395" cy="51930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B51B218-707B-271C-BB6F-B4A03E67866B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/>
          <a:srcRect l="-36384" t="-5682" r="38044" b="5838"/>
          <a:stretch/>
        </p:blipFill>
        <p:spPr>
          <a:xfrm>
            <a:off x="1736057" y="4312620"/>
            <a:ext cx="3866148" cy="40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6986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46B21-AE2C-EF01-3CCA-EB70F8373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lcsnap-2024-02-20-06h05m23s660">
            <a:extLst>
              <a:ext uri="{FF2B5EF4-FFF2-40B4-BE49-F238E27FC236}">
                <a16:creationId xmlns:a16="http://schemas.microsoft.com/office/drawing/2014/main" id="{D7AFB36C-5CE3-A4D5-0437-DEB14469D10C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44"/>
          <a:stretch/>
        </p:blipFill>
        <p:spPr>
          <a:xfrm>
            <a:off x="0" y="0"/>
            <a:ext cx="12192000" cy="647780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D0882E0-F348-E206-010E-F809890F4DA6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/>
          <a:srcRect l="-1875" t="-68505" r="1875" b="68647"/>
          <a:stretch/>
        </p:blipFill>
        <p:spPr>
          <a:xfrm>
            <a:off x="640079" y="1188720"/>
            <a:ext cx="5065395" cy="51930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61E2EDE-7B54-2FCB-A2E7-134982B7CDBE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/>
          <a:srcRect l="-75926" t="-5682" r="77585" b="5838"/>
          <a:stretch/>
        </p:blipFill>
        <p:spPr>
          <a:xfrm>
            <a:off x="1736057" y="4312620"/>
            <a:ext cx="3866148" cy="40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683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989FE6-144D-F588-CAD6-9728949D8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lcsnap-2024-02-20-06h05m23s660">
            <a:extLst>
              <a:ext uri="{FF2B5EF4-FFF2-40B4-BE49-F238E27FC236}">
                <a16:creationId xmlns:a16="http://schemas.microsoft.com/office/drawing/2014/main" id="{49C345EB-50CE-6278-9844-CE743E115769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44"/>
          <a:stretch/>
        </p:blipFill>
        <p:spPr>
          <a:xfrm>
            <a:off x="0" y="0"/>
            <a:ext cx="12192000" cy="647780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E528E79-BFEA-2D43-ACA7-23D78AA4F055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/>
          <a:srcRect l="-1875" t="-75538" r="1875" b="75680"/>
          <a:stretch/>
        </p:blipFill>
        <p:spPr>
          <a:xfrm>
            <a:off x="640079" y="1188720"/>
            <a:ext cx="5065395" cy="51930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C9C7786-68F3-B8C1-D2CA-F531A7F8655C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/>
          <a:srcRect l="-52666" t="-5682" r="54325" b="5838"/>
          <a:stretch/>
        </p:blipFill>
        <p:spPr>
          <a:xfrm>
            <a:off x="1745582" y="4741245"/>
            <a:ext cx="3866148" cy="40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1869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3D488A-BA73-2DA7-8494-65DA9E2B4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lcsnap-2024-02-20-06h05m23s660">
            <a:extLst>
              <a:ext uri="{FF2B5EF4-FFF2-40B4-BE49-F238E27FC236}">
                <a16:creationId xmlns:a16="http://schemas.microsoft.com/office/drawing/2014/main" id="{C76E97C4-7EBA-DA71-EAA2-5C300536DD75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44"/>
          <a:stretch/>
        </p:blipFill>
        <p:spPr>
          <a:xfrm>
            <a:off x="0" y="0"/>
            <a:ext cx="12192000" cy="647780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7FB5BB9-D49E-02BD-0128-7A9C24147A51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/>
          <a:srcRect l="-1875" t="-75538" r="1875" b="75680"/>
          <a:stretch/>
        </p:blipFill>
        <p:spPr>
          <a:xfrm>
            <a:off x="640079" y="1188720"/>
            <a:ext cx="5065395" cy="51930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1F06FE-BCD0-C8F1-C473-826A71351AD7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/>
          <a:srcRect l="-92207" t="-5682" r="93866" b="5838"/>
          <a:stretch/>
        </p:blipFill>
        <p:spPr>
          <a:xfrm>
            <a:off x="1745582" y="4741245"/>
            <a:ext cx="3866148" cy="40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5760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F3AD3D-3A6C-F566-FEC5-5ECCD84CA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lcsnap-2024-02-20-06h05m23s660">
            <a:extLst>
              <a:ext uri="{FF2B5EF4-FFF2-40B4-BE49-F238E27FC236}">
                <a16:creationId xmlns:a16="http://schemas.microsoft.com/office/drawing/2014/main" id="{6E878EFF-6238-4097-C705-196F99EED685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44"/>
          <a:stretch/>
        </p:blipFill>
        <p:spPr>
          <a:xfrm>
            <a:off x="0" y="0"/>
            <a:ext cx="12192000" cy="647780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5131DE9-A944-681E-70F7-48EE7A648A9F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/>
          <a:srcRect l="-1875" t="-84328" r="1875" b="84470"/>
          <a:stretch/>
        </p:blipFill>
        <p:spPr>
          <a:xfrm>
            <a:off x="640079" y="1188720"/>
            <a:ext cx="5065395" cy="51930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984192A-E582-8344-CAC3-9BF0D43A0CC1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/>
          <a:srcRect l="-71273" t="-5682" r="72932" b="5838"/>
          <a:stretch/>
        </p:blipFill>
        <p:spPr>
          <a:xfrm>
            <a:off x="1745582" y="5112720"/>
            <a:ext cx="3866148" cy="40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9477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CEDB89-BD17-27C9-79A3-FE9C9CDAC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lcsnap-2024-02-20-06h05m23s660">
            <a:extLst>
              <a:ext uri="{FF2B5EF4-FFF2-40B4-BE49-F238E27FC236}">
                <a16:creationId xmlns:a16="http://schemas.microsoft.com/office/drawing/2014/main" id="{7E8AFD01-F1C7-9B24-E745-40BD7CBB853B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44"/>
          <a:stretch/>
        </p:blipFill>
        <p:spPr>
          <a:xfrm>
            <a:off x="0" y="0"/>
            <a:ext cx="12192000" cy="647780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2E04015-EDDE-D8FF-76BE-B03F19B7A6C0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/>
          <a:srcRect l="-1875" t="-91362" r="1875" b="91504"/>
          <a:stretch/>
        </p:blipFill>
        <p:spPr>
          <a:xfrm>
            <a:off x="640079" y="1188720"/>
            <a:ext cx="5065395" cy="51930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E9DE397-A37B-FF33-4CB3-149C267C14F4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/>
          <a:srcRect l="-75926" t="-5682" r="77585" b="5838"/>
          <a:stretch/>
        </p:blipFill>
        <p:spPr>
          <a:xfrm>
            <a:off x="1745582" y="5112720"/>
            <a:ext cx="3866148" cy="40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6266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6CF6AF-D890-F085-70A0-183F4FFB0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lcsnap-2024-02-20-06h05m23s660">
            <a:extLst>
              <a:ext uri="{FF2B5EF4-FFF2-40B4-BE49-F238E27FC236}">
                <a16:creationId xmlns:a16="http://schemas.microsoft.com/office/drawing/2014/main" id="{E484B2F0-4CAA-45E6-85ED-FCED62E81357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44"/>
          <a:stretch/>
        </p:blipFill>
        <p:spPr>
          <a:xfrm>
            <a:off x="0" y="0"/>
            <a:ext cx="12192000" cy="647780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62872CB-6BFC-7DC0-E073-D7240618BCA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/>
          <a:srcRect l="-75926" t="-5682" r="77585" b="5838"/>
          <a:stretch/>
        </p:blipFill>
        <p:spPr>
          <a:xfrm>
            <a:off x="1745582" y="5112720"/>
            <a:ext cx="3866148" cy="40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298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lcsnap-2024-02-20-00h06m03s139">
            <a:extLst>
              <a:ext uri="{FF2B5EF4-FFF2-40B4-BE49-F238E27FC236}">
                <a16:creationId xmlns:a16="http://schemas.microsoft.com/office/drawing/2014/main" id="{588797E0-CF58-FF21-6AFD-BA39CC70AE00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30"/>
          <a:stretch/>
        </p:blipFill>
        <p:spPr>
          <a:xfrm>
            <a:off x="0" y="0"/>
            <a:ext cx="12192000" cy="631417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33AADC-BD27-A071-DD54-3F82904D5C03}"/>
              </a:ext>
            </a:extLst>
          </p:cNvPr>
          <p:cNvSpPr/>
          <p:nvPr/>
        </p:nvSpPr>
        <p:spPr>
          <a:xfrm>
            <a:off x="2136809" y="3878981"/>
            <a:ext cx="2011680" cy="2146434"/>
          </a:xfrm>
          <a:prstGeom prst="rect">
            <a:avLst/>
          </a:prstGeom>
          <a:solidFill>
            <a:srgbClr val="0012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337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CDBF50-F7F7-F83E-81EC-2AA508108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lcsnap-2024-02-20-06h07m31s983">
            <a:extLst>
              <a:ext uri="{FF2B5EF4-FFF2-40B4-BE49-F238E27FC236}">
                <a16:creationId xmlns:a16="http://schemas.microsoft.com/office/drawing/2014/main" id="{DDFB32DB-694C-7725-8D53-BB112E4732BF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24"/>
          <a:stretch/>
        </p:blipFill>
        <p:spPr>
          <a:xfrm>
            <a:off x="0" y="0"/>
            <a:ext cx="12192000" cy="64585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6B6E2BD-BBC4-6940-7010-98C1B38D63F2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/>
          <a:srcRect l="-1875" t="-5682" r="1875" b="5838"/>
          <a:stretch/>
        </p:blipFill>
        <p:spPr>
          <a:xfrm>
            <a:off x="640079" y="1188720"/>
            <a:ext cx="5065395" cy="519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4606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214011-AE5E-D7DC-7AB0-099DA66732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lcsnap-2024-02-20-06h07m31s983">
            <a:extLst>
              <a:ext uri="{FF2B5EF4-FFF2-40B4-BE49-F238E27FC236}">
                <a16:creationId xmlns:a16="http://schemas.microsoft.com/office/drawing/2014/main" id="{7CC6454F-F251-190A-77AB-570D2A315BF4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24"/>
          <a:stretch/>
        </p:blipFill>
        <p:spPr>
          <a:xfrm>
            <a:off x="0" y="0"/>
            <a:ext cx="12192000" cy="64585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A10B196-1128-5D91-6183-C64189282412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/>
          <a:srcRect l="-1875" t="-59709" r="1875" b="59854"/>
          <a:stretch/>
        </p:blipFill>
        <p:spPr>
          <a:xfrm>
            <a:off x="640079" y="1188720"/>
            <a:ext cx="5065395" cy="519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4819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D7A15-5697-60B0-4F81-57D7DB295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lcsnap-2024-02-20-06h07m31s983">
            <a:extLst>
              <a:ext uri="{FF2B5EF4-FFF2-40B4-BE49-F238E27FC236}">
                <a16:creationId xmlns:a16="http://schemas.microsoft.com/office/drawing/2014/main" id="{11F3D85A-9D55-F88C-F548-77A814260AE3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24"/>
          <a:stretch/>
        </p:blipFill>
        <p:spPr>
          <a:xfrm>
            <a:off x="0" y="0"/>
            <a:ext cx="12192000" cy="64585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A1021B4-B834-A941-67DA-9E25A084E29E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/>
          <a:srcRect l="-1875" t="-75534" r="1875" b="75678"/>
          <a:stretch/>
        </p:blipFill>
        <p:spPr>
          <a:xfrm>
            <a:off x="640079" y="1188720"/>
            <a:ext cx="5065395" cy="519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2047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44A278-7183-4F15-4C96-A67EA2685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lcsnap-2024-02-20-06h07m31s983">
            <a:extLst>
              <a:ext uri="{FF2B5EF4-FFF2-40B4-BE49-F238E27FC236}">
                <a16:creationId xmlns:a16="http://schemas.microsoft.com/office/drawing/2014/main" id="{A76E9FF9-6038-CB92-A584-26BF302F7999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24"/>
          <a:stretch/>
        </p:blipFill>
        <p:spPr>
          <a:xfrm>
            <a:off x="0" y="0"/>
            <a:ext cx="12192000" cy="645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5370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lcsnap-2024-02-20-06h09m03s252">
            <a:extLst>
              <a:ext uri="{FF2B5EF4-FFF2-40B4-BE49-F238E27FC236}">
                <a16:creationId xmlns:a16="http://schemas.microsoft.com/office/drawing/2014/main" id="{07709475-0B96-0728-B42C-1D6E5A230203}"/>
              </a:ext>
            </a:extLst>
          </p:cNvPr>
          <p:cNvPicPr preferRelativeResize="0">
            <a:picLocks noGrp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6665"/>
          <a:stretch/>
        </p:blipFill>
        <p:spPr>
          <a:xfrm>
            <a:off x="0" y="0"/>
            <a:ext cx="12192000" cy="64008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48429CF-9215-A64E-BBAD-0C62A77B83F1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/>
          <a:srcRect l="-1875" t="-5682" r="1875" b="5838"/>
          <a:stretch/>
        </p:blipFill>
        <p:spPr>
          <a:xfrm>
            <a:off x="640079" y="1188720"/>
            <a:ext cx="5455921" cy="519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4962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D62A86-E24A-85A3-2E2B-FB6E1BD267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lcsnap-2024-02-20-06h09m03s252">
            <a:extLst>
              <a:ext uri="{FF2B5EF4-FFF2-40B4-BE49-F238E27FC236}">
                <a16:creationId xmlns:a16="http://schemas.microsoft.com/office/drawing/2014/main" id="{C9DF4781-C55C-E287-8BBC-85E3C48BC838}"/>
              </a:ext>
            </a:extLst>
          </p:cNvPr>
          <p:cNvPicPr preferRelativeResize="0">
            <a:picLocks noGrp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6665"/>
          <a:stretch/>
        </p:blipFill>
        <p:spPr>
          <a:xfrm>
            <a:off x="0" y="0"/>
            <a:ext cx="12192000" cy="64008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EA22775-77B1-3BFE-9F75-52BB427D02FD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/>
          <a:srcRect l="-1875" t="-12230" r="1875" b="12384"/>
          <a:stretch/>
        </p:blipFill>
        <p:spPr>
          <a:xfrm>
            <a:off x="640079" y="1188720"/>
            <a:ext cx="5455921" cy="519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1371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A3242D-32DD-4C13-93C0-08691E135A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lcsnap-2024-02-20-06h09m03s252">
            <a:extLst>
              <a:ext uri="{FF2B5EF4-FFF2-40B4-BE49-F238E27FC236}">
                <a16:creationId xmlns:a16="http://schemas.microsoft.com/office/drawing/2014/main" id="{77B1CC8A-F624-E0C8-B6B0-C4BB33B8DAC8}"/>
              </a:ext>
            </a:extLst>
          </p:cNvPr>
          <p:cNvPicPr preferRelativeResize="0">
            <a:picLocks noGrp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6665"/>
          <a:stretch/>
        </p:blipFill>
        <p:spPr>
          <a:xfrm>
            <a:off x="0" y="0"/>
            <a:ext cx="12192000" cy="64008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2AA2FC4-8015-5C8A-EC55-CDDE40BC8DB8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/>
          <a:srcRect l="-1875" t="-36847" r="1875" b="36997"/>
          <a:stretch/>
        </p:blipFill>
        <p:spPr>
          <a:xfrm>
            <a:off x="640079" y="1188720"/>
            <a:ext cx="5455921" cy="519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3124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63387F-F5C2-D5D2-AB01-58E11B13B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lcsnap-2024-02-20-06h09m03s252">
            <a:extLst>
              <a:ext uri="{FF2B5EF4-FFF2-40B4-BE49-F238E27FC236}">
                <a16:creationId xmlns:a16="http://schemas.microsoft.com/office/drawing/2014/main" id="{CE7BDDFA-9DDC-92AC-2632-614E821E4348}"/>
              </a:ext>
            </a:extLst>
          </p:cNvPr>
          <p:cNvPicPr preferRelativeResize="0">
            <a:picLocks noGrp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6665"/>
          <a:stretch/>
        </p:blipFill>
        <p:spPr>
          <a:xfrm>
            <a:off x="0" y="0"/>
            <a:ext cx="12192000" cy="64008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B4E61BE-C82A-6B77-5480-31FEF32D2CB5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/>
          <a:srcRect l="-1875" t="-43880" r="1875" b="44030"/>
          <a:stretch/>
        </p:blipFill>
        <p:spPr>
          <a:xfrm>
            <a:off x="640079" y="1188720"/>
            <a:ext cx="5455921" cy="519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130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CF1100-FD6B-FA03-4B5D-F1C3D2977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lcsnap-2024-02-20-06h09m03s252">
            <a:extLst>
              <a:ext uri="{FF2B5EF4-FFF2-40B4-BE49-F238E27FC236}">
                <a16:creationId xmlns:a16="http://schemas.microsoft.com/office/drawing/2014/main" id="{98031425-D521-557F-1E30-65731D4E6B33}"/>
              </a:ext>
            </a:extLst>
          </p:cNvPr>
          <p:cNvPicPr preferRelativeResize="0">
            <a:picLocks noGrp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6665"/>
          <a:stretch/>
        </p:blipFill>
        <p:spPr>
          <a:xfrm>
            <a:off x="0" y="0"/>
            <a:ext cx="12192000" cy="64008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71ADB78-A577-E5EF-F7B8-87AA5CB927E0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/>
          <a:srcRect l="-1875" t="-52674" r="1875" b="52821"/>
          <a:stretch/>
        </p:blipFill>
        <p:spPr>
          <a:xfrm>
            <a:off x="640079" y="1188720"/>
            <a:ext cx="5455921" cy="519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300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A8905B-75B3-90FE-430B-894431BA18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lcsnap-2024-02-20-06h09m03s252">
            <a:extLst>
              <a:ext uri="{FF2B5EF4-FFF2-40B4-BE49-F238E27FC236}">
                <a16:creationId xmlns:a16="http://schemas.microsoft.com/office/drawing/2014/main" id="{BEDFE7B0-E4DC-EDA8-572D-5502FABEA336}"/>
              </a:ext>
            </a:extLst>
          </p:cNvPr>
          <p:cNvPicPr preferRelativeResize="0">
            <a:picLocks noGrp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6665"/>
          <a:stretch/>
        </p:blipFill>
        <p:spPr>
          <a:xfrm>
            <a:off x="0" y="0"/>
            <a:ext cx="12192000" cy="64008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EFA1198-274A-7566-4389-F67D02546EA9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/>
          <a:srcRect l="-1875" t="-59708" r="1875" b="59855"/>
          <a:stretch/>
        </p:blipFill>
        <p:spPr>
          <a:xfrm>
            <a:off x="640079" y="1188720"/>
            <a:ext cx="5455921" cy="519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408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lcsnap-2024-02-20-00h06m13s120">
            <a:extLst>
              <a:ext uri="{FF2B5EF4-FFF2-40B4-BE49-F238E27FC236}">
                <a16:creationId xmlns:a16="http://schemas.microsoft.com/office/drawing/2014/main" id="{6806DB21-B895-A924-E7BF-6216F309EF96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6"/>
          <a:stretch/>
        </p:blipFill>
        <p:spPr>
          <a:xfrm>
            <a:off x="0" y="0"/>
            <a:ext cx="12192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616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5C783A-0D8D-B7A8-2D33-DBAD606D9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lcsnap-2024-02-20-06h09m03s252">
            <a:extLst>
              <a:ext uri="{FF2B5EF4-FFF2-40B4-BE49-F238E27FC236}">
                <a16:creationId xmlns:a16="http://schemas.microsoft.com/office/drawing/2014/main" id="{55A9EC35-BAC1-44C6-66E5-CC0B0943929B}"/>
              </a:ext>
            </a:extLst>
          </p:cNvPr>
          <p:cNvPicPr preferRelativeResize="0">
            <a:picLocks noGrp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6665"/>
          <a:stretch/>
        </p:blipFill>
        <p:spPr>
          <a:xfrm>
            <a:off x="0" y="0"/>
            <a:ext cx="12192000" cy="64008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4CAB609-413D-0FF6-AFF2-BFDB0A1C9454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/>
          <a:srcRect l="-1875" t="-75534" r="1875" b="75678"/>
          <a:stretch/>
        </p:blipFill>
        <p:spPr>
          <a:xfrm>
            <a:off x="640079" y="1188720"/>
            <a:ext cx="5455921" cy="519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5921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D0D7E-DCD0-CE9F-030D-DDE5475A7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lcsnap-2024-02-20-06h09m03s252">
            <a:extLst>
              <a:ext uri="{FF2B5EF4-FFF2-40B4-BE49-F238E27FC236}">
                <a16:creationId xmlns:a16="http://schemas.microsoft.com/office/drawing/2014/main" id="{CB72C936-62C3-78A1-700B-3212C05A1C1F}"/>
              </a:ext>
            </a:extLst>
          </p:cNvPr>
          <p:cNvPicPr preferRelativeResize="0">
            <a:picLocks noGrp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6665"/>
          <a:stretch/>
        </p:blipFill>
        <p:spPr>
          <a:xfrm>
            <a:off x="0" y="0"/>
            <a:ext cx="12192000" cy="64008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FBB1452-6092-9402-9839-730888763FD5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/>
          <a:srcRect l="-1875" t="-80811" r="1875" b="80954"/>
          <a:stretch/>
        </p:blipFill>
        <p:spPr>
          <a:xfrm>
            <a:off x="640079" y="1188720"/>
            <a:ext cx="5455921" cy="519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367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21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5AD7D7-8845-446D-DFDD-32F318233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lcsnap-2024-02-20-06h09m59s747">
            <a:extLst>
              <a:ext uri="{FF2B5EF4-FFF2-40B4-BE49-F238E27FC236}">
                <a16:creationId xmlns:a16="http://schemas.microsoft.com/office/drawing/2014/main" id="{A10C7522-5B10-0989-7836-DE549923E3B6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68"/>
          <a:stretch/>
        </p:blipFill>
        <p:spPr>
          <a:xfrm>
            <a:off x="0" y="0"/>
            <a:ext cx="12192000" cy="635267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AAE663C-6C29-F889-C683-508980EF8FBE}"/>
              </a:ext>
            </a:extLst>
          </p:cNvPr>
          <p:cNvSpPr/>
          <p:nvPr/>
        </p:nvSpPr>
        <p:spPr>
          <a:xfrm>
            <a:off x="1685925" y="5162550"/>
            <a:ext cx="2076450" cy="676275"/>
          </a:xfrm>
          <a:prstGeom prst="rect">
            <a:avLst/>
          </a:prstGeom>
          <a:solidFill>
            <a:srgbClr val="0012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CB1E67-8395-B1F2-D753-1D68180F78A4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/>
          <a:srcRect l="-1875" t="77" r="1875" b="77"/>
          <a:stretch/>
        </p:blipFill>
        <p:spPr>
          <a:xfrm>
            <a:off x="3609975" y="4271961"/>
            <a:ext cx="5772150" cy="122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6853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21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F116DD-13BA-7F87-F247-FFC4E520E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lcsnap-2024-02-20-06h09m59s747">
            <a:extLst>
              <a:ext uri="{FF2B5EF4-FFF2-40B4-BE49-F238E27FC236}">
                <a16:creationId xmlns:a16="http://schemas.microsoft.com/office/drawing/2014/main" id="{ACC33492-0176-BC85-FC74-C6BC0D44459E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68"/>
          <a:stretch/>
        </p:blipFill>
        <p:spPr>
          <a:xfrm>
            <a:off x="0" y="0"/>
            <a:ext cx="12192000" cy="635267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17EF452-4BC4-1E95-ABA3-473416E13C58}"/>
              </a:ext>
            </a:extLst>
          </p:cNvPr>
          <p:cNvSpPr/>
          <p:nvPr/>
        </p:nvSpPr>
        <p:spPr>
          <a:xfrm>
            <a:off x="1685925" y="5162550"/>
            <a:ext cx="2076450" cy="676275"/>
          </a:xfrm>
          <a:prstGeom prst="rect">
            <a:avLst/>
          </a:prstGeom>
          <a:solidFill>
            <a:srgbClr val="0012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FE655A-21B0-CC57-101F-8599A4D366D1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/>
          <a:srcRect l="-1875" t="77" r="1875" b="77"/>
          <a:stretch/>
        </p:blipFill>
        <p:spPr>
          <a:xfrm>
            <a:off x="8829675" y="4271961"/>
            <a:ext cx="552450" cy="122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3856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lcsnap-2024-02-20-00h07m21s305">
            <a:extLst>
              <a:ext uri="{FF2B5EF4-FFF2-40B4-BE49-F238E27FC236}">
                <a16:creationId xmlns:a16="http://schemas.microsoft.com/office/drawing/2014/main" id="{63EC9CBE-CAC4-8B52-D7CE-9A89473DCB00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07"/>
          <a:stretch/>
        </p:blipFill>
        <p:spPr>
          <a:xfrm>
            <a:off x="0" y="0"/>
            <a:ext cx="12192000" cy="6391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E40CB3-319A-42CE-25DD-EDE3B7D12E41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/>
          <a:srcRect l="-1875" t="-11442" r="1875" b="11598"/>
          <a:stretch/>
        </p:blipFill>
        <p:spPr>
          <a:xfrm>
            <a:off x="640080" y="1188720"/>
            <a:ext cx="4876800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694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BC77CA-C7F0-C605-8419-D138D475F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lcsnap-2024-02-20-00h07m21s305">
            <a:extLst>
              <a:ext uri="{FF2B5EF4-FFF2-40B4-BE49-F238E27FC236}">
                <a16:creationId xmlns:a16="http://schemas.microsoft.com/office/drawing/2014/main" id="{FB10D122-28F8-EB2F-EF11-D087DFC4FDDE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07"/>
          <a:stretch/>
        </p:blipFill>
        <p:spPr>
          <a:xfrm>
            <a:off x="0" y="0"/>
            <a:ext cx="12192000" cy="6391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2E8AC9-4154-7428-75BC-D21EB01F130E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/>
          <a:srcRect l="-1875" t="-21043" r="1875" b="21199"/>
          <a:stretch/>
        </p:blipFill>
        <p:spPr>
          <a:xfrm>
            <a:off x="640080" y="1188720"/>
            <a:ext cx="4876800" cy="475488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E7B94BF-28AE-8C03-57E3-37104057A711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/>
          <a:srcRect l="-1875" t="-21043" r="1875" b="21199"/>
          <a:stretch/>
        </p:blipFill>
        <p:spPr>
          <a:xfrm>
            <a:off x="792480" y="1341120"/>
            <a:ext cx="4876800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47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A74A3A-9B0E-DAA5-681C-D46CB33BC5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lcsnap-2024-02-20-00h07m21s305">
            <a:extLst>
              <a:ext uri="{FF2B5EF4-FFF2-40B4-BE49-F238E27FC236}">
                <a16:creationId xmlns:a16="http://schemas.microsoft.com/office/drawing/2014/main" id="{8588E657-E513-14E1-6973-5204652D3740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07"/>
          <a:stretch/>
        </p:blipFill>
        <p:spPr>
          <a:xfrm>
            <a:off x="0" y="0"/>
            <a:ext cx="12192000" cy="6391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E79440-E78F-D5C2-17C3-E954668984FB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/>
          <a:srcRect l="-1875" t="-30643" r="1875" b="30799"/>
          <a:stretch/>
        </p:blipFill>
        <p:spPr>
          <a:xfrm>
            <a:off x="640080" y="1188720"/>
            <a:ext cx="4876800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913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8B3F87-D915-129A-3D8E-A06BC22C1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lcsnap-2024-02-20-00h07m21s305">
            <a:extLst>
              <a:ext uri="{FF2B5EF4-FFF2-40B4-BE49-F238E27FC236}">
                <a16:creationId xmlns:a16="http://schemas.microsoft.com/office/drawing/2014/main" id="{97F6601F-15C1-D2A1-A03E-CE028CAB14E9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07"/>
          <a:stretch/>
        </p:blipFill>
        <p:spPr>
          <a:xfrm>
            <a:off x="0" y="0"/>
            <a:ext cx="12192000" cy="6391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FFAF1D-6D4B-A869-3604-1489512D4664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/>
          <a:srcRect l="-1875" t="-42164" r="1875" b="42320"/>
          <a:stretch/>
        </p:blipFill>
        <p:spPr>
          <a:xfrm>
            <a:off x="640080" y="1188720"/>
            <a:ext cx="4876800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186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81183A-3779-BC9C-060D-71FDDF978F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lcsnap-2024-02-20-00h07m21s305">
            <a:extLst>
              <a:ext uri="{FF2B5EF4-FFF2-40B4-BE49-F238E27FC236}">
                <a16:creationId xmlns:a16="http://schemas.microsoft.com/office/drawing/2014/main" id="{2E5F78B2-2C55-3F9D-E114-53758A427CF5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07"/>
          <a:stretch/>
        </p:blipFill>
        <p:spPr>
          <a:xfrm>
            <a:off x="0" y="0"/>
            <a:ext cx="12192000" cy="6391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CC3729-7FAE-E10A-F74C-1BB951A358B1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/>
          <a:srcRect l="-1875" t="-51764" r="1875" b="51920"/>
          <a:stretch/>
        </p:blipFill>
        <p:spPr>
          <a:xfrm>
            <a:off x="640080" y="1188720"/>
            <a:ext cx="4876800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662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4</Words>
  <Application>Microsoft Office PowerPoint</Application>
  <PresentationFormat>Widescreen</PresentationFormat>
  <Paragraphs>4</Paragraphs>
  <Slides>43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Asim Riaz</dc:creator>
  <cp:lastModifiedBy>Asim Riaz</cp:lastModifiedBy>
  <cp:revision>2</cp:revision>
  <dcterms:created xsi:type="dcterms:W3CDTF">2024-02-20T01:14:42Z</dcterms:created>
  <dcterms:modified xsi:type="dcterms:W3CDTF">2024-02-27T00:51:59Z</dcterms:modified>
</cp:coreProperties>
</file>