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handoutMasterIdLst>
    <p:handoutMasterId r:id="rId3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42" r:id="rId10"/>
    <p:sldId id="343" r:id="rId11"/>
    <p:sldId id="344" r:id="rId12"/>
    <p:sldId id="345" r:id="rId13"/>
    <p:sldId id="368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6517" autoAdjust="0"/>
  </p:normalViewPr>
  <p:slideViewPr>
    <p:cSldViewPr snapToGrid="0">
      <p:cViewPr varScale="1">
        <p:scale>
          <a:sx n="105" d="100"/>
          <a:sy n="105" d="100"/>
        </p:scale>
        <p:origin x="1518" y="108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Procedural versus non-procedural, or declarative</a:t>
            </a:r>
          </a:p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558903" cy="4876800"/>
          </a:xfrm>
        </p:spPr>
        <p:txBody>
          <a:bodyPr/>
          <a:lstStyle/>
          <a:p>
            <a:r>
              <a:rPr lang="en-US" altLang="en-US" sz="17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endParaRPr lang="en-US" altLang="en-US" sz="1700" dirty="0"/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35698" y="4125699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422578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7558786" cy="3720109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relation  and therefore of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721"/>
            <a:ext cx="7709825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one from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 and one from the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631938" cy="4664519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 tuple of 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 allows us to combine  a select operation and a  </a:t>
                </a:r>
                <a:r>
                  <a:rPr lang="en-US" altLang="en-US" sz="1700" b="1" dirty="0"/>
                  <a:t> </a:t>
                </a:r>
                <a:r>
                  <a:rPr lang="en-US" altLang="en-US" sz="1700" dirty="0"/>
                  <a:t>Cartesian-Product 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relations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sz="1700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.</a:t>
                </a:r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0" y="1138873"/>
                <a:ext cx="7644131" cy="4823015"/>
              </a:xfrm>
              <a:blipFill>
                <a:blip r:embed="rId3"/>
                <a:stretch>
                  <a:fillRect l="-558" t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4489"/>
            <a:ext cx="7683191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81551" y="2414016"/>
            <a:ext cx="1818732" cy="28747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7594414" cy="205543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589387" y="2909279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64768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93956</TotalTime>
  <Words>2048</Words>
  <Application>Microsoft Office PowerPoint</Application>
  <PresentationFormat>On-screen Show (4:3)</PresentationFormat>
  <Paragraphs>234</Paragraphs>
  <Slides>30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  <vt:variant>
        <vt:lpstr>Custom Shows</vt:lpstr>
      </vt:variant>
      <vt:variant>
        <vt:i4>1</vt:i4>
      </vt:variant>
    </vt:vector>
  </HeadingPairs>
  <TitlesOfParts>
    <vt:vector size="39" baseType="lpstr">
      <vt:lpstr>Arial</vt:lpstr>
      <vt:lpstr>Cambria Math</vt:lpstr>
      <vt:lpstr>Helvetica</vt:lpstr>
      <vt:lpstr>Monotype Sorts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Operation</vt:lpstr>
      <vt:lpstr>Join Operation (Cont.)</vt:lpstr>
      <vt:lpstr>Join Operation (Cont.)</vt:lpstr>
      <vt:lpstr>Union Operation</vt:lpstr>
      <vt:lpstr>Union Operation (Cont.)</vt:lpstr>
      <vt:lpstr>Set-Intersection Operation</vt:lpstr>
      <vt:lpstr>Set Difference Operation</vt:lpstr>
      <vt:lpstr>The Assignment  Operation </vt:lpstr>
      <vt:lpstr>The Rename Operation </vt:lpstr>
      <vt:lpstr>Equivalent Queries</vt:lpstr>
      <vt:lpstr>Equivalent Queries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Asim Riaz</cp:lastModifiedBy>
  <cp:revision>481</cp:revision>
  <cp:lastPrinted>1999-06-28T19:27:31Z</cp:lastPrinted>
  <dcterms:created xsi:type="dcterms:W3CDTF">2009-12-21T15:40:22Z</dcterms:created>
  <dcterms:modified xsi:type="dcterms:W3CDTF">2025-03-05T04:03:57Z</dcterms:modified>
</cp:coreProperties>
</file>