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62" r:id="rId53"/>
    <p:sldId id="464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1" d="100"/>
          <a:sy n="101" d="100"/>
        </p:scale>
        <p:origin x="1638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/>
              <a:t>student.ID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takes.ID</a:t>
            </a:r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/>
              <a:t>student.ID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takes.ID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/>
              <a:t>student.ID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takes.ID</a:t>
            </a:r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/>
              <a:t>student.ID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takes.ID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;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;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SELECT * FROM</a:t>
            </a:r>
            <a:r>
              <a:rPr lang="en-US" altLang="en-US" sz="1700" i="1" dirty="0"/>
              <a:t> 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92915</TotalTime>
  <Words>4288</Words>
  <Application>Microsoft Office PowerPoint</Application>
  <PresentationFormat>On-screen Show (4:3)</PresentationFormat>
  <Paragraphs>472</Paragraphs>
  <Slides>61</Slides>
  <Notes>42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71" baseType="lpstr"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Asim Riaz</cp:lastModifiedBy>
  <cp:revision>488</cp:revision>
  <cp:lastPrinted>1999-06-28T19:27:31Z</cp:lastPrinted>
  <dcterms:created xsi:type="dcterms:W3CDTF">2009-12-21T15:40:22Z</dcterms:created>
  <dcterms:modified xsi:type="dcterms:W3CDTF">2025-03-13T19:05:04Z</dcterms:modified>
</cp:coreProperties>
</file>