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1" d="100"/>
          <a:sy n="101" d="100"/>
        </p:scale>
        <p:origin x="972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dirty="0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2009 or in Spring 2010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/>
              <a:t>semester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2009)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/>
              <a:t>semester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2010)</a:t>
            </a:r>
            <a:endParaRPr lang="en-US" altLang="en-US" sz="1700" dirty="0"/>
          </a:p>
          <a:p>
            <a:r>
              <a:rPr lang="en-US" altLang="en-US" sz="1700" dirty="0"/>
              <a:t>Find courses that ran in Fall 2009 and in Spring 2010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/>
              <a:t>semester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2009)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/>
              <a:t>semester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2010)</a:t>
            </a:r>
            <a:endParaRPr lang="en-US" altLang="en-US" sz="1700" dirty="0"/>
          </a:p>
          <a:p>
            <a:r>
              <a:rPr lang="en-US" altLang="en-US" sz="1700" dirty="0"/>
              <a:t>Find courses that ran in Fall 2009 but not in Spring 2010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/>
              <a:t>semester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2009)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/>
              <a:t>semester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2010)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2010;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2009 and in Spring 2010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2009 but not in Spring 2010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semesterester</a:t>
            </a:r>
            <a:r>
              <a:rPr lang="en-US" altLang="en-US" sz="1600" i="1" dirty="0"/>
              <a:t>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2009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 err="1"/>
              <a:t>semesterester</a:t>
            </a:r>
            <a:r>
              <a:rPr lang="en-US" altLang="en-US" sz="1600" i="1" dirty="0"/>
              <a:t>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2010);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semesterester</a:t>
            </a:r>
            <a:r>
              <a:rPr lang="en-US" altLang="en-US" sz="1600" i="1" dirty="0"/>
              <a:t>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2009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 err="1"/>
              <a:t>semesterester</a:t>
            </a:r>
            <a:r>
              <a:rPr lang="en-US" altLang="en-US" sz="1600" i="1" dirty="0"/>
              <a:t>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2010);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semesterester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semesterester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2009 </a:t>
            </a:r>
            <a:r>
              <a:rPr lang="en-US" altLang="en-US" sz="1700" dirty="0" err="1"/>
              <a:t>semesterester</a:t>
            </a:r>
            <a:r>
              <a:rPr lang="en-US" altLang="en-US" sz="1700" dirty="0"/>
              <a:t> and in the Spring 2010 </a:t>
            </a:r>
            <a:r>
              <a:rPr lang="en-US" altLang="en-US" sz="1700" dirty="0" err="1"/>
              <a:t>semesterester</a:t>
            </a:r>
            <a:r>
              <a:rPr lang="en-US" altLang="en-US" sz="1700" dirty="0"/>
              <a:t>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semesterester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2009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semesterester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2010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2009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2009);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semesterester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semesterester</a:t>
            </a:r>
            <a:r>
              <a:rPr lang="en-US" altLang="en-US" sz="1700" i="1" dirty="0"/>
              <a:t>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semesterester</a:t>
            </a:r>
            <a:r>
              <a:rPr lang="en-US" altLang="en-US" sz="1700" i="1" dirty="0"/>
              <a:t>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92770</TotalTime>
  <Words>5269</Words>
  <Application>Microsoft Office PowerPoint</Application>
  <PresentationFormat>On-screen Show (4:3)</PresentationFormat>
  <Paragraphs>589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Asim Riaz</cp:lastModifiedBy>
  <cp:revision>475</cp:revision>
  <cp:lastPrinted>1999-06-28T19:27:31Z</cp:lastPrinted>
  <dcterms:created xsi:type="dcterms:W3CDTF">2009-12-21T15:40:22Z</dcterms:created>
  <dcterms:modified xsi:type="dcterms:W3CDTF">2025-03-13T19:04:43Z</dcterms:modified>
</cp:coreProperties>
</file>