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41"/>
  </p:notesMasterIdLst>
  <p:sldIdLst>
    <p:sldId id="285" r:id="rId5"/>
    <p:sldId id="377" r:id="rId6"/>
    <p:sldId id="379" r:id="rId7"/>
    <p:sldId id="380" r:id="rId8"/>
    <p:sldId id="351" r:id="rId9"/>
    <p:sldId id="352" r:id="rId10"/>
    <p:sldId id="353" r:id="rId11"/>
    <p:sldId id="357" r:id="rId12"/>
    <p:sldId id="356" r:id="rId13"/>
    <p:sldId id="354" r:id="rId14"/>
    <p:sldId id="381" r:id="rId15"/>
    <p:sldId id="355" r:id="rId16"/>
    <p:sldId id="358" r:id="rId17"/>
    <p:sldId id="360" r:id="rId18"/>
    <p:sldId id="359" r:id="rId19"/>
    <p:sldId id="382" r:id="rId20"/>
    <p:sldId id="361" r:id="rId21"/>
    <p:sldId id="383" r:id="rId22"/>
    <p:sldId id="291" r:id="rId23"/>
    <p:sldId id="362" r:id="rId24"/>
    <p:sldId id="363" r:id="rId25"/>
    <p:sldId id="364" r:id="rId26"/>
    <p:sldId id="365" r:id="rId27"/>
    <p:sldId id="366" r:id="rId28"/>
    <p:sldId id="384" r:id="rId29"/>
    <p:sldId id="369" r:id="rId30"/>
    <p:sldId id="367" r:id="rId31"/>
    <p:sldId id="368" r:id="rId32"/>
    <p:sldId id="370" r:id="rId33"/>
    <p:sldId id="372" r:id="rId34"/>
    <p:sldId id="373" r:id="rId35"/>
    <p:sldId id="374" r:id="rId36"/>
    <p:sldId id="371" r:id="rId37"/>
    <p:sldId id="375" r:id="rId38"/>
    <p:sldId id="376" r:id="rId39"/>
    <p:sldId id="385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  <p15:guide id="28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46F"/>
    <a:srgbClr val="B719D0"/>
    <a:srgbClr val="07141B"/>
    <a:srgbClr val="F8991C"/>
    <a:srgbClr val="FCB64C"/>
    <a:srgbClr val="595A5D"/>
    <a:srgbClr val="414042"/>
    <a:srgbClr val="DCDCDC"/>
    <a:srgbClr val="4F81BD"/>
    <a:srgbClr val="0C9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94343" autoAdjust="0"/>
  </p:normalViewPr>
  <p:slideViewPr>
    <p:cSldViewPr snapToGrid="0" showGuides="1">
      <p:cViewPr varScale="1">
        <p:scale>
          <a:sx n="88" d="100"/>
          <a:sy n="88" d="100"/>
        </p:scale>
        <p:origin x="1158" y="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0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80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07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55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95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73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7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17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0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15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5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6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72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62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21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18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99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12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6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03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7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4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291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5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7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4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7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53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8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4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472568" y="2199482"/>
            <a:ext cx="6198865" cy="744537"/>
          </a:xfrm>
        </p:spPr>
        <p:txBody>
          <a:bodyPr anchor="ctr"/>
          <a:lstStyle/>
          <a:p>
            <a:r>
              <a:rPr lang="en-US" dirty="0"/>
              <a:t>Introduction to React Native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API – Device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3202845" y="2004834"/>
            <a:ext cx="3163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CameraRoll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Keyboard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NetInfo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Vibration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PanResponder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CBD0-7C0F-6C41-9BB3-E1E54B5A86FE}"/>
              </a:ext>
            </a:extLst>
          </p:cNvPr>
          <p:cNvSpPr txBox="1"/>
          <p:nvPr/>
        </p:nvSpPr>
        <p:spPr>
          <a:xfrm>
            <a:off x="3202845" y="1635502"/>
            <a:ext cx="29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APIs</a:t>
            </a:r>
          </a:p>
        </p:txBody>
      </p:sp>
    </p:spTree>
    <p:extLst>
      <p:ext uri="{BB962C8B-B14F-4D97-AF65-F5344CB8AC3E}">
        <p14:creationId xmlns:p14="http://schemas.microsoft.com/office/powerpoint/2010/main" val="308926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72" y="2124805"/>
            <a:ext cx="8205304" cy="545741"/>
          </a:xfrm>
        </p:spPr>
        <p:txBody>
          <a:bodyPr/>
          <a:lstStyle/>
          <a:p>
            <a:pPr algn="ctr"/>
            <a:r>
              <a:rPr lang="en-US" dirty="0"/>
              <a:t>React Native vs Web</a:t>
            </a:r>
          </a:p>
        </p:txBody>
      </p:sp>
    </p:spTree>
    <p:extLst>
      <p:ext uri="{BB962C8B-B14F-4D97-AF65-F5344CB8AC3E}">
        <p14:creationId xmlns:p14="http://schemas.microsoft.com/office/powerpoint/2010/main" val="240496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987213" y="1269339"/>
            <a:ext cx="7080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Different primitives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Most browser APIs do not exist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Some browser APIs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polyfilled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(geolocation, fetch, timers, console)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Navigation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Mobile UI / 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Native IDEs /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4114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839979" y="1859725"/>
            <a:ext cx="7080487" cy="173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Unlike web, not every component has every interaction</a:t>
            </a:r>
          </a:p>
          <a:p>
            <a:pPr marL="457200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Handful of “touchable” components</a:t>
            </a:r>
          </a:p>
          <a:p>
            <a:pPr marL="914400" lvl="1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Button,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TouchableHighlight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TouchableOpacity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TouchableWithoutFeedback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custom touchable components with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PanResponder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99962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336789" y="2037357"/>
            <a:ext cx="8435252" cy="16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Based on CSS styles</a:t>
            </a: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Layout is done with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FlexBox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 prop can be one style or an array of styles</a:t>
            </a: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Styles can be created &amp; updated dynamically</a:t>
            </a: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StyleSheet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for perf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22346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336789" y="1088413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Inline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BB5C-6F9A-E945-A00C-093DD7D03934}"/>
              </a:ext>
            </a:extLst>
          </p:cNvPr>
          <p:cNvSpPr txBox="1"/>
          <p:nvPr/>
        </p:nvSpPr>
        <p:spPr>
          <a:xfrm>
            <a:off x="2935874" y="2140340"/>
            <a:ext cx="4323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&lt;View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={{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margin: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20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backgroundColor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‘red’</a:t>
            </a: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}}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09746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336789" y="1088413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JS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43449-CF86-7846-8308-32ABD40A545F}"/>
              </a:ext>
            </a:extLst>
          </p:cNvPr>
          <p:cNvSpPr txBox="1"/>
          <p:nvPr/>
        </p:nvSpPr>
        <p:spPr>
          <a:xfrm>
            <a:off x="833107" y="2088536"/>
            <a:ext cx="3939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styles = 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container: 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margin: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20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backgroundColor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‘red’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BB5C-6F9A-E945-A00C-093DD7D03934}"/>
              </a:ext>
            </a:extLst>
          </p:cNvPr>
          <p:cNvSpPr txBox="1"/>
          <p:nvPr/>
        </p:nvSpPr>
        <p:spPr>
          <a:xfrm>
            <a:off x="4884417" y="2042369"/>
            <a:ext cx="4323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&lt;View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={</a:t>
            </a:r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styles.container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20307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3576533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90" y="653194"/>
            <a:ext cx="237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 - </a:t>
            </a:r>
            <a:r>
              <a:rPr lang="en-US" dirty="0" err="1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StyleSheet</a:t>
            </a:r>
            <a:endParaRPr lang="en-US" dirty="0">
              <a:solidFill>
                <a:srgbClr val="F8991C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22C16-9C1A-F44C-A558-3909314171CE}"/>
              </a:ext>
            </a:extLst>
          </p:cNvPr>
          <p:cNvSpPr txBox="1"/>
          <p:nvPr/>
        </p:nvSpPr>
        <p:spPr>
          <a:xfrm>
            <a:off x="1864863" y="1519399"/>
            <a:ext cx="6017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{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StyleSheet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}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Andale Mono" panose="020B0509000000000004" pitchFamily="49" charset="0"/>
              </a:rPr>
              <a:t>‘react-native’</a:t>
            </a:r>
          </a:p>
          <a:p>
            <a:endParaRPr lang="en-US" sz="1600" dirty="0">
              <a:solidFill>
                <a:srgbClr val="F8991C"/>
              </a:solidFill>
              <a:latin typeface="Andale Mono" panose="020B0509000000000004" pitchFamily="49" charset="0"/>
            </a:endParaRPr>
          </a:p>
          <a:p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styles =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StyleSheet.create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container: 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margin: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20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backgroundColor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‘red’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})</a:t>
            </a:r>
          </a:p>
          <a:p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&lt;View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={</a:t>
            </a:r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styles.container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} /&gt;</a:t>
            </a:r>
          </a:p>
        </p:txBody>
      </p:sp>
    </p:spTree>
    <p:extLst>
      <p:ext uri="{BB962C8B-B14F-4D97-AF65-F5344CB8AC3E}">
        <p14:creationId xmlns:p14="http://schemas.microsoft.com/office/powerpoint/2010/main" val="378117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3576533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90" y="653194"/>
            <a:ext cx="357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 – Array of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22C16-9C1A-F44C-A558-3909314171CE}"/>
              </a:ext>
            </a:extLst>
          </p:cNvPr>
          <p:cNvSpPr txBox="1"/>
          <p:nvPr/>
        </p:nvSpPr>
        <p:spPr>
          <a:xfrm>
            <a:off x="1077686" y="2640628"/>
            <a:ext cx="7370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&lt;View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={[</a:t>
            </a:r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styles.container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styles.blueBG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]} /&gt;</a:t>
            </a:r>
          </a:p>
        </p:txBody>
      </p:sp>
    </p:spTree>
    <p:extLst>
      <p:ext uri="{BB962C8B-B14F-4D97-AF65-F5344CB8AC3E}">
        <p14:creationId xmlns:p14="http://schemas.microsoft.com/office/powerpoint/2010/main" val="386164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361849" y="599429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 Main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2146031" y="2072085"/>
            <a:ext cx="4763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React Native CLI</a:t>
            </a:r>
          </a:p>
          <a:p>
            <a:endParaRPr lang="en-US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React Native App CLI</a:t>
            </a:r>
          </a:p>
        </p:txBody>
      </p:sp>
    </p:spTree>
    <p:extLst>
      <p:ext uri="{BB962C8B-B14F-4D97-AF65-F5344CB8AC3E}">
        <p14:creationId xmlns:p14="http://schemas.microsoft.com/office/powerpoint/2010/main" val="185080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What is React Native?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23901-8D88-D44F-9B55-DEE11EF0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84" y="78238"/>
            <a:ext cx="2433573" cy="1720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FF110-F4CC-064E-8D93-BC43294887BB}"/>
              </a:ext>
            </a:extLst>
          </p:cNvPr>
          <p:cNvSpPr txBox="1"/>
          <p:nvPr/>
        </p:nvSpPr>
        <p:spPr>
          <a:xfrm>
            <a:off x="336789" y="1318500"/>
            <a:ext cx="8063345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Built using React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 cross platform applications using JavaScript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Target not only iOS &amp; Android, but also Apple TV, VR, AR, Windows, &amp; Desktop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Released March 2015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Rapidly gaining in popularity &amp; adoption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Learn once write anywhere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Real world projects typically see 80% – 95% code reuse</a:t>
            </a:r>
          </a:p>
        </p:txBody>
      </p:sp>
    </p:spTree>
    <p:extLst>
      <p:ext uri="{BB962C8B-B14F-4D97-AF65-F5344CB8AC3E}">
        <p14:creationId xmlns:p14="http://schemas.microsoft.com/office/powerpoint/2010/main" val="242852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361849" y="599429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React Native App CLI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720718" y="1661256"/>
            <a:ext cx="7437445" cy="2539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Builds without native projects &amp; code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Native code not configurable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Will run without all SDKs &amp; IDEs installed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Great for newer developers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Includes features like Camera, Location, Push Notifications, Social Authentication, Accelerometer, File System, &amp; Image Picker configured out of the box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Can eject into a native project at any time</a:t>
            </a:r>
          </a:p>
        </p:txBody>
      </p:sp>
    </p:spTree>
    <p:extLst>
      <p:ext uri="{BB962C8B-B14F-4D97-AF65-F5344CB8AC3E}">
        <p14:creationId xmlns:p14="http://schemas.microsoft.com/office/powerpoint/2010/main" val="254775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361849" y="599429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React Native CLI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621010" y="1934631"/>
            <a:ext cx="7437445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Builds with native projects &amp; code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Native code configurable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Needs proper environment setup in order to run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Does not include some important APIs without additional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7068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361849" y="599429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Creating a new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447187" y="2195554"/>
            <a:ext cx="743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react-native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MyProjectName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cd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MyProjectName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react-native run-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ios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/ run-android</a:t>
            </a:r>
          </a:p>
        </p:txBody>
      </p:sp>
    </p:spTree>
    <p:extLst>
      <p:ext uri="{BB962C8B-B14F-4D97-AF65-F5344CB8AC3E}">
        <p14:creationId xmlns:p14="http://schemas.microsoft.com/office/powerpoint/2010/main" val="389618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Ideas Behind React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2869130"/>
            <a:ext cx="527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Components, Rendering &amp; Lifecycles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2F598-2115-2749-9B54-6D824CAD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157" y="919290"/>
            <a:ext cx="2647969" cy="18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8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989631" y="2741444"/>
            <a:ext cx="527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Stateless (function)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</a:t>
            </a:r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(class)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3EF00-3F2E-8445-8418-4F2679974750}"/>
              </a:ext>
            </a:extLst>
          </p:cNvPr>
          <p:cNvSpPr txBox="1"/>
          <p:nvPr/>
        </p:nvSpPr>
        <p:spPr>
          <a:xfrm>
            <a:off x="1715800" y="1863488"/>
            <a:ext cx="5271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Return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Represent a piece of UI &amp; / or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Can be created in one of two ways:</a:t>
            </a:r>
          </a:p>
        </p:txBody>
      </p:sp>
    </p:spTree>
    <p:extLst>
      <p:ext uri="{BB962C8B-B14F-4D97-AF65-F5344CB8AC3E}">
        <p14:creationId xmlns:p14="http://schemas.microsoft.com/office/powerpoint/2010/main" val="258732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 Components / Class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735358" y="2228010"/>
            <a:ext cx="568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May hook into lifecycle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Any update in the props will trigger a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rerender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May contain local state</a:t>
            </a:r>
          </a:p>
        </p:txBody>
      </p:sp>
    </p:spTree>
    <p:extLst>
      <p:ext uri="{BB962C8B-B14F-4D97-AF65-F5344CB8AC3E}">
        <p14:creationId xmlns:p14="http://schemas.microsoft.com/office/powerpoint/2010/main" val="39981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Class / </a:t>
            </a:r>
            <a:r>
              <a:rPr lang="en-US" dirty="0" err="1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</a:t>
            </a:r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833689" y="1954179"/>
            <a:ext cx="6557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1400" dirty="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state </a:t>
            </a:r>
            <a:r>
              <a:rPr lang="en-US" sz="1400" dirty="0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 name: </a:t>
            </a:r>
            <a:r>
              <a:rPr lang="en-US" sz="1400" dirty="0">
                <a:solidFill>
                  <a:schemeClr val="accent4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‘Nader’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World&lt;/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14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2572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Stateless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735358" y="2228010"/>
            <a:ext cx="568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Don’t need state or lifecycle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Any update in the props will trigger a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rerender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8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Stateless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2688802" y="2051976"/>
            <a:ext cx="5682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const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()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=&gt;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(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World&lt;/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75FF-E1D8-8543-B020-1F9D567AFDDB}"/>
              </a:ext>
            </a:extLst>
          </p:cNvPr>
          <p:cNvSpPr txBox="1"/>
          <p:nvPr/>
        </p:nvSpPr>
        <p:spPr>
          <a:xfrm>
            <a:off x="2688802" y="2867453"/>
            <a:ext cx="568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77099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 types of component </a:t>
            </a:r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lifecycles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336789" y="1750563"/>
            <a:ext cx="6303003" cy="1698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Creation / Mounting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Updating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Unmounting</a:t>
            </a:r>
          </a:p>
        </p:txBody>
      </p:sp>
    </p:spTree>
    <p:extLst>
      <p:ext uri="{BB962C8B-B14F-4D97-AF65-F5344CB8AC3E}">
        <p14:creationId xmlns:p14="http://schemas.microsoft.com/office/powerpoint/2010/main" val="57874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Who’s using React Native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FF110-F4CC-064E-8D93-BC43294887BB}"/>
              </a:ext>
            </a:extLst>
          </p:cNvPr>
          <p:cNvSpPr txBox="1"/>
          <p:nvPr/>
        </p:nvSpPr>
        <p:spPr>
          <a:xfrm>
            <a:off x="1547510" y="1268574"/>
            <a:ext cx="2693130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Facebook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Instagram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Walmart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Salesforce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Skype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Baidu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American Express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ED62C-F851-3F4C-8F68-EFABC61D3E70}"/>
              </a:ext>
            </a:extLst>
          </p:cNvPr>
          <p:cNvSpPr/>
          <p:nvPr/>
        </p:nvSpPr>
        <p:spPr>
          <a:xfrm>
            <a:off x="4178583" y="1268574"/>
            <a:ext cx="4612332" cy="2736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Tesla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Adidas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Discord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Wix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Bloomberg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Visa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Microsoft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JD.com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(266 million active users)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35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Creation / Mounting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336789" y="1943870"/>
            <a:ext cx="7941100" cy="1703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constructor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static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getDerivedStateFromProps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componentDidMount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36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Updating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336789" y="1704267"/>
            <a:ext cx="7457615" cy="189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static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getDerivedStateFromProps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shouldComponentUpdate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nextState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getSnapshotBeforeUpdate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prevProps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componentDidUpdate</a:t>
            </a: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64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Unmounting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336789" y="2344836"/>
            <a:ext cx="6303003" cy="4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componentWillUnmount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9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Lifecycle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336943" y="1264711"/>
            <a:ext cx="8205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1200" dirty="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</a:rPr>
              <a:t>constructor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()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{ // 1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 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super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  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</a:rPr>
              <a:t>this.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</a:rPr>
              <a:t>name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'My Cool Component’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static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getDerivedStateFromProps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200" dirty="0" err="1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{}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// 2</a:t>
            </a:r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componentDidMount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{}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// 4 </a:t>
            </a:r>
          </a:p>
          <a:p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 // 3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World&lt;/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41384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B2249-F53D-5245-8D67-D5A026D41155}"/>
              </a:ext>
            </a:extLst>
          </p:cNvPr>
          <p:cNvSpPr txBox="1"/>
          <p:nvPr/>
        </p:nvSpPr>
        <p:spPr>
          <a:xfrm>
            <a:off x="330890" y="1484224"/>
            <a:ext cx="88131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1200" dirty="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state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{ name: 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'Nader’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}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</a:rPr>
              <a:t>changeName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=&gt;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{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</a:rPr>
              <a:t>this.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</a:rPr>
              <a:t>setState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({ name: 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'Dennis'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})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 }</a:t>
            </a:r>
          </a:p>
          <a:p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onPress</a:t>
            </a:r>
            <a:r>
              <a:rPr lang="en-US" sz="1200" dirty="0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this.</a:t>
            </a:r>
            <a:r>
              <a:rPr lang="en-US" sz="12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changeName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this.</a:t>
            </a:r>
            <a:r>
              <a:rPr lang="en-US" sz="12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state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&lt;/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53277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Props – Class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466A7-6A81-294B-99BA-576FDC07CFCC}"/>
              </a:ext>
            </a:extLst>
          </p:cNvPr>
          <p:cNvSpPr txBox="1"/>
          <p:nvPr/>
        </p:nvSpPr>
        <p:spPr>
          <a:xfrm>
            <a:off x="330890" y="1702500"/>
            <a:ext cx="82051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1400" dirty="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  <a:r>
              <a:rPr lang="en-US" sz="1400" dirty="0">
                <a:latin typeface="Andale Mono" panose="020B0509000000000004" pitchFamily="49" charset="0"/>
              </a:rPr>
              <a:t>  </a:t>
            </a:r>
            <a:endParaRPr lang="en-US" sz="14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this.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props</a:t>
            </a:r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&lt;/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14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AEE85-AB43-8C4A-B9A6-31EBAA5BC265}"/>
              </a:ext>
            </a:extLst>
          </p:cNvPr>
          <p:cNvSpPr txBox="1"/>
          <p:nvPr/>
        </p:nvSpPr>
        <p:spPr>
          <a:xfrm>
            <a:off x="330890" y="3529876"/>
            <a:ext cx="820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</a:rPr>
              <a:t>‘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Nader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</a:rPr>
              <a:t>’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53635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Props – Functional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466A7-6A81-294B-99BA-576FDC07CFCC}"/>
              </a:ext>
            </a:extLst>
          </p:cNvPr>
          <p:cNvSpPr txBox="1"/>
          <p:nvPr/>
        </p:nvSpPr>
        <p:spPr>
          <a:xfrm>
            <a:off x="330890" y="1924694"/>
            <a:ext cx="432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const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</a:rPr>
              <a:t>MyComponent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B719D0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</a:rPr>
              <a:t>(props) </a:t>
            </a:r>
            <a:r>
              <a:rPr lang="en-US" sz="1400" dirty="0">
                <a:solidFill>
                  <a:srgbClr val="FEC46F"/>
                </a:solidFill>
                <a:latin typeface="Andale Mono" panose="020B0509000000000004" pitchFamily="49" charset="0"/>
              </a:rPr>
              <a:t>=&gt;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ndale Mono" panose="020B0509000000000004" pitchFamily="49" charset="0"/>
              </a:rPr>
              <a:t>&lt;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</a:rPr>
              <a:t>Text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ndale Mono" panose="020B0509000000000004" pitchFamily="49" charset="0"/>
              </a:rPr>
              <a:t>&gt;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</a:rPr>
              <a:t>Hello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ndale Mono" panose="020B0509000000000004" pitchFamily="49" charset="0"/>
              </a:rPr>
              <a:t>{</a:t>
            </a:r>
            <a:r>
              <a:rPr lang="en-US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props</a:t>
            </a:r>
            <a:r>
              <a:rPr lang="en-US" sz="1400" dirty="0" err="1"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</a:rPr>
              <a:t>name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ndale Mono" panose="020B0509000000000004" pitchFamily="49" charset="0"/>
              </a:rPr>
              <a:t>}&lt;/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</a:rPr>
              <a:t>Text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AEE85-AB43-8C4A-B9A6-31EBAA5BC265}"/>
              </a:ext>
            </a:extLst>
          </p:cNvPr>
          <p:cNvSpPr txBox="1"/>
          <p:nvPr/>
        </p:nvSpPr>
        <p:spPr>
          <a:xfrm>
            <a:off x="330890" y="3080585"/>
            <a:ext cx="820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</a:rPr>
              <a:t>‘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Nader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</a:rPr>
              <a:t>’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76285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Why React Native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ED62C-F851-3F4C-8F68-EFABC61D3E70}"/>
              </a:ext>
            </a:extLst>
          </p:cNvPr>
          <p:cNvSpPr/>
          <p:nvPr/>
        </p:nvSpPr>
        <p:spPr>
          <a:xfrm>
            <a:off x="532605" y="1432470"/>
            <a:ext cx="7813672" cy="2069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Faster speed of development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Lower cost of development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 reuse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Easier to find developers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Ship across multiple platforms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Possible to ship over the air updates bypassing App Store / Play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9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75802"/>
            <a:ext cx="8205304" cy="545741"/>
          </a:xfrm>
        </p:spPr>
        <p:txBody>
          <a:bodyPr/>
          <a:lstStyle/>
          <a:p>
            <a:r>
              <a:rPr lang="en-US" dirty="0"/>
              <a:t>How does React Native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FF110-F4CC-064E-8D93-BC43294887BB}"/>
              </a:ext>
            </a:extLst>
          </p:cNvPr>
          <p:cNvSpPr txBox="1"/>
          <p:nvPr/>
        </p:nvSpPr>
        <p:spPr>
          <a:xfrm>
            <a:off x="336789" y="1597015"/>
            <a:ext cx="8137303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Write your application in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JavaScript is </a:t>
            </a:r>
            <a:r>
              <a:rPr lang="en-US" dirty="0" err="1">
                <a:solidFill>
                  <a:schemeClr val="bg1"/>
                </a:solidFill>
              </a:rPr>
              <a:t>transpiled</a:t>
            </a:r>
            <a:r>
              <a:rPr lang="en-US" dirty="0">
                <a:solidFill>
                  <a:schemeClr val="bg1"/>
                </a:solidFill>
              </a:rPr>
              <a:t> &amp; minified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Separate threads for UI, layout, and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Threads communicate asynchronously through the native bridge</a:t>
            </a:r>
          </a:p>
        </p:txBody>
      </p:sp>
    </p:spTree>
    <p:extLst>
      <p:ext uri="{BB962C8B-B14F-4D97-AF65-F5344CB8AC3E}">
        <p14:creationId xmlns:p14="http://schemas.microsoft.com/office/powerpoint/2010/main" val="288784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How does React Native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4A208-ADFE-8942-8729-5FD92E08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42" y="1053277"/>
            <a:ext cx="5069701" cy="28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6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3266414" y="1775011"/>
            <a:ext cx="2288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View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Text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ScrollView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Image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TextInput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Switch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CBD0-7C0F-6C41-9BB3-E1E54B5A86FE}"/>
              </a:ext>
            </a:extLst>
          </p:cNvPr>
          <p:cNvSpPr txBox="1"/>
          <p:nvPr/>
        </p:nvSpPr>
        <p:spPr>
          <a:xfrm>
            <a:off x="3266414" y="1405679"/>
            <a:ext cx="4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 30 UI Primitives</a:t>
            </a:r>
          </a:p>
        </p:txBody>
      </p:sp>
    </p:spTree>
    <p:extLst>
      <p:ext uri="{BB962C8B-B14F-4D97-AF65-F5344CB8AC3E}">
        <p14:creationId xmlns:p14="http://schemas.microsoft.com/office/powerpoint/2010/main" val="35978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2131971" y="1789683"/>
            <a:ext cx="517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View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div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Text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span / p / h*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ScrollView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div + styling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Image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img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TextInput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CBD0-7C0F-6C41-9BB3-E1E54B5A86FE}"/>
              </a:ext>
            </a:extLst>
          </p:cNvPr>
          <p:cNvSpPr txBox="1"/>
          <p:nvPr/>
        </p:nvSpPr>
        <p:spPr>
          <a:xfrm>
            <a:off x="2131971" y="1367136"/>
            <a:ext cx="4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Mapping to Web UI primitives</a:t>
            </a:r>
          </a:p>
        </p:txBody>
      </p:sp>
    </p:spTree>
    <p:extLst>
      <p:ext uri="{BB962C8B-B14F-4D97-AF65-F5344CB8AC3E}">
        <p14:creationId xmlns:p14="http://schemas.microsoft.com/office/powerpoint/2010/main" val="11641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API -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2400911" y="1623428"/>
            <a:ext cx="5354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View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Text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ScrollView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Image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TextInput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Switch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}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from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‘react-native’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4C1BB-0FD1-8B4D-94A6-CD1638C58C1A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Primitives not globally in scope, must be imported</a:t>
            </a:r>
          </a:p>
        </p:txBody>
      </p:sp>
    </p:spTree>
    <p:extLst>
      <p:ext uri="{BB962C8B-B14F-4D97-AF65-F5344CB8AC3E}">
        <p14:creationId xmlns:p14="http://schemas.microsoft.com/office/powerpoint/2010/main" val="1181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_Dark" id="{90132DC8-DBCA-FE47-A7D8-53F0B4B3A5B4}" vid="{603CA0DB-6C3A-084C-AF22-A37F434C26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2492</TotalTime>
  <Words>1085</Words>
  <Application>Microsoft Office PowerPoint</Application>
  <PresentationFormat>On-screen Show (16:9)</PresentationFormat>
  <Paragraphs>292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Amazon Ember</vt:lpstr>
      <vt:lpstr>Amazon Ember Light</vt:lpstr>
      <vt:lpstr>Amazon Ember Regular</vt:lpstr>
      <vt:lpstr>Andale Mono</vt:lpstr>
      <vt:lpstr>Arial</vt:lpstr>
      <vt:lpstr>Calibri</vt:lpstr>
      <vt:lpstr>Lucida Console</vt:lpstr>
      <vt:lpstr>DeckTemplate-AWS</vt:lpstr>
      <vt:lpstr>PowerPoint Presentation</vt:lpstr>
      <vt:lpstr>What is React Native?</vt:lpstr>
      <vt:lpstr>Who’s using React Native</vt:lpstr>
      <vt:lpstr>Why React Native</vt:lpstr>
      <vt:lpstr>How does React Native Work?</vt:lpstr>
      <vt:lpstr>How does React Native Work?</vt:lpstr>
      <vt:lpstr>React Native API</vt:lpstr>
      <vt:lpstr>React Native API</vt:lpstr>
      <vt:lpstr>React Native API - Components</vt:lpstr>
      <vt:lpstr>React Native API – Device APIs</vt:lpstr>
      <vt:lpstr>React Native vs Web</vt:lpstr>
      <vt:lpstr>React Native vs Web</vt:lpstr>
      <vt:lpstr>React Native vs Web</vt:lpstr>
      <vt:lpstr>React Native vs Web</vt:lpstr>
      <vt:lpstr>React Native vs Web</vt:lpstr>
      <vt:lpstr>React Native vs Web</vt:lpstr>
      <vt:lpstr>React Native vs Web</vt:lpstr>
      <vt:lpstr>React Native vs Web</vt:lpstr>
      <vt:lpstr>Creating a new React Native Project</vt:lpstr>
      <vt:lpstr>Creating a new React Native Project</vt:lpstr>
      <vt:lpstr>Creating a new React Native Project</vt:lpstr>
      <vt:lpstr>Creating a new React Native Project</vt:lpstr>
      <vt:lpstr>Main Ideas Behind React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Data</vt:lpstr>
      <vt:lpstr>Data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Asim Riaz</cp:lastModifiedBy>
  <cp:revision>90</cp:revision>
  <dcterms:created xsi:type="dcterms:W3CDTF">2018-03-16T17:48:10Z</dcterms:created>
  <dcterms:modified xsi:type="dcterms:W3CDTF">2022-09-28T09:37:29Z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