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91" d="100"/>
          <a:sy n="91" d="100"/>
        </p:scale>
        <p:origin x="1920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5ABF-93BF-34A3-21EF-6A548E006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9AD1F-1F19-B4C6-8C34-2337C7A1B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3B8C-1025-E46E-6D61-463E7DD2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B07-A814-1641-8AF5-F439CD6A13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C564-D7C1-FEB4-3B9E-BB8A35EC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C4C1-A4E6-A151-E1B8-47205699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0A2-0713-104F-8B3A-FD6A9BBC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3E7A-9BD7-DF9C-7A0E-F11F1EC7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C8FC7-BA9D-0D23-BB15-AC311A1DF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5FBDD-9CFA-A3F9-191C-1EDB0962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B07-A814-1641-8AF5-F439CD6A13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07B38-70C2-8F4D-A748-3BFBB147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20D77-7A70-B818-6960-4CA54FBE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0A2-0713-104F-8B3A-FD6A9BBC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9C09B-62D0-2FDD-6C92-2488B8371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94237-055A-EB41-4D3B-09978329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88EC8-3203-8FD4-0C07-C7D4663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B07-A814-1641-8AF5-F439CD6A13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B260-498D-518C-E608-14D5B92F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0A3CC-A704-2793-C2C3-D641CFCC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0A2-0713-104F-8B3A-FD6A9BBC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3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1A2-D0CD-129D-E6C7-1FB36BA9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38D7-987B-0D02-0BCD-555305128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C314-95A6-F954-6D4E-99FA13B1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B07-A814-1641-8AF5-F439CD6A13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12CBA-A7D3-049C-3838-2798949D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3C64-873C-3B69-5403-D9AC52FD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0A2-0713-104F-8B3A-FD6A9BBC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D36F-4F22-1C91-7F61-DD3F7C69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A7CC2-18D0-4E4F-D524-6E9CA1715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CE0D-CF0C-978F-DA6D-6CD0151B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B07-A814-1641-8AF5-F439CD6A13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9693-3E24-B2D9-5930-23E4F635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665E1-D504-57EA-1CEF-E3321CBE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0A2-0713-104F-8B3A-FD6A9BBC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6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E774-6C33-8E45-8E06-D826D7EE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378E-0FF4-1C17-1F97-C04AED944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ED417-620B-54D5-DC8E-9ECA3921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C22F5-C5E3-1A3C-2359-80ADF59E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B07-A814-1641-8AF5-F439CD6A13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CE47C-69C2-37BF-A324-90AD8D1A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B648A-76D1-5979-DA71-B2E63A54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0A2-0713-104F-8B3A-FD6A9BBC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2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8BAA-817E-3EBF-21ED-3DFCC08C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A6507-87B8-392E-78A3-E08514B1E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177D7-50E0-E087-68C8-DB2512F22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3EFC7-971B-F3D8-7FA2-2BD7085C8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312AB-19C7-B2A4-7520-80E9389EA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4D38D-D620-1547-F28B-95D35FC9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B07-A814-1641-8AF5-F439CD6A13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9C101-751E-F747-4A5D-A3A28568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EE4B1-E329-FA0B-3BA1-FAF9C80A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0A2-0713-104F-8B3A-FD6A9BBC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65F0-57D9-C16A-6FB9-92A51CF8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7C466-D738-5FBC-49C2-7ABE03C8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B07-A814-1641-8AF5-F439CD6A13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A87C0-8630-FBCF-9743-F457D385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DE629-8029-A61B-0A0B-D2C6E8D3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0A2-0713-104F-8B3A-FD6A9BBC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4ED8F-8E87-DBF2-8586-AE2BA281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B07-A814-1641-8AF5-F439CD6A13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61D86-F395-894C-9DE2-136E5119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A6D8E-D1E1-BD78-25AB-561A8A50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0A2-0713-104F-8B3A-FD6A9BBC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1AB2-2919-184C-08AB-D01BB8F3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8DD7-C0C5-2845-2322-8CBE54A5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E6FF3-A9F4-2A1B-994D-FCACF2C5E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4D84A-6038-0367-1D6F-C019D5A6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B07-A814-1641-8AF5-F439CD6A13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D8CCB-EF71-18E9-1578-D7C67B21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27F30-5613-3C2B-2BCE-933EAAE1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0A2-0713-104F-8B3A-FD6A9BBC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1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C10B-F0C6-161C-FAF9-734938A7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AD6D8-16EB-1A4D-382D-94EF8BAA0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D0B4-4B5F-C68E-D0BB-41117DAB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A5AA3-FA9A-A6DE-2EFC-CA402B88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7B07-A814-1641-8AF5-F439CD6A13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13059-E1B6-9043-29AA-B3B75FBA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43C5F-099E-C459-64F9-5115D294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0A2-0713-104F-8B3A-FD6A9BBC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21D77-8880-E8FD-4927-F7BED097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66407-0614-022A-660E-387690036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7BE5-D95F-EC57-8529-15213AD8D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C7B07-A814-1641-8AF5-F439CD6A13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837E-3EF4-EE65-ACD9-4D056C3B5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7E96-59E7-03D8-65F4-5716E1182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60A2-0713-104F-8B3A-FD6A9BBC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8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E8DDDD5-4480-44C1-0435-3573737404CF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-1" y="0"/>
            <a:chExt cx="12192000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F56729-8A33-21F8-9823-4EF069126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E53B17-912D-4322-5EEB-28F03B4F669B}"/>
                </a:ext>
              </a:extLst>
            </p:cNvPr>
            <p:cNvSpPr/>
            <p:nvPr/>
          </p:nvSpPr>
          <p:spPr>
            <a:xfrm>
              <a:off x="1944414" y="3429000"/>
              <a:ext cx="3867807" cy="1132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601828-D9A1-2184-15D9-E8E501E69214}"/>
                </a:ext>
              </a:extLst>
            </p:cNvPr>
            <p:cNvSpPr/>
            <p:nvPr/>
          </p:nvSpPr>
          <p:spPr>
            <a:xfrm>
              <a:off x="6784428" y="5433848"/>
              <a:ext cx="2086303" cy="1350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370F65C-C84B-2E8A-9822-F76642A70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4665" y="5335935"/>
              <a:ext cx="1448492" cy="144849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8A8B2F-6EE0-7438-7BBE-FFA16FC0E36A}"/>
                </a:ext>
              </a:extLst>
            </p:cNvPr>
            <p:cNvSpPr/>
            <p:nvPr/>
          </p:nvSpPr>
          <p:spPr>
            <a:xfrm>
              <a:off x="1944414" y="3581400"/>
              <a:ext cx="3387241" cy="2003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F7EBDE-E182-A3B8-F2AE-A9A04558E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562" t="67861" r="56485" b="19617"/>
            <a:stretch/>
          </p:blipFill>
          <p:spPr>
            <a:xfrm>
              <a:off x="2087735" y="4263093"/>
              <a:ext cx="3286124" cy="85876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0326A8-01C0-CB87-01B1-31E82CD110FE}"/>
                </a:ext>
              </a:extLst>
            </p:cNvPr>
            <p:cNvSpPr/>
            <p:nvPr/>
          </p:nvSpPr>
          <p:spPr>
            <a:xfrm>
              <a:off x="3394036" y="2844310"/>
              <a:ext cx="2985745" cy="584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4017148-85DA-C535-E6E9-BDB35C67C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062" t="41194" r="47832" b="48524"/>
            <a:stretch/>
          </p:blipFill>
          <p:spPr>
            <a:xfrm>
              <a:off x="3058643" y="3168045"/>
              <a:ext cx="3061042" cy="705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83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Tam</dc:creator>
  <cp:lastModifiedBy>Benjamin Tam</cp:lastModifiedBy>
  <cp:revision>1</cp:revision>
  <dcterms:created xsi:type="dcterms:W3CDTF">2023-04-02T02:41:17Z</dcterms:created>
  <dcterms:modified xsi:type="dcterms:W3CDTF">2023-04-02T02:47:57Z</dcterms:modified>
</cp:coreProperties>
</file>