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3C9B-6284-4817-B748-8698D5A359A7}" type="datetimeFigureOut">
              <a:rPr lang="tr-TR" smtClean="0"/>
              <a:pPr/>
              <a:t>08.02.2015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70FB-DC3B-4DD0-B137-C4909E0BACD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3C9B-6284-4817-B748-8698D5A359A7}" type="datetimeFigureOut">
              <a:rPr lang="tr-TR" smtClean="0"/>
              <a:pPr/>
              <a:t>08.02.2015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70FB-DC3B-4DD0-B137-C4909E0BACD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3C9B-6284-4817-B748-8698D5A359A7}" type="datetimeFigureOut">
              <a:rPr lang="tr-TR" smtClean="0"/>
              <a:pPr/>
              <a:t>08.02.2015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70FB-DC3B-4DD0-B137-C4909E0BACD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3C9B-6284-4817-B748-8698D5A359A7}" type="datetimeFigureOut">
              <a:rPr lang="tr-TR" smtClean="0"/>
              <a:pPr/>
              <a:t>08.02.2015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70FB-DC3B-4DD0-B137-C4909E0BACD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3C9B-6284-4817-B748-8698D5A359A7}" type="datetimeFigureOut">
              <a:rPr lang="tr-TR" smtClean="0"/>
              <a:pPr/>
              <a:t>08.02.2015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70FB-DC3B-4DD0-B137-C4909E0BACD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3C9B-6284-4817-B748-8698D5A359A7}" type="datetimeFigureOut">
              <a:rPr lang="tr-TR" smtClean="0"/>
              <a:pPr/>
              <a:t>08.02.2015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70FB-DC3B-4DD0-B137-C4909E0BACD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3C9B-6284-4817-B748-8698D5A359A7}" type="datetimeFigureOut">
              <a:rPr lang="tr-TR" smtClean="0"/>
              <a:pPr/>
              <a:t>08.02.2015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70FB-DC3B-4DD0-B137-C4909E0BACD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3C9B-6284-4817-B748-8698D5A359A7}" type="datetimeFigureOut">
              <a:rPr lang="tr-TR" smtClean="0"/>
              <a:pPr/>
              <a:t>08.02.2015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70FB-DC3B-4DD0-B137-C4909E0BACD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3C9B-6284-4817-B748-8698D5A359A7}" type="datetimeFigureOut">
              <a:rPr lang="tr-TR" smtClean="0"/>
              <a:pPr/>
              <a:t>08.02.2015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70FB-DC3B-4DD0-B137-C4909E0BACD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3C9B-6284-4817-B748-8698D5A359A7}" type="datetimeFigureOut">
              <a:rPr lang="tr-TR" smtClean="0"/>
              <a:pPr/>
              <a:t>08.02.2015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70FB-DC3B-4DD0-B137-C4909E0BACD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3C9B-6284-4817-B748-8698D5A359A7}" type="datetimeFigureOut">
              <a:rPr lang="tr-TR" smtClean="0"/>
              <a:pPr/>
              <a:t>08.02.2015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70FB-DC3B-4DD0-B137-C4909E0BACD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3C9B-6284-4817-B748-8698D5A359A7}" type="datetimeFigureOut">
              <a:rPr lang="tr-TR" smtClean="0"/>
              <a:pPr/>
              <a:t>08.02.2015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C70FB-DC3B-4DD0-B137-C4909E0BACD0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914400" y="609600"/>
            <a:ext cx="1532792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Satış</a:t>
            </a:r>
            <a:endParaRPr lang="tr-TR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2819400" y="609600"/>
            <a:ext cx="1449115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Stok</a:t>
            </a:r>
            <a:endParaRPr lang="tr-TR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4724400" y="609600"/>
            <a:ext cx="1712328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Depo</a:t>
            </a:r>
            <a:endParaRPr lang="tr-TR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457200" y="2057400"/>
            <a:ext cx="2801921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Markalar</a:t>
            </a:r>
            <a:endParaRPr lang="tr-TR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3505200" y="2209800"/>
            <a:ext cx="4144084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Ürün Grupları</a:t>
            </a:r>
            <a:endParaRPr lang="tr-TR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533400" y="3124200"/>
            <a:ext cx="2392001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Ürünler</a:t>
            </a:r>
            <a:endParaRPr lang="tr-TR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3429000" y="3200400"/>
            <a:ext cx="2816798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Modeller</a:t>
            </a:r>
            <a:endParaRPr lang="tr-TR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152400" y="1752600"/>
            <a:ext cx="2801921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Markalar</a:t>
            </a:r>
            <a:endParaRPr lang="tr-T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3505200" y="1905000"/>
            <a:ext cx="4144084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Ürün Grupları</a:t>
            </a:r>
            <a:endParaRPr lang="tr-T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228600" y="2819400"/>
            <a:ext cx="2392001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Ürünler</a:t>
            </a:r>
            <a:endParaRPr lang="tr-T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3733800" y="2895600"/>
            <a:ext cx="2816798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Modeller</a:t>
            </a:r>
            <a:endParaRPr lang="tr-T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228600" y="685800"/>
            <a:ext cx="1532792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Satış</a:t>
            </a:r>
            <a:endParaRPr lang="tr-T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752600" y="685800"/>
            <a:ext cx="1449115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Stok</a:t>
            </a:r>
            <a:endParaRPr lang="tr-T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3352800" y="609600"/>
            <a:ext cx="1712328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Depo</a:t>
            </a:r>
            <a:endParaRPr lang="tr-T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11 Dikdörtgen"/>
          <p:cNvSpPr/>
          <p:nvPr/>
        </p:nvSpPr>
        <p:spPr>
          <a:xfrm>
            <a:off x="7010400" y="533400"/>
            <a:ext cx="1449115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Stok</a:t>
            </a:r>
            <a:endParaRPr lang="tr-T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457200" y="152400"/>
            <a:ext cx="3587842" cy="590931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Markalar</a:t>
            </a:r>
          </a:p>
          <a:p>
            <a:pPr algn="ctr"/>
            <a:endParaRPr lang="tr-TR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Ürün Grubu</a:t>
            </a:r>
          </a:p>
          <a:p>
            <a:pPr algn="ctr"/>
            <a:endParaRPr lang="tr-TR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Ürünler</a:t>
            </a:r>
          </a:p>
          <a:p>
            <a:pPr algn="ctr"/>
            <a:endParaRPr lang="tr-TR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Modeller</a:t>
            </a:r>
            <a:endParaRPr lang="tr-T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2 Dikdörtgen"/>
          <p:cNvSpPr/>
          <p:nvPr/>
        </p:nvSpPr>
        <p:spPr>
          <a:xfrm>
            <a:off x="5485896" y="0"/>
            <a:ext cx="2674450" cy="424731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Depo / </a:t>
            </a:r>
          </a:p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Mağaza</a:t>
            </a:r>
            <a:endParaRPr lang="tr-TR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tr-TR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Stok Yeri</a:t>
            </a:r>
            <a:endParaRPr lang="tr-TR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tr-TR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2952222" y="0"/>
            <a:ext cx="3268844" cy="923329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Depoya</a:t>
            </a:r>
          </a:p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Ürün Girişi</a:t>
            </a:r>
          </a:p>
          <a:p>
            <a:pPr algn="ctr"/>
            <a:endParaRPr lang="tr-TR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Depodan</a:t>
            </a:r>
          </a:p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Ürün Çıkışı</a:t>
            </a:r>
          </a:p>
          <a:p>
            <a:pPr algn="ctr"/>
            <a:endParaRPr lang="tr-TR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Depo</a:t>
            </a:r>
          </a:p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Raporları</a:t>
            </a:r>
          </a:p>
          <a:p>
            <a:pPr algn="ctr"/>
            <a:endParaRPr lang="tr-TR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Depodaki</a:t>
            </a:r>
          </a:p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Ürünler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4480126" y="2895600"/>
            <a:ext cx="1324145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Test</a:t>
            </a:r>
            <a:endParaRPr lang="tr-T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38</Words>
  <Application>Microsoft Office PowerPoint</Application>
  <PresentationFormat>Ekran Gösterisi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Slayt 1</vt:lpstr>
      <vt:lpstr>Slayt 2</vt:lpstr>
      <vt:lpstr>Slayt 3</vt:lpstr>
      <vt:lpstr>Slayt 4</vt:lpstr>
      <vt:lpstr>Slayt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notebook</dc:creator>
  <cp:lastModifiedBy>notebook</cp:lastModifiedBy>
  <cp:revision>42</cp:revision>
  <dcterms:created xsi:type="dcterms:W3CDTF">2014-10-10T09:33:31Z</dcterms:created>
  <dcterms:modified xsi:type="dcterms:W3CDTF">2015-02-08T18:13:06Z</dcterms:modified>
</cp:coreProperties>
</file>