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5"/>
    <p:sldMasterId id="2147483680" r:id="rId6"/>
  </p:sldMasterIdLst>
  <p:notesMasterIdLst>
    <p:notesMasterId r:id="rId20"/>
  </p:notesMasterIdLst>
  <p:sldIdLst>
    <p:sldId id="256" r:id="rId7"/>
    <p:sldId id="261" r:id="rId8"/>
    <p:sldId id="258" r:id="rId9"/>
    <p:sldId id="262" r:id="rId10"/>
    <p:sldId id="263" r:id="rId11"/>
    <p:sldId id="264" r:id="rId12"/>
    <p:sldId id="265" r:id="rId13"/>
    <p:sldId id="266" r:id="rId14"/>
    <p:sldId id="271" r:id="rId15"/>
    <p:sldId id="267" r:id="rId16"/>
    <p:sldId id="268" r:id="rId17"/>
    <p:sldId id="269" r:id="rId18"/>
    <p:sldId id="270" r:id="rId19"/>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022" autoAdjust="0"/>
  </p:normalViewPr>
  <p:slideViewPr>
    <p:cSldViewPr>
      <p:cViewPr varScale="1">
        <p:scale>
          <a:sx n="54" d="100"/>
          <a:sy n="54" d="100"/>
        </p:scale>
        <p:origin x="1638" y="3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3E7132-05F2-4B2D-8983-A472BB1D395C}" type="doc">
      <dgm:prSet loTypeId="urn:microsoft.com/office/officeart/2005/8/layout/matrix1" loCatId="matrix" qsTypeId="urn:microsoft.com/office/officeart/2005/8/quickstyle/simple1" qsCatId="simple" csTypeId="urn:microsoft.com/office/officeart/2005/8/colors/colorful1" csCatId="colorful" phldr="1"/>
      <dgm:spPr/>
      <dgm:t>
        <a:bodyPr/>
        <a:lstStyle/>
        <a:p>
          <a:endParaRPr lang="en-US"/>
        </a:p>
      </dgm:t>
    </dgm:pt>
    <dgm:pt modelId="{9FD9DF78-C4E1-497C-95CA-9685E6032C82}">
      <dgm:prSet/>
      <dgm:spPr/>
      <dgm:t>
        <a:bodyPr/>
        <a:lstStyle/>
        <a:p>
          <a:pPr rtl="0"/>
          <a:r>
            <a:rPr lang="en-US" b="1" i="0" baseline="0" dirty="0" smtClean="0"/>
            <a:t>Data </a:t>
          </a:r>
          <a:r>
            <a:rPr lang="en-US" b="1" i="0" baseline="0" dirty="0" err="1" smtClean="0"/>
            <a:t>WareHouse</a:t>
          </a:r>
          <a:endParaRPr lang="en-US" dirty="0"/>
        </a:p>
      </dgm:t>
    </dgm:pt>
    <dgm:pt modelId="{960BEE11-7058-4592-BB8E-688530B7CEB6}" type="parTrans" cxnId="{9A0BE1EB-25D4-48B2-8388-FDDFA78FC4F6}">
      <dgm:prSet/>
      <dgm:spPr/>
      <dgm:t>
        <a:bodyPr/>
        <a:lstStyle/>
        <a:p>
          <a:endParaRPr lang="en-US"/>
        </a:p>
      </dgm:t>
    </dgm:pt>
    <dgm:pt modelId="{78C05C6A-F841-4A43-AA5C-47EFB5FA57E5}" type="sibTrans" cxnId="{9A0BE1EB-25D4-48B2-8388-FDDFA78FC4F6}">
      <dgm:prSet/>
      <dgm:spPr/>
      <dgm:t>
        <a:bodyPr/>
        <a:lstStyle/>
        <a:p>
          <a:endParaRPr lang="en-US"/>
        </a:p>
      </dgm:t>
    </dgm:pt>
    <dgm:pt modelId="{264A97F7-14D2-46FC-BE11-55BEF6E0DE67}">
      <dgm:prSet/>
      <dgm:spPr/>
      <dgm:t>
        <a:bodyPr/>
        <a:lstStyle/>
        <a:p>
          <a:pPr rtl="0"/>
          <a:r>
            <a:rPr lang="en-US" dirty="0" smtClean="0"/>
            <a:t>Subject Oriented</a:t>
          </a:r>
          <a:endParaRPr lang="en-US" dirty="0"/>
        </a:p>
      </dgm:t>
    </dgm:pt>
    <dgm:pt modelId="{B69D5F30-2FFB-4478-918B-11792F995F02}" type="parTrans" cxnId="{3C04D8F5-A972-491D-AB69-3D49CAB6828E}">
      <dgm:prSet/>
      <dgm:spPr/>
      <dgm:t>
        <a:bodyPr/>
        <a:lstStyle/>
        <a:p>
          <a:endParaRPr lang="en-US"/>
        </a:p>
      </dgm:t>
    </dgm:pt>
    <dgm:pt modelId="{F9802097-8A9F-4D54-B702-0EE0B75D9810}" type="sibTrans" cxnId="{3C04D8F5-A972-491D-AB69-3D49CAB6828E}">
      <dgm:prSet/>
      <dgm:spPr/>
      <dgm:t>
        <a:bodyPr/>
        <a:lstStyle/>
        <a:p>
          <a:endParaRPr lang="en-US"/>
        </a:p>
      </dgm:t>
    </dgm:pt>
    <dgm:pt modelId="{70A13C3F-AB6A-44E7-9FA1-08FF7A1FCD8A}">
      <dgm:prSet/>
      <dgm:spPr/>
      <dgm:t>
        <a:bodyPr/>
        <a:lstStyle/>
        <a:p>
          <a:pPr rtl="0"/>
          <a:r>
            <a:rPr lang="en-US" dirty="0" smtClean="0"/>
            <a:t>Integrated</a:t>
          </a:r>
          <a:endParaRPr lang="en-US" dirty="0"/>
        </a:p>
      </dgm:t>
    </dgm:pt>
    <dgm:pt modelId="{5E12EFB4-4556-42D9-A2E6-CDC8852D78D1}" type="parTrans" cxnId="{15D9E071-E6A0-4F7E-BE98-3D51087835F3}">
      <dgm:prSet/>
      <dgm:spPr/>
      <dgm:t>
        <a:bodyPr/>
        <a:lstStyle/>
        <a:p>
          <a:endParaRPr lang="en-US"/>
        </a:p>
      </dgm:t>
    </dgm:pt>
    <dgm:pt modelId="{81B82FA3-1566-4F10-BE94-CFE70E32CFB1}" type="sibTrans" cxnId="{15D9E071-E6A0-4F7E-BE98-3D51087835F3}">
      <dgm:prSet/>
      <dgm:spPr/>
      <dgm:t>
        <a:bodyPr/>
        <a:lstStyle/>
        <a:p>
          <a:endParaRPr lang="en-US"/>
        </a:p>
      </dgm:t>
    </dgm:pt>
    <dgm:pt modelId="{7E731DD9-0316-4AC9-B892-32BFB5967D6E}">
      <dgm:prSet/>
      <dgm:spPr/>
      <dgm:t>
        <a:bodyPr/>
        <a:lstStyle/>
        <a:p>
          <a:pPr rtl="0"/>
          <a:r>
            <a:rPr lang="en-US" dirty="0" smtClean="0"/>
            <a:t>Non-Volatile</a:t>
          </a:r>
          <a:endParaRPr lang="en-US" dirty="0"/>
        </a:p>
      </dgm:t>
    </dgm:pt>
    <dgm:pt modelId="{FB22D287-0C28-4A45-A42B-FFCF86D50BD4}" type="parTrans" cxnId="{F7CC8836-27EB-4EEF-B7FA-AD53A70E6181}">
      <dgm:prSet/>
      <dgm:spPr/>
      <dgm:t>
        <a:bodyPr/>
        <a:lstStyle/>
        <a:p>
          <a:endParaRPr lang="en-US"/>
        </a:p>
      </dgm:t>
    </dgm:pt>
    <dgm:pt modelId="{65FF5C30-E9D1-4B9C-BC71-300F7E31E302}" type="sibTrans" cxnId="{F7CC8836-27EB-4EEF-B7FA-AD53A70E6181}">
      <dgm:prSet/>
      <dgm:spPr/>
      <dgm:t>
        <a:bodyPr/>
        <a:lstStyle/>
        <a:p>
          <a:endParaRPr lang="en-US"/>
        </a:p>
      </dgm:t>
    </dgm:pt>
    <dgm:pt modelId="{BAF569EB-E6C1-47D3-860E-C1DC157DD0DA}">
      <dgm:prSet/>
      <dgm:spPr/>
      <dgm:t>
        <a:bodyPr/>
        <a:lstStyle/>
        <a:p>
          <a:pPr rtl="0"/>
          <a:r>
            <a:rPr lang="en-US" dirty="0" smtClean="0"/>
            <a:t>Time Variant</a:t>
          </a:r>
          <a:endParaRPr lang="en-US" dirty="0"/>
        </a:p>
      </dgm:t>
    </dgm:pt>
    <dgm:pt modelId="{C80AD6C2-AF0F-4F4D-9E9A-2001D53F10F6}" type="parTrans" cxnId="{BE38FC3D-3C7E-4E60-A4E7-6C91661DB612}">
      <dgm:prSet/>
      <dgm:spPr/>
      <dgm:t>
        <a:bodyPr/>
        <a:lstStyle/>
        <a:p>
          <a:endParaRPr lang="en-US"/>
        </a:p>
      </dgm:t>
    </dgm:pt>
    <dgm:pt modelId="{C88D1389-4B4F-483E-9E77-B772B26E8DAF}" type="sibTrans" cxnId="{BE38FC3D-3C7E-4E60-A4E7-6C91661DB612}">
      <dgm:prSet/>
      <dgm:spPr/>
      <dgm:t>
        <a:bodyPr/>
        <a:lstStyle/>
        <a:p>
          <a:endParaRPr lang="en-US"/>
        </a:p>
      </dgm:t>
    </dgm:pt>
    <dgm:pt modelId="{F38764F6-6975-479E-BB64-7390ACA5F331}" type="pres">
      <dgm:prSet presAssocID="{203E7132-05F2-4B2D-8983-A472BB1D395C}" presName="diagram" presStyleCnt="0">
        <dgm:presLayoutVars>
          <dgm:chMax val="1"/>
          <dgm:dir/>
          <dgm:animLvl val="ctr"/>
          <dgm:resizeHandles val="exact"/>
        </dgm:presLayoutVars>
      </dgm:prSet>
      <dgm:spPr/>
      <dgm:t>
        <a:bodyPr/>
        <a:lstStyle/>
        <a:p>
          <a:endParaRPr lang="en-US"/>
        </a:p>
      </dgm:t>
    </dgm:pt>
    <dgm:pt modelId="{08400426-9122-4F23-B565-83A0CCDEA091}" type="pres">
      <dgm:prSet presAssocID="{203E7132-05F2-4B2D-8983-A472BB1D395C}" presName="matrix" presStyleCnt="0"/>
      <dgm:spPr/>
    </dgm:pt>
    <dgm:pt modelId="{6A0051A5-A15D-4D54-8FB9-0005B977FBC1}" type="pres">
      <dgm:prSet presAssocID="{203E7132-05F2-4B2D-8983-A472BB1D395C}" presName="tile1" presStyleLbl="node1" presStyleIdx="0" presStyleCnt="4"/>
      <dgm:spPr/>
      <dgm:t>
        <a:bodyPr/>
        <a:lstStyle/>
        <a:p>
          <a:endParaRPr lang="en-US"/>
        </a:p>
      </dgm:t>
    </dgm:pt>
    <dgm:pt modelId="{2E8F3917-D6A1-49BF-8DD5-B223735953F6}" type="pres">
      <dgm:prSet presAssocID="{203E7132-05F2-4B2D-8983-A472BB1D395C}" presName="tile1text" presStyleLbl="node1" presStyleIdx="0" presStyleCnt="4">
        <dgm:presLayoutVars>
          <dgm:chMax val="0"/>
          <dgm:chPref val="0"/>
          <dgm:bulletEnabled val="1"/>
        </dgm:presLayoutVars>
      </dgm:prSet>
      <dgm:spPr/>
      <dgm:t>
        <a:bodyPr/>
        <a:lstStyle/>
        <a:p>
          <a:endParaRPr lang="en-US"/>
        </a:p>
      </dgm:t>
    </dgm:pt>
    <dgm:pt modelId="{26CEA6BC-9F2B-452D-9C7F-7AA06E2A8066}" type="pres">
      <dgm:prSet presAssocID="{203E7132-05F2-4B2D-8983-A472BB1D395C}" presName="tile2" presStyleLbl="node1" presStyleIdx="1" presStyleCnt="4"/>
      <dgm:spPr/>
      <dgm:t>
        <a:bodyPr/>
        <a:lstStyle/>
        <a:p>
          <a:endParaRPr lang="en-US"/>
        </a:p>
      </dgm:t>
    </dgm:pt>
    <dgm:pt modelId="{3F10CE89-8C3A-4A2E-8D0A-F9F82198185B}" type="pres">
      <dgm:prSet presAssocID="{203E7132-05F2-4B2D-8983-A472BB1D395C}" presName="tile2text" presStyleLbl="node1" presStyleIdx="1" presStyleCnt="4">
        <dgm:presLayoutVars>
          <dgm:chMax val="0"/>
          <dgm:chPref val="0"/>
          <dgm:bulletEnabled val="1"/>
        </dgm:presLayoutVars>
      </dgm:prSet>
      <dgm:spPr/>
      <dgm:t>
        <a:bodyPr/>
        <a:lstStyle/>
        <a:p>
          <a:endParaRPr lang="en-US"/>
        </a:p>
      </dgm:t>
    </dgm:pt>
    <dgm:pt modelId="{4570B3EB-8C9F-420D-9768-1AEA5980CB21}" type="pres">
      <dgm:prSet presAssocID="{203E7132-05F2-4B2D-8983-A472BB1D395C}" presName="tile3" presStyleLbl="node1" presStyleIdx="2" presStyleCnt="4"/>
      <dgm:spPr/>
      <dgm:t>
        <a:bodyPr/>
        <a:lstStyle/>
        <a:p>
          <a:endParaRPr lang="en-US"/>
        </a:p>
      </dgm:t>
    </dgm:pt>
    <dgm:pt modelId="{A2DBE9FF-EEC7-4A0F-B5C1-09CA397350C6}" type="pres">
      <dgm:prSet presAssocID="{203E7132-05F2-4B2D-8983-A472BB1D395C}" presName="tile3text" presStyleLbl="node1" presStyleIdx="2" presStyleCnt="4">
        <dgm:presLayoutVars>
          <dgm:chMax val="0"/>
          <dgm:chPref val="0"/>
          <dgm:bulletEnabled val="1"/>
        </dgm:presLayoutVars>
      </dgm:prSet>
      <dgm:spPr/>
      <dgm:t>
        <a:bodyPr/>
        <a:lstStyle/>
        <a:p>
          <a:endParaRPr lang="en-US"/>
        </a:p>
      </dgm:t>
    </dgm:pt>
    <dgm:pt modelId="{FED34BCE-BAB5-4342-9741-70785B58E498}" type="pres">
      <dgm:prSet presAssocID="{203E7132-05F2-4B2D-8983-A472BB1D395C}" presName="tile4" presStyleLbl="node1" presStyleIdx="3" presStyleCnt="4"/>
      <dgm:spPr/>
      <dgm:t>
        <a:bodyPr/>
        <a:lstStyle/>
        <a:p>
          <a:endParaRPr lang="en-US"/>
        </a:p>
      </dgm:t>
    </dgm:pt>
    <dgm:pt modelId="{5E02140F-2F39-46C4-B805-F0C29837E938}" type="pres">
      <dgm:prSet presAssocID="{203E7132-05F2-4B2D-8983-A472BB1D395C}" presName="tile4text" presStyleLbl="node1" presStyleIdx="3" presStyleCnt="4">
        <dgm:presLayoutVars>
          <dgm:chMax val="0"/>
          <dgm:chPref val="0"/>
          <dgm:bulletEnabled val="1"/>
        </dgm:presLayoutVars>
      </dgm:prSet>
      <dgm:spPr/>
      <dgm:t>
        <a:bodyPr/>
        <a:lstStyle/>
        <a:p>
          <a:endParaRPr lang="en-US"/>
        </a:p>
      </dgm:t>
    </dgm:pt>
    <dgm:pt modelId="{C09AB7F2-328B-4F50-8C63-EB8CF0F407B9}" type="pres">
      <dgm:prSet presAssocID="{203E7132-05F2-4B2D-8983-A472BB1D395C}" presName="centerTile" presStyleLbl="fgShp" presStyleIdx="0" presStyleCnt="1">
        <dgm:presLayoutVars>
          <dgm:chMax val="0"/>
          <dgm:chPref val="0"/>
        </dgm:presLayoutVars>
      </dgm:prSet>
      <dgm:spPr/>
      <dgm:t>
        <a:bodyPr/>
        <a:lstStyle/>
        <a:p>
          <a:endParaRPr lang="en-US"/>
        </a:p>
      </dgm:t>
    </dgm:pt>
  </dgm:ptLst>
  <dgm:cxnLst>
    <dgm:cxn modelId="{17DEDDAA-3BE0-40CD-AF0B-F62988E0EE6D}" type="presOf" srcId="{BAF569EB-E6C1-47D3-860E-C1DC157DD0DA}" destId="{5E02140F-2F39-46C4-B805-F0C29837E938}" srcOrd="1" destOrd="0" presId="urn:microsoft.com/office/officeart/2005/8/layout/matrix1"/>
    <dgm:cxn modelId="{9A0BE1EB-25D4-48B2-8388-FDDFA78FC4F6}" srcId="{203E7132-05F2-4B2D-8983-A472BB1D395C}" destId="{9FD9DF78-C4E1-497C-95CA-9685E6032C82}" srcOrd="0" destOrd="0" parTransId="{960BEE11-7058-4592-BB8E-688530B7CEB6}" sibTransId="{78C05C6A-F841-4A43-AA5C-47EFB5FA57E5}"/>
    <dgm:cxn modelId="{73E10B92-C8B1-4605-B732-530A39AE8FEE}" type="presOf" srcId="{9FD9DF78-C4E1-497C-95CA-9685E6032C82}" destId="{C09AB7F2-328B-4F50-8C63-EB8CF0F407B9}" srcOrd="0" destOrd="0" presId="urn:microsoft.com/office/officeart/2005/8/layout/matrix1"/>
    <dgm:cxn modelId="{15D9E071-E6A0-4F7E-BE98-3D51087835F3}" srcId="{9FD9DF78-C4E1-497C-95CA-9685E6032C82}" destId="{70A13C3F-AB6A-44E7-9FA1-08FF7A1FCD8A}" srcOrd="1" destOrd="0" parTransId="{5E12EFB4-4556-42D9-A2E6-CDC8852D78D1}" sibTransId="{81B82FA3-1566-4F10-BE94-CFE70E32CFB1}"/>
    <dgm:cxn modelId="{05EEB49E-86FE-4E53-AC55-5BE93D05043B}" type="presOf" srcId="{203E7132-05F2-4B2D-8983-A472BB1D395C}" destId="{F38764F6-6975-479E-BB64-7390ACA5F331}" srcOrd="0" destOrd="0" presId="urn:microsoft.com/office/officeart/2005/8/layout/matrix1"/>
    <dgm:cxn modelId="{BE38FC3D-3C7E-4E60-A4E7-6C91661DB612}" srcId="{9FD9DF78-C4E1-497C-95CA-9685E6032C82}" destId="{BAF569EB-E6C1-47D3-860E-C1DC157DD0DA}" srcOrd="3" destOrd="0" parTransId="{C80AD6C2-AF0F-4F4D-9E9A-2001D53F10F6}" sibTransId="{C88D1389-4B4F-483E-9E77-B772B26E8DAF}"/>
    <dgm:cxn modelId="{B7DF26A2-98D8-48A0-8D21-BE96CC5E16B4}" type="presOf" srcId="{264A97F7-14D2-46FC-BE11-55BEF6E0DE67}" destId="{2E8F3917-D6A1-49BF-8DD5-B223735953F6}" srcOrd="1" destOrd="0" presId="urn:microsoft.com/office/officeart/2005/8/layout/matrix1"/>
    <dgm:cxn modelId="{59AB1ECC-0E9C-4F59-9711-E37EDB3F5BA4}" type="presOf" srcId="{70A13C3F-AB6A-44E7-9FA1-08FF7A1FCD8A}" destId="{26CEA6BC-9F2B-452D-9C7F-7AA06E2A8066}" srcOrd="0" destOrd="0" presId="urn:microsoft.com/office/officeart/2005/8/layout/matrix1"/>
    <dgm:cxn modelId="{29EFE2CC-6A27-4862-80DB-D573409E2B46}" type="presOf" srcId="{70A13C3F-AB6A-44E7-9FA1-08FF7A1FCD8A}" destId="{3F10CE89-8C3A-4A2E-8D0A-F9F82198185B}" srcOrd="1" destOrd="0" presId="urn:microsoft.com/office/officeart/2005/8/layout/matrix1"/>
    <dgm:cxn modelId="{3CE7E88E-BCD6-42CB-BC54-DDD986462642}" type="presOf" srcId="{BAF569EB-E6C1-47D3-860E-C1DC157DD0DA}" destId="{FED34BCE-BAB5-4342-9741-70785B58E498}" srcOrd="0" destOrd="0" presId="urn:microsoft.com/office/officeart/2005/8/layout/matrix1"/>
    <dgm:cxn modelId="{3C04D8F5-A972-491D-AB69-3D49CAB6828E}" srcId="{9FD9DF78-C4E1-497C-95CA-9685E6032C82}" destId="{264A97F7-14D2-46FC-BE11-55BEF6E0DE67}" srcOrd="0" destOrd="0" parTransId="{B69D5F30-2FFB-4478-918B-11792F995F02}" sibTransId="{F9802097-8A9F-4D54-B702-0EE0B75D9810}"/>
    <dgm:cxn modelId="{86D34C20-13CB-4E14-AC12-F54D303FA963}" type="presOf" srcId="{264A97F7-14D2-46FC-BE11-55BEF6E0DE67}" destId="{6A0051A5-A15D-4D54-8FB9-0005B977FBC1}" srcOrd="0" destOrd="0" presId="urn:microsoft.com/office/officeart/2005/8/layout/matrix1"/>
    <dgm:cxn modelId="{0AE8B9A3-D63C-43AC-91F5-808E4AED510E}" type="presOf" srcId="{7E731DD9-0316-4AC9-B892-32BFB5967D6E}" destId="{A2DBE9FF-EEC7-4A0F-B5C1-09CA397350C6}" srcOrd="1" destOrd="0" presId="urn:microsoft.com/office/officeart/2005/8/layout/matrix1"/>
    <dgm:cxn modelId="{A0798B28-C66B-4311-9A24-4C18F79AA9FF}" type="presOf" srcId="{7E731DD9-0316-4AC9-B892-32BFB5967D6E}" destId="{4570B3EB-8C9F-420D-9768-1AEA5980CB21}" srcOrd="0" destOrd="0" presId="urn:microsoft.com/office/officeart/2005/8/layout/matrix1"/>
    <dgm:cxn modelId="{F7CC8836-27EB-4EEF-B7FA-AD53A70E6181}" srcId="{9FD9DF78-C4E1-497C-95CA-9685E6032C82}" destId="{7E731DD9-0316-4AC9-B892-32BFB5967D6E}" srcOrd="2" destOrd="0" parTransId="{FB22D287-0C28-4A45-A42B-FFCF86D50BD4}" sibTransId="{65FF5C30-E9D1-4B9C-BC71-300F7E31E302}"/>
    <dgm:cxn modelId="{F53E7106-1496-4E5F-861B-5F126056F96D}" type="presParOf" srcId="{F38764F6-6975-479E-BB64-7390ACA5F331}" destId="{08400426-9122-4F23-B565-83A0CCDEA091}" srcOrd="0" destOrd="0" presId="urn:microsoft.com/office/officeart/2005/8/layout/matrix1"/>
    <dgm:cxn modelId="{7B673EC2-7D87-474F-BBC4-C32BCC53C24F}" type="presParOf" srcId="{08400426-9122-4F23-B565-83A0CCDEA091}" destId="{6A0051A5-A15D-4D54-8FB9-0005B977FBC1}" srcOrd="0" destOrd="0" presId="urn:microsoft.com/office/officeart/2005/8/layout/matrix1"/>
    <dgm:cxn modelId="{A048D142-56DB-492F-AF1A-36573C7447E3}" type="presParOf" srcId="{08400426-9122-4F23-B565-83A0CCDEA091}" destId="{2E8F3917-D6A1-49BF-8DD5-B223735953F6}" srcOrd="1" destOrd="0" presId="urn:microsoft.com/office/officeart/2005/8/layout/matrix1"/>
    <dgm:cxn modelId="{0354F9E3-2C3F-4B16-B769-698DC569814D}" type="presParOf" srcId="{08400426-9122-4F23-B565-83A0CCDEA091}" destId="{26CEA6BC-9F2B-452D-9C7F-7AA06E2A8066}" srcOrd="2" destOrd="0" presId="urn:microsoft.com/office/officeart/2005/8/layout/matrix1"/>
    <dgm:cxn modelId="{BC65A58D-A4DA-4273-80C7-E6B3FCE0C9B8}" type="presParOf" srcId="{08400426-9122-4F23-B565-83A0CCDEA091}" destId="{3F10CE89-8C3A-4A2E-8D0A-F9F82198185B}" srcOrd="3" destOrd="0" presId="urn:microsoft.com/office/officeart/2005/8/layout/matrix1"/>
    <dgm:cxn modelId="{F6C2514E-C652-4989-97F5-8C86D07AB58E}" type="presParOf" srcId="{08400426-9122-4F23-B565-83A0CCDEA091}" destId="{4570B3EB-8C9F-420D-9768-1AEA5980CB21}" srcOrd="4" destOrd="0" presId="urn:microsoft.com/office/officeart/2005/8/layout/matrix1"/>
    <dgm:cxn modelId="{87504CAD-C33B-4607-9121-52CC998224BB}" type="presParOf" srcId="{08400426-9122-4F23-B565-83A0CCDEA091}" destId="{A2DBE9FF-EEC7-4A0F-B5C1-09CA397350C6}" srcOrd="5" destOrd="0" presId="urn:microsoft.com/office/officeart/2005/8/layout/matrix1"/>
    <dgm:cxn modelId="{69862FE4-0E18-4ECF-A714-F61F3085F7AA}" type="presParOf" srcId="{08400426-9122-4F23-B565-83A0CCDEA091}" destId="{FED34BCE-BAB5-4342-9741-70785B58E498}" srcOrd="6" destOrd="0" presId="urn:microsoft.com/office/officeart/2005/8/layout/matrix1"/>
    <dgm:cxn modelId="{4D24D25B-BFE6-4AA2-91F7-1AE957AC4C78}" type="presParOf" srcId="{08400426-9122-4F23-B565-83A0CCDEA091}" destId="{5E02140F-2F39-46C4-B805-F0C29837E938}" srcOrd="7" destOrd="0" presId="urn:microsoft.com/office/officeart/2005/8/layout/matrix1"/>
    <dgm:cxn modelId="{C1AF0E7F-89F1-4C21-BD5E-35F5AE357B12}" type="presParOf" srcId="{F38764F6-6975-479E-BB64-7390ACA5F331}" destId="{C09AB7F2-328B-4F50-8C63-EB8CF0F407B9}"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NUL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48AA53EE-95D9-4CF8-AF3D-7E491B8758AA}" type="datetimeFigureOut">
              <a:rPr lang="en-US" smtClean="0"/>
              <a:t>4/24/2017</a:t>
            </a:fld>
            <a:endParaRPr lang="en-US"/>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9613" y="4860925"/>
            <a:ext cx="5680075" cy="4605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1138" y="9721850"/>
            <a:ext cx="3076575" cy="511175"/>
          </a:xfrm>
          <a:prstGeom prst="rect">
            <a:avLst/>
          </a:prstGeom>
        </p:spPr>
        <p:txBody>
          <a:bodyPr vert="horz" lIns="91440" tIns="45720" rIns="91440" bIns="45720" rtlCol="0" anchor="b"/>
          <a:lstStyle>
            <a:lvl1pPr algn="r">
              <a:defRPr sz="1200"/>
            </a:lvl1pPr>
          </a:lstStyle>
          <a:p>
            <a:fld id="{270B8BD5-8315-4B33-A788-24CA1568AA99}" type="slidenum">
              <a:rPr lang="en-US" smtClean="0"/>
              <a:t>‹#›</a:t>
            </a:fld>
            <a:endParaRPr lang="en-US"/>
          </a:p>
        </p:txBody>
      </p:sp>
    </p:spTree>
    <p:extLst>
      <p:ext uri="{BB962C8B-B14F-4D97-AF65-F5344CB8AC3E}">
        <p14:creationId xmlns:p14="http://schemas.microsoft.com/office/powerpoint/2010/main" val="1385424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Introduce Self</a:t>
            </a:r>
          </a:p>
          <a:p>
            <a:r>
              <a:rPr lang="en-US" dirty="0" smtClean="0"/>
              <a:t>Ask the Batch to Introduc</a:t>
            </a:r>
            <a:r>
              <a:rPr lang="en-US" baseline="0" dirty="0" smtClean="0"/>
              <a:t>e themselves</a:t>
            </a:r>
          </a:p>
          <a:p>
            <a:r>
              <a:rPr lang="en-US" baseline="0" dirty="0" smtClean="0"/>
              <a:t>Ask – What are they planning to do with their first salary at Deloitte.</a:t>
            </a:r>
            <a:endParaRPr lang="en-US" dirty="0"/>
          </a:p>
        </p:txBody>
      </p:sp>
      <p:sp>
        <p:nvSpPr>
          <p:cNvPr id="4" name="Slide Number Placeholder 3"/>
          <p:cNvSpPr>
            <a:spLocks noGrp="1"/>
          </p:cNvSpPr>
          <p:nvPr>
            <p:ph type="sldNum" sz="quarter" idx="10"/>
          </p:nvPr>
        </p:nvSpPr>
        <p:spPr/>
        <p:txBody>
          <a:bodyPr/>
          <a:lstStyle/>
          <a:p>
            <a:fld id="{270B8BD5-8315-4B33-A788-24CA1568AA99}" type="slidenum">
              <a:rPr lang="en-US" smtClean="0"/>
              <a:t>1</a:t>
            </a:fld>
            <a:endParaRPr lang="en-US"/>
          </a:p>
        </p:txBody>
      </p:sp>
    </p:spTree>
    <p:extLst>
      <p:ext uri="{BB962C8B-B14F-4D97-AF65-F5344CB8AC3E}">
        <p14:creationId xmlns:p14="http://schemas.microsoft.com/office/powerpoint/2010/main" val="9227629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7"/>
          <p:cNvSpPr>
            <a:spLocks noGrp="1" noChangeArrowheads="1"/>
          </p:cNvSpPr>
          <p:nvPr>
            <p:ph type="sldNum" sz="quarter" idx="5"/>
          </p:nvPr>
        </p:nvSpPr>
        <p:spPr>
          <a:noFill/>
        </p:spPr>
        <p:txBody>
          <a:bodyPr/>
          <a:lstStyle/>
          <a:p>
            <a:fld id="{008CBA8E-03D8-4A7F-AA3D-156761F46E9A}" type="slidenum">
              <a:rPr lang="en-US" smtClean="0"/>
              <a:pPr/>
              <a:t>13</a:t>
            </a:fld>
            <a:endParaRPr lang="en-US" dirty="0" smtClean="0"/>
          </a:p>
        </p:txBody>
      </p:sp>
      <p:sp>
        <p:nvSpPr>
          <p:cNvPr id="292867" name="Rectangle 2"/>
          <p:cNvSpPr>
            <a:spLocks noChangeArrowheads="1"/>
          </p:cNvSpPr>
          <p:nvPr/>
        </p:nvSpPr>
        <p:spPr bwMode="auto">
          <a:xfrm>
            <a:off x="4023793" y="-1745"/>
            <a:ext cx="3077112" cy="511382"/>
          </a:xfrm>
          <a:prstGeom prst="rect">
            <a:avLst/>
          </a:prstGeom>
          <a:noFill/>
          <a:ln w="12700">
            <a:noFill/>
            <a:miter lim="800000"/>
            <a:headEnd/>
            <a:tailEnd/>
          </a:ln>
        </p:spPr>
        <p:txBody>
          <a:bodyPr wrap="none" lIns="96967" tIns="48484" rIns="96967" bIns="48484" anchor="ctr"/>
          <a:lstStyle/>
          <a:p>
            <a:endParaRPr lang="en-US" dirty="0"/>
          </a:p>
        </p:txBody>
      </p:sp>
      <p:sp>
        <p:nvSpPr>
          <p:cNvPr id="292868" name="Rectangle 3"/>
          <p:cNvSpPr>
            <a:spLocks noChangeArrowheads="1"/>
          </p:cNvSpPr>
          <p:nvPr/>
        </p:nvSpPr>
        <p:spPr bwMode="auto">
          <a:xfrm>
            <a:off x="4023793" y="9721487"/>
            <a:ext cx="3077112" cy="513127"/>
          </a:xfrm>
          <a:prstGeom prst="rect">
            <a:avLst/>
          </a:prstGeom>
          <a:noFill/>
          <a:ln w="12700">
            <a:noFill/>
            <a:miter lim="800000"/>
            <a:headEnd/>
            <a:tailEnd/>
          </a:ln>
        </p:spPr>
        <p:txBody>
          <a:bodyPr lIns="20627" tIns="0" rIns="20627" bIns="0" anchor="b"/>
          <a:lstStyle/>
          <a:p>
            <a:pPr algn="r" defTabSz="1015126" eaLnBrk="0" hangingPunct="0">
              <a:spcBef>
                <a:spcPct val="0"/>
              </a:spcBef>
            </a:pPr>
            <a:r>
              <a:rPr lang="en-US" sz="1100" i="1" dirty="0">
                <a:solidFill>
                  <a:srgbClr val="FFFF00"/>
                </a:solidFill>
              </a:rPr>
              <a:t>96</a:t>
            </a:r>
          </a:p>
        </p:txBody>
      </p:sp>
      <p:sp>
        <p:nvSpPr>
          <p:cNvPr id="292869" name="Rectangle 4"/>
          <p:cNvSpPr>
            <a:spLocks noChangeArrowheads="1"/>
          </p:cNvSpPr>
          <p:nvPr/>
        </p:nvSpPr>
        <p:spPr bwMode="auto">
          <a:xfrm>
            <a:off x="-1601" y="9721487"/>
            <a:ext cx="3077112" cy="513127"/>
          </a:xfrm>
          <a:prstGeom prst="rect">
            <a:avLst/>
          </a:prstGeom>
          <a:noFill/>
          <a:ln w="12700">
            <a:noFill/>
            <a:miter lim="800000"/>
            <a:headEnd/>
            <a:tailEnd/>
          </a:ln>
        </p:spPr>
        <p:txBody>
          <a:bodyPr wrap="none" lIns="96967" tIns="48484" rIns="96967" bIns="48484" anchor="ctr"/>
          <a:lstStyle/>
          <a:p>
            <a:endParaRPr lang="en-US" dirty="0"/>
          </a:p>
        </p:txBody>
      </p:sp>
      <p:sp>
        <p:nvSpPr>
          <p:cNvPr id="292870" name="Rectangle 5"/>
          <p:cNvSpPr>
            <a:spLocks noChangeArrowheads="1"/>
          </p:cNvSpPr>
          <p:nvPr/>
        </p:nvSpPr>
        <p:spPr bwMode="auto">
          <a:xfrm>
            <a:off x="-1601" y="-1745"/>
            <a:ext cx="3077112" cy="511382"/>
          </a:xfrm>
          <a:prstGeom prst="rect">
            <a:avLst/>
          </a:prstGeom>
          <a:noFill/>
          <a:ln w="12700">
            <a:noFill/>
            <a:miter lim="800000"/>
            <a:headEnd/>
            <a:tailEnd/>
          </a:ln>
        </p:spPr>
        <p:txBody>
          <a:bodyPr wrap="none" lIns="96967" tIns="48484" rIns="96967" bIns="48484" anchor="ctr"/>
          <a:lstStyle/>
          <a:p>
            <a:endParaRPr lang="en-US" dirty="0"/>
          </a:p>
        </p:txBody>
      </p:sp>
      <p:sp>
        <p:nvSpPr>
          <p:cNvPr id="292871" name="Rectangle 6"/>
          <p:cNvSpPr>
            <a:spLocks noGrp="1" noRot="1" noChangeAspect="1" noChangeArrowheads="1" noTextEdit="1"/>
          </p:cNvSpPr>
          <p:nvPr>
            <p:ph type="sldImg"/>
          </p:nvPr>
        </p:nvSpPr>
        <p:spPr>
          <a:xfrm>
            <a:off x="1001713" y="774700"/>
            <a:ext cx="5097462" cy="3824288"/>
          </a:xfrm>
          <a:ln w="12700" cap="flat">
            <a:solidFill>
              <a:schemeClr val="tx1"/>
            </a:solidFill>
          </a:ln>
        </p:spPr>
      </p:sp>
      <p:sp>
        <p:nvSpPr>
          <p:cNvPr id="292872" name="Rectangle 7"/>
          <p:cNvSpPr>
            <a:spLocks noGrp="1" noChangeArrowheads="1"/>
          </p:cNvSpPr>
          <p:nvPr>
            <p:ph type="body" idx="1"/>
          </p:nvPr>
        </p:nvSpPr>
        <p:spPr>
          <a:xfrm>
            <a:off x="946681" y="4864234"/>
            <a:ext cx="5205940" cy="289650"/>
          </a:xfrm>
          <a:noFill/>
          <a:ln/>
        </p:spPr>
        <p:txBody>
          <a:bodyPr lIns="101414" tIns="49848" rIns="101414" bIns="49848"/>
          <a:lstStyle/>
          <a:p>
            <a:pPr eaLnBrk="1" hangingPunct="1"/>
            <a:endParaRPr lang="en-US" dirty="0" smtClean="0"/>
          </a:p>
        </p:txBody>
      </p:sp>
    </p:spTree>
    <p:extLst>
      <p:ext uri="{BB962C8B-B14F-4D97-AF65-F5344CB8AC3E}">
        <p14:creationId xmlns:p14="http://schemas.microsoft.com/office/powerpoint/2010/main" val="1442943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825" name="Slide Image Placeholder 1"/>
          <p:cNvSpPr>
            <a:spLocks noGrp="1" noRot="1" noChangeAspect="1"/>
          </p:cNvSpPr>
          <p:nvPr>
            <p:ph type="sldImg"/>
          </p:nvPr>
        </p:nvSpPr>
        <p:spPr bwMode="auto">
          <a:noFill/>
          <a:ln>
            <a:solidFill>
              <a:srgbClr val="000000"/>
            </a:solidFill>
            <a:miter lim="800000"/>
            <a:headEnd/>
            <a:tailEnd/>
          </a:ln>
        </p:spPr>
      </p:sp>
      <p:sp>
        <p:nvSpPr>
          <p:cNvPr id="845826" name="Notes Placeholder 2"/>
          <p:cNvSpPr>
            <a:spLocks noGrp="1"/>
          </p:cNvSpPr>
          <p:nvPr>
            <p:ph type="body" idx="1"/>
          </p:nvPr>
        </p:nvSpPr>
        <p:spPr>
          <a:noFill/>
          <a:ln/>
        </p:spPr>
        <p:txBody>
          <a:bodyPr/>
          <a:lstStyle/>
          <a:p>
            <a:pPr marL="285750" indent="-285750">
              <a:buFont typeface="Arial" panose="020B0604020202020204" pitchFamily="34" charset="0"/>
              <a:buChar char="•"/>
            </a:pPr>
            <a:r>
              <a:rPr lang="en-US" sz="1200" b="1" dirty="0" smtClean="0"/>
              <a:t>Delivers</a:t>
            </a:r>
            <a:r>
              <a:rPr lang="en-US" sz="1200" dirty="0" smtClean="0"/>
              <a:t> </a:t>
            </a:r>
            <a:r>
              <a:rPr lang="en-US" sz="1200" b="1" dirty="0" smtClean="0"/>
              <a:t>Enhanced Business Intelligence: </a:t>
            </a:r>
            <a:r>
              <a:rPr lang="en-US" sz="1200" dirty="0" smtClean="0"/>
              <a:t>By providing data from various sources, managers and executives will no longer need to make business decisions based on limited data or their gut. In addition, “data warehouses and related BI can be applied directly to business processes including marketing segmentation, inventory management, financial management, and sales.”</a:t>
            </a:r>
          </a:p>
          <a:p>
            <a:pPr marL="285750" indent="-285750">
              <a:buFont typeface="Arial" panose="020B0604020202020204" pitchFamily="34" charset="0"/>
              <a:buChar char="•"/>
            </a:pPr>
            <a:r>
              <a:rPr lang="en-US" sz="1200" b="1" dirty="0" smtClean="0"/>
              <a:t>Saves Time: </a:t>
            </a:r>
            <a:r>
              <a:rPr lang="en-US" sz="1200" dirty="0" smtClean="0"/>
              <a:t>Since business users can quickly access critical data from a number of sources—all in one place—they can rapidly make informed decisions on key initiatives. They won’t waste precious time retrieving data from multiple sources.</a:t>
            </a:r>
          </a:p>
          <a:p>
            <a:pPr marL="285750" indent="-285750">
              <a:buFont typeface="Arial" panose="020B0604020202020204" pitchFamily="34" charset="0"/>
              <a:buChar char="•"/>
            </a:pPr>
            <a:r>
              <a:rPr lang="en-US" sz="1200" b="1" dirty="0" smtClean="0"/>
              <a:t>Enhances Data Quality and Consistency: </a:t>
            </a:r>
            <a:r>
              <a:rPr lang="en-US" sz="1200" dirty="0" smtClean="0"/>
              <a:t>A data warehouse implementation includes the conversion of  data from numerous source systems  into a common format.  Since each data from the various departments is standardized, each department will produce results that are in line with all the other departments. So you can have more confidence in the accuracy of your data. And accurate data is the basis for strong business decisions.</a:t>
            </a:r>
          </a:p>
          <a:p>
            <a:pPr marL="285750" indent="-285750">
              <a:buFont typeface="Arial" panose="020B0604020202020204" pitchFamily="34" charset="0"/>
              <a:buChar char="•"/>
            </a:pPr>
            <a:r>
              <a:rPr lang="en-US" sz="1200" b="1" dirty="0" smtClean="0"/>
              <a:t>Provides Historical Intelligence: </a:t>
            </a:r>
            <a:r>
              <a:rPr lang="en-US" sz="1200" dirty="0" smtClean="0"/>
              <a:t>A data warehouse stores large amounts of historical data so you can analyze different time periods and trends in order to make future predictions. Such data typically cannot be stored in a transactional database or used to generate reports from a transactional system.</a:t>
            </a:r>
          </a:p>
          <a:p>
            <a:endParaRPr lang="en-US" dirty="0" smtClean="0"/>
          </a:p>
        </p:txBody>
      </p:sp>
      <p:sp>
        <p:nvSpPr>
          <p:cNvPr id="845827" name="Slide Number Placeholder 3"/>
          <p:cNvSpPr>
            <a:spLocks noGrp="1"/>
          </p:cNvSpPr>
          <p:nvPr>
            <p:ph type="sldNum" sz="quarter" idx="5"/>
          </p:nvPr>
        </p:nvSpPr>
        <p:spPr>
          <a:noFill/>
        </p:spPr>
        <p:txBody>
          <a:bodyPr/>
          <a:lstStyle/>
          <a:p>
            <a:fld id="{A559B68C-5915-4D23-A2C6-5B96549FD7A0}" type="slidenum">
              <a:rPr lang="en-US" smtClean="0"/>
              <a:pPr/>
              <a:t>2</a:t>
            </a:fld>
            <a:endParaRPr lang="en-US" smtClean="0"/>
          </a:p>
        </p:txBody>
      </p:sp>
    </p:spTree>
    <p:extLst>
      <p:ext uri="{BB962C8B-B14F-4D97-AF65-F5344CB8AC3E}">
        <p14:creationId xmlns:p14="http://schemas.microsoft.com/office/powerpoint/2010/main" val="2403493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Subject Oriented - </a:t>
            </a:r>
            <a:r>
              <a:rPr lang="en-US" b="0" i="0" baseline="0" dirty="0" smtClean="0"/>
              <a:t>Data that gives information about a particular subject instead of about a company's ongoing operation</a:t>
            </a:r>
            <a:endParaRPr lang="en-US" dirty="0" smtClean="0"/>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Integrated - </a:t>
            </a:r>
            <a:r>
              <a:rPr lang="en-US" b="0" i="0" baseline="0" dirty="0" smtClean="0"/>
              <a:t>Data that is gathered into the data warehouse from a variety of sources and merged into a coherent whole </a:t>
            </a:r>
            <a:endParaRPr lang="en-US" dirty="0" smtClean="0"/>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Non-Volatile</a:t>
            </a:r>
            <a:r>
              <a:rPr lang="en-US" baseline="0" dirty="0" smtClean="0"/>
              <a:t> - </a:t>
            </a:r>
            <a:r>
              <a:rPr lang="en-US" b="0" i="0" baseline="0" dirty="0" smtClean="0"/>
              <a:t>Data is stable in a data warehouse. More data is added but data is never removed. This enables management to gain a consistent picture</a:t>
            </a:r>
            <a:endParaRPr lang="en-US" dirty="0" smtClean="0"/>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Time Variant</a:t>
            </a:r>
            <a:r>
              <a:rPr lang="en-US" baseline="0" dirty="0" smtClean="0"/>
              <a:t> - </a:t>
            </a:r>
            <a:r>
              <a:rPr lang="en-US" b="0" i="0" baseline="0" dirty="0" smtClean="0"/>
              <a:t>All data in the data warehouse is identified with a particular time period</a:t>
            </a:r>
            <a:endParaRPr lang="en-US" dirty="0" smtClean="0"/>
          </a:p>
          <a:p>
            <a:endParaRPr lang="en-US" dirty="0"/>
          </a:p>
        </p:txBody>
      </p:sp>
      <p:sp>
        <p:nvSpPr>
          <p:cNvPr id="4" name="Slide Number Placeholder 3"/>
          <p:cNvSpPr>
            <a:spLocks noGrp="1"/>
          </p:cNvSpPr>
          <p:nvPr>
            <p:ph type="sldNum" sz="quarter" idx="10"/>
          </p:nvPr>
        </p:nvSpPr>
        <p:spPr/>
        <p:txBody>
          <a:bodyPr/>
          <a:lstStyle/>
          <a:p>
            <a:fld id="{270B8BD5-8315-4B33-A788-24CA1568AA99}" type="slidenum">
              <a:rPr lang="en-US" smtClean="0"/>
              <a:t>3</a:t>
            </a:fld>
            <a:endParaRPr lang="en-US"/>
          </a:p>
        </p:txBody>
      </p:sp>
    </p:spTree>
    <p:extLst>
      <p:ext uri="{BB962C8B-B14F-4D97-AF65-F5344CB8AC3E}">
        <p14:creationId xmlns:p14="http://schemas.microsoft.com/office/powerpoint/2010/main" val="659163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7"/>
          <p:cNvSpPr>
            <a:spLocks noGrp="1" noChangeArrowheads="1"/>
          </p:cNvSpPr>
          <p:nvPr>
            <p:ph type="sldNum" sz="quarter" idx="5"/>
          </p:nvPr>
        </p:nvSpPr>
        <p:spPr>
          <a:noFill/>
        </p:spPr>
        <p:txBody>
          <a:bodyPr/>
          <a:lstStyle/>
          <a:p>
            <a:fld id="{2D39FD22-5012-481B-8B76-3736045B2B86}" type="slidenum">
              <a:rPr lang="en-US" smtClean="0"/>
              <a:pPr/>
              <a:t>4</a:t>
            </a:fld>
            <a:endParaRPr lang="en-US" dirty="0" smtClean="0"/>
          </a:p>
        </p:txBody>
      </p:sp>
      <p:sp>
        <p:nvSpPr>
          <p:cNvPr id="285699" name="Rectangle 2"/>
          <p:cNvSpPr>
            <a:spLocks noGrp="1" noRot="1" noChangeAspect="1" noChangeArrowheads="1" noTextEdit="1"/>
          </p:cNvSpPr>
          <p:nvPr>
            <p:ph type="sldImg"/>
          </p:nvPr>
        </p:nvSpPr>
        <p:spPr>
          <a:ln/>
        </p:spPr>
      </p:sp>
      <p:sp>
        <p:nvSpPr>
          <p:cNvPr id="285700" name="Rectangle 3"/>
          <p:cNvSpPr>
            <a:spLocks noGrp="1" noChangeArrowheads="1"/>
          </p:cNvSpPr>
          <p:nvPr>
            <p:ph type="body" idx="1"/>
          </p:nvPr>
        </p:nvSpPr>
        <p:spPr>
          <a:xfrm>
            <a:off x="708290" y="4862142"/>
            <a:ext cx="5682727" cy="186361"/>
          </a:xfrm>
          <a:noFill/>
          <a:ln/>
        </p:spPr>
        <p:txBody>
          <a:bodyPr/>
          <a:lstStyle/>
          <a:p>
            <a:pPr eaLnBrk="1" hangingPunct="1"/>
            <a:endParaRPr lang="en-US" baseline="0" dirty="0" smtClean="0"/>
          </a:p>
        </p:txBody>
      </p:sp>
    </p:spTree>
    <p:extLst>
      <p:ext uri="{BB962C8B-B14F-4D97-AF65-F5344CB8AC3E}">
        <p14:creationId xmlns:p14="http://schemas.microsoft.com/office/powerpoint/2010/main" val="2210110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7"/>
          <p:cNvSpPr>
            <a:spLocks noGrp="1" noChangeArrowheads="1"/>
          </p:cNvSpPr>
          <p:nvPr>
            <p:ph type="sldNum" sz="quarter" idx="5"/>
          </p:nvPr>
        </p:nvSpPr>
        <p:spPr>
          <a:noFill/>
        </p:spPr>
        <p:txBody>
          <a:bodyPr/>
          <a:lstStyle/>
          <a:p>
            <a:fld id="{E232A090-2332-4501-987A-D59CBE1E08EB}" type="slidenum">
              <a:rPr lang="en-US" smtClean="0"/>
              <a:pPr/>
              <a:t>6</a:t>
            </a:fld>
            <a:endParaRPr lang="en-US" dirty="0" smtClean="0"/>
          </a:p>
        </p:txBody>
      </p:sp>
      <p:sp>
        <p:nvSpPr>
          <p:cNvPr id="264195" name="Rectangle 2"/>
          <p:cNvSpPr>
            <a:spLocks noGrp="1" noRot="1" noChangeAspect="1" noChangeArrowheads="1" noTextEdit="1"/>
          </p:cNvSpPr>
          <p:nvPr>
            <p:ph type="sldImg"/>
          </p:nvPr>
        </p:nvSpPr>
        <p:spPr>
          <a:ln/>
        </p:spPr>
      </p:sp>
      <p:sp>
        <p:nvSpPr>
          <p:cNvPr id="264196" name="Rectangle 3"/>
          <p:cNvSpPr>
            <a:spLocks noGrp="1" noChangeArrowheads="1"/>
          </p:cNvSpPr>
          <p:nvPr>
            <p:ph type="body" idx="1"/>
          </p:nvPr>
        </p:nvSpPr>
        <p:spPr>
          <a:xfrm>
            <a:off x="708290" y="4862142"/>
            <a:ext cx="5682727" cy="186361"/>
          </a:xfrm>
          <a:noFill/>
          <a:ln/>
        </p:spPr>
        <p:txBody>
          <a:bodyPr/>
          <a:lstStyle/>
          <a:p>
            <a:pPr eaLnBrk="1" hangingPunct="1"/>
            <a:endParaRPr lang="en-US" dirty="0" smtClean="0"/>
          </a:p>
        </p:txBody>
      </p:sp>
    </p:spTree>
    <p:extLst>
      <p:ext uri="{BB962C8B-B14F-4D97-AF65-F5344CB8AC3E}">
        <p14:creationId xmlns:p14="http://schemas.microsoft.com/office/powerpoint/2010/main" val="1105422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7"/>
          <p:cNvSpPr>
            <a:spLocks noGrp="1" noChangeArrowheads="1"/>
          </p:cNvSpPr>
          <p:nvPr>
            <p:ph type="sldNum" sz="quarter" idx="5"/>
          </p:nvPr>
        </p:nvSpPr>
        <p:spPr>
          <a:noFill/>
        </p:spPr>
        <p:txBody>
          <a:bodyPr/>
          <a:lstStyle/>
          <a:p>
            <a:fld id="{037A60A1-A16B-43A3-ADE2-D970CCC1F304}" type="slidenum">
              <a:rPr lang="en-US" smtClean="0"/>
              <a:pPr/>
              <a:t>7</a:t>
            </a:fld>
            <a:endParaRPr lang="en-US" dirty="0" smtClean="0"/>
          </a:p>
        </p:txBody>
      </p:sp>
      <p:sp>
        <p:nvSpPr>
          <p:cNvPr id="265219" name="Rectangle 2"/>
          <p:cNvSpPr>
            <a:spLocks noGrp="1" noRot="1" noChangeAspect="1" noChangeArrowheads="1" noTextEdit="1"/>
          </p:cNvSpPr>
          <p:nvPr>
            <p:ph type="sldImg"/>
          </p:nvPr>
        </p:nvSpPr>
        <p:spPr>
          <a:ln/>
        </p:spPr>
      </p:sp>
      <p:sp>
        <p:nvSpPr>
          <p:cNvPr id="265220" name="Rectangle 3"/>
          <p:cNvSpPr>
            <a:spLocks noGrp="1" noChangeArrowheads="1"/>
          </p:cNvSpPr>
          <p:nvPr>
            <p:ph type="body" idx="1"/>
          </p:nvPr>
        </p:nvSpPr>
        <p:spPr>
          <a:xfrm>
            <a:off x="708290" y="4862142"/>
            <a:ext cx="5682727" cy="186361"/>
          </a:xfrm>
          <a:noFill/>
          <a:ln/>
        </p:spPr>
        <p:txBody>
          <a:bodyPr/>
          <a:lstStyle/>
          <a:p>
            <a:pPr eaLnBrk="1" hangingPunct="1"/>
            <a:endParaRPr lang="en-US" dirty="0" smtClean="0"/>
          </a:p>
        </p:txBody>
      </p:sp>
    </p:spTree>
    <p:extLst>
      <p:ext uri="{BB962C8B-B14F-4D97-AF65-F5344CB8AC3E}">
        <p14:creationId xmlns:p14="http://schemas.microsoft.com/office/powerpoint/2010/main" val="2722384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p:spPr>
        <p:txBody>
          <a:bodyPr/>
          <a:lstStyle/>
          <a:p>
            <a:fld id="{1C4C5E5A-097E-4566-9463-ADF9549BC5EC}" type="slidenum">
              <a:rPr lang="en-US" smtClean="0"/>
              <a:pPr/>
              <a:t>8</a:t>
            </a:fld>
            <a:endParaRPr lang="en-US" dirty="0" smtClean="0"/>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xfrm>
            <a:off x="285125" y="4864236"/>
            <a:ext cx="6529050" cy="186361"/>
          </a:xfrm>
          <a:noFill/>
          <a:ln/>
        </p:spPr>
        <p:txBody>
          <a:bodyPr/>
          <a:lstStyle/>
          <a:p>
            <a:pPr eaLnBrk="1" hangingPunct="1"/>
            <a:endParaRPr lang="en-US" dirty="0" smtClean="0"/>
          </a:p>
        </p:txBody>
      </p:sp>
    </p:spTree>
    <p:extLst>
      <p:ext uri="{BB962C8B-B14F-4D97-AF65-F5344CB8AC3E}">
        <p14:creationId xmlns:p14="http://schemas.microsoft.com/office/powerpoint/2010/main" val="9654236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7"/>
          <p:cNvSpPr>
            <a:spLocks noGrp="1" noChangeArrowheads="1"/>
          </p:cNvSpPr>
          <p:nvPr>
            <p:ph type="sldNum" sz="quarter" idx="5"/>
          </p:nvPr>
        </p:nvSpPr>
        <p:spPr>
          <a:noFill/>
        </p:spPr>
        <p:txBody>
          <a:bodyPr/>
          <a:lstStyle/>
          <a:p>
            <a:fld id="{FD90C7A4-A59C-4C9F-A26A-7A621133B28C}" type="slidenum">
              <a:rPr lang="en-US" smtClean="0"/>
              <a:pPr/>
              <a:t>10</a:t>
            </a:fld>
            <a:endParaRPr lang="en-US" dirty="0" smtClean="0"/>
          </a:p>
        </p:txBody>
      </p:sp>
      <p:sp>
        <p:nvSpPr>
          <p:cNvPr id="289795" name="Rectangle 2"/>
          <p:cNvSpPr>
            <a:spLocks noChangeArrowheads="1"/>
          </p:cNvSpPr>
          <p:nvPr/>
        </p:nvSpPr>
        <p:spPr bwMode="auto">
          <a:xfrm>
            <a:off x="4023793" y="-1745"/>
            <a:ext cx="3077112" cy="511382"/>
          </a:xfrm>
          <a:prstGeom prst="rect">
            <a:avLst/>
          </a:prstGeom>
          <a:noFill/>
          <a:ln w="12700">
            <a:noFill/>
            <a:miter lim="800000"/>
            <a:headEnd/>
            <a:tailEnd/>
          </a:ln>
        </p:spPr>
        <p:txBody>
          <a:bodyPr wrap="none" lIns="96967" tIns="48484" rIns="96967" bIns="48484" anchor="ctr"/>
          <a:lstStyle/>
          <a:p>
            <a:endParaRPr lang="en-US" dirty="0"/>
          </a:p>
        </p:txBody>
      </p:sp>
      <p:sp>
        <p:nvSpPr>
          <p:cNvPr id="289796" name="Rectangle 3"/>
          <p:cNvSpPr>
            <a:spLocks noChangeArrowheads="1"/>
          </p:cNvSpPr>
          <p:nvPr/>
        </p:nvSpPr>
        <p:spPr bwMode="auto">
          <a:xfrm>
            <a:off x="4023793" y="9721487"/>
            <a:ext cx="3077112" cy="513127"/>
          </a:xfrm>
          <a:prstGeom prst="rect">
            <a:avLst/>
          </a:prstGeom>
          <a:noFill/>
          <a:ln w="12700">
            <a:noFill/>
            <a:miter lim="800000"/>
            <a:headEnd/>
            <a:tailEnd/>
          </a:ln>
        </p:spPr>
        <p:txBody>
          <a:bodyPr lIns="20627" tIns="0" rIns="20627" bIns="0" anchor="b"/>
          <a:lstStyle/>
          <a:p>
            <a:pPr algn="r" defTabSz="1015126" eaLnBrk="0" hangingPunct="0">
              <a:spcBef>
                <a:spcPct val="0"/>
              </a:spcBef>
            </a:pPr>
            <a:r>
              <a:rPr lang="en-US" sz="1100" i="1" dirty="0">
                <a:solidFill>
                  <a:srgbClr val="FFFF00"/>
                </a:solidFill>
              </a:rPr>
              <a:t>96</a:t>
            </a:r>
          </a:p>
        </p:txBody>
      </p:sp>
      <p:sp>
        <p:nvSpPr>
          <p:cNvPr id="289797" name="Rectangle 4"/>
          <p:cNvSpPr>
            <a:spLocks noChangeArrowheads="1"/>
          </p:cNvSpPr>
          <p:nvPr/>
        </p:nvSpPr>
        <p:spPr bwMode="auto">
          <a:xfrm>
            <a:off x="-1601" y="9721487"/>
            <a:ext cx="3077112" cy="513127"/>
          </a:xfrm>
          <a:prstGeom prst="rect">
            <a:avLst/>
          </a:prstGeom>
          <a:noFill/>
          <a:ln w="12700">
            <a:noFill/>
            <a:miter lim="800000"/>
            <a:headEnd/>
            <a:tailEnd/>
          </a:ln>
        </p:spPr>
        <p:txBody>
          <a:bodyPr wrap="none" lIns="96967" tIns="48484" rIns="96967" bIns="48484" anchor="ctr"/>
          <a:lstStyle/>
          <a:p>
            <a:endParaRPr lang="en-US" dirty="0"/>
          </a:p>
        </p:txBody>
      </p:sp>
      <p:sp>
        <p:nvSpPr>
          <p:cNvPr id="289798" name="Rectangle 5"/>
          <p:cNvSpPr>
            <a:spLocks noChangeArrowheads="1"/>
          </p:cNvSpPr>
          <p:nvPr/>
        </p:nvSpPr>
        <p:spPr bwMode="auto">
          <a:xfrm>
            <a:off x="-1601" y="-1745"/>
            <a:ext cx="3077112" cy="511382"/>
          </a:xfrm>
          <a:prstGeom prst="rect">
            <a:avLst/>
          </a:prstGeom>
          <a:noFill/>
          <a:ln w="12700">
            <a:noFill/>
            <a:miter lim="800000"/>
            <a:headEnd/>
            <a:tailEnd/>
          </a:ln>
        </p:spPr>
        <p:txBody>
          <a:bodyPr wrap="none" lIns="96967" tIns="48484" rIns="96967" bIns="48484" anchor="ctr"/>
          <a:lstStyle/>
          <a:p>
            <a:endParaRPr lang="en-US" dirty="0"/>
          </a:p>
        </p:txBody>
      </p:sp>
      <p:sp>
        <p:nvSpPr>
          <p:cNvPr id="289799" name="Rectangle 6"/>
          <p:cNvSpPr>
            <a:spLocks noGrp="1" noRot="1" noChangeAspect="1" noChangeArrowheads="1" noTextEdit="1"/>
          </p:cNvSpPr>
          <p:nvPr>
            <p:ph type="sldImg"/>
          </p:nvPr>
        </p:nvSpPr>
        <p:spPr>
          <a:xfrm>
            <a:off x="1001713" y="774700"/>
            <a:ext cx="5097462" cy="3824288"/>
          </a:xfrm>
          <a:ln w="12700" cap="flat">
            <a:solidFill>
              <a:schemeClr val="tx1"/>
            </a:solidFill>
          </a:ln>
        </p:spPr>
      </p:sp>
      <p:sp>
        <p:nvSpPr>
          <p:cNvPr id="289800" name="Rectangle 7"/>
          <p:cNvSpPr>
            <a:spLocks noGrp="1" noChangeArrowheads="1"/>
          </p:cNvSpPr>
          <p:nvPr>
            <p:ph type="body" idx="1"/>
          </p:nvPr>
        </p:nvSpPr>
        <p:spPr>
          <a:xfrm>
            <a:off x="946681" y="4864234"/>
            <a:ext cx="5205940" cy="289650"/>
          </a:xfrm>
          <a:noFill/>
          <a:ln/>
        </p:spPr>
        <p:txBody>
          <a:bodyPr lIns="101414" tIns="49848" rIns="101414" bIns="49848"/>
          <a:lstStyle/>
          <a:p>
            <a:pPr eaLnBrk="1" hangingPunct="1"/>
            <a:endParaRPr lang="en-US" dirty="0" smtClean="0"/>
          </a:p>
        </p:txBody>
      </p:sp>
    </p:spTree>
    <p:extLst>
      <p:ext uri="{BB962C8B-B14F-4D97-AF65-F5344CB8AC3E}">
        <p14:creationId xmlns:p14="http://schemas.microsoft.com/office/powerpoint/2010/main" val="39163105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7"/>
          <p:cNvSpPr>
            <a:spLocks noGrp="1" noChangeArrowheads="1"/>
          </p:cNvSpPr>
          <p:nvPr>
            <p:ph type="sldNum" sz="quarter" idx="5"/>
          </p:nvPr>
        </p:nvSpPr>
        <p:spPr>
          <a:noFill/>
        </p:spPr>
        <p:txBody>
          <a:bodyPr/>
          <a:lstStyle/>
          <a:p>
            <a:fld id="{DB619999-BA7B-4A3C-97D0-C9E19F03F1C4}" type="slidenum">
              <a:rPr lang="en-US" smtClean="0"/>
              <a:pPr/>
              <a:t>12</a:t>
            </a:fld>
            <a:endParaRPr lang="en-US" dirty="0" smtClean="0"/>
          </a:p>
        </p:txBody>
      </p:sp>
      <p:sp>
        <p:nvSpPr>
          <p:cNvPr id="290819" name="Rectangle 2"/>
          <p:cNvSpPr>
            <a:spLocks noChangeArrowheads="1"/>
          </p:cNvSpPr>
          <p:nvPr/>
        </p:nvSpPr>
        <p:spPr bwMode="auto">
          <a:xfrm>
            <a:off x="4023793" y="-1745"/>
            <a:ext cx="3077112" cy="511382"/>
          </a:xfrm>
          <a:prstGeom prst="rect">
            <a:avLst/>
          </a:prstGeom>
          <a:noFill/>
          <a:ln w="12700">
            <a:noFill/>
            <a:miter lim="800000"/>
            <a:headEnd/>
            <a:tailEnd/>
          </a:ln>
        </p:spPr>
        <p:txBody>
          <a:bodyPr wrap="none" lIns="96967" tIns="48484" rIns="96967" bIns="48484" anchor="ctr"/>
          <a:lstStyle/>
          <a:p>
            <a:endParaRPr lang="en-US" dirty="0"/>
          </a:p>
        </p:txBody>
      </p:sp>
      <p:sp>
        <p:nvSpPr>
          <p:cNvPr id="290820" name="Rectangle 3"/>
          <p:cNvSpPr>
            <a:spLocks noChangeArrowheads="1"/>
          </p:cNvSpPr>
          <p:nvPr/>
        </p:nvSpPr>
        <p:spPr bwMode="auto">
          <a:xfrm>
            <a:off x="4023793" y="9721487"/>
            <a:ext cx="3077112" cy="513127"/>
          </a:xfrm>
          <a:prstGeom prst="rect">
            <a:avLst/>
          </a:prstGeom>
          <a:noFill/>
          <a:ln w="12700">
            <a:noFill/>
            <a:miter lim="800000"/>
            <a:headEnd/>
            <a:tailEnd/>
          </a:ln>
        </p:spPr>
        <p:txBody>
          <a:bodyPr lIns="20627" tIns="0" rIns="20627" bIns="0" anchor="b"/>
          <a:lstStyle/>
          <a:p>
            <a:pPr algn="r" defTabSz="1015126" eaLnBrk="0" hangingPunct="0">
              <a:spcBef>
                <a:spcPct val="0"/>
              </a:spcBef>
            </a:pPr>
            <a:r>
              <a:rPr lang="en-US" sz="1100" i="1" dirty="0">
                <a:solidFill>
                  <a:srgbClr val="FFFF00"/>
                </a:solidFill>
              </a:rPr>
              <a:t>96</a:t>
            </a:r>
          </a:p>
        </p:txBody>
      </p:sp>
      <p:sp>
        <p:nvSpPr>
          <p:cNvPr id="290821" name="Rectangle 4"/>
          <p:cNvSpPr>
            <a:spLocks noChangeArrowheads="1"/>
          </p:cNvSpPr>
          <p:nvPr/>
        </p:nvSpPr>
        <p:spPr bwMode="auto">
          <a:xfrm>
            <a:off x="-1601" y="9721487"/>
            <a:ext cx="3077112" cy="513127"/>
          </a:xfrm>
          <a:prstGeom prst="rect">
            <a:avLst/>
          </a:prstGeom>
          <a:noFill/>
          <a:ln w="12700">
            <a:noFill/>
            <a:miter lim="800000"/>
            <a:headEnd/>
            <a:tailEnd/>
          </a:ln>
        </p:spPr>
        <p:txBody>
          <a:bodyPr wrap="none" lIns="96967" tIns="48484" rIns="96967" bIns="48484" anchor="ctr"/>
          <a:lstStyle/>
          <a:p>
            <a:endParaRPr lang="en-US" dirty="0"/>
          </a:p>
        </p:txBody>
      </p:sp>
      <p:sp>
        <p:nvSpPr>
          <p:cNvPr id="290822" name="Rectangle 5"/>
          <p:cNvSpPr>
            <a:spLocks noChangeArrowheads="1"/>
          </p:cNvSpPr>
          <p:nvPr/>
        </p:nvSpPr>
        <p:spPr bwMode="auto">
          <a:xfrm>
            <a:off x="-1601" y="-1745"/>
            <a:ext cx="3077112" cy="511382"/>
          </a:xfrm>
          <a:prstGeom prst="rect">
            <a:avLst/>
          </a:prstGeom>
          <a:noFill/>
          <a:ln w="12700">
            <a:noFill/>
            <a:miter lim="800000"/>
            <a:headEnd/>
            <a:tailEnd/>
          </a:ln>
        </p:spPr>
        <p:txBody>
          <a:bodyPr wrap="none" lIns="96967" tIns="48484" rIns="96967" bIns="48484" anchor="ctr"/>
          <a:lstStyle/>
          <a:p>
            <a:endParaRPr lang="en-US" dirty="0"/>
          </a:p>
        </p:txBody>
      </p:sp>
      <p:sp>
        <p:nvSpPr>
          <p:cNvPr id="290823" name="Rectangle 6"/>
          <p:cNvSpPr>
            <a:spLocks noGrp="1" noRot="1" noChangeAspect="1" noChangeArrowheads="1" noTextEdit="1"/>
          </p:cNvSpPr>
          <p:nvPr>
            <p:ph type="sldImg"/>
          </p:nvPr>
        </p:nvSpPr>
        <p:spPr>
          <a:xfrm>
            <a:off x="1001713" y="774700"/>
            <a:ext cx="5097462" cy="3824288"/>
          </a:xfrm>
          <a:ln w="12700" cap="flat">
            <a:solidFill>
              <a:schemeClr val="tx1"/>
            </a:solidFill>
          </a:ln>
        </p:spPr>
      </p:sp>
      <p:sp>
        <p:nvSpPr>
          <p:cNvPr id="290824" name="Rectangle 7"/>
          <p:cNvSpPr>
            <a:spLocks noGrp="1" noChangeArrowheads="1"/>
          </p:cNvSpPr>
          <p:nvPr>
            <p:ph type="body" idx="1"/>
          </p:nvPr>
        </p:nvSpPr>
        <p:spPr>
          <a:xfrm>
            <a:off x="946681" y="4864234"/>
            <a:ext cx="5205940" cy="289650"/>
          </a:xfrm>
          <a:noFill/>
          <a:ln/>
        </p:spPr>
        <p:txBody>
          <a:bodyPr lIns="101414" tIns="49848" rIns="101414" bIns="49848"/>
          <a:lstStyle/>
          <a:p>
            <a:pPr eaLnBrk="1" hangingPunct="1"/>
            <a:endParaRPr lang="en-US" dirty="0" smtClean="0"/>
          </a:p>
        </p:txBody>
      </p:sp>
    </p:spTree>
    <p:extLst>
      <p:ext uri="{BB962C8B-B14F-4D97-AF65-F5344CB8AC3E}">
        <p14:creationId xmlns:p14="http://schemas.microsoft.com/office/powerpoint/2010/main" val="29824364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1">
    <p:spTree>
      <p:nvGrpSpPr>
        <p:cNvPr id="1" name=""/>
        <p:cNvGrpSpPr/>
        <p:nvPr/>
      </p:nvGrpSpPr>
      <p:grpSpPr>
        <a:xfrm>
          <a:off x="0" y="0"/>
          <a:ext cx="0" cy="0"/>
          <a:chOff x="0" y="0"/>
          <a:chExt cx="0" cy="0"/>
        </a:xfrm>
      </p:grpSpPr>
      <p:sp>
        <p:nvSpPr>
          <p:cNvPr id="2" name="Title 1"/>
          <p:cNvSpPr>
            <a:spLocks noGrp="1"/>
          </p:cNvSpPr>
          <p:nvPr>
            <p:ph type="ctrTitle"/>
          </p:nvPr>
        </p:nvSpPr>
        <p:spPr>
          <a:xfrm>
            <a:off x="371672" y="1640792"/>
            <a:ext cx="5343336" cy="2502587"/>
          </a:xfrm>
        </p:spPr>
        <p:txBody>
          <a:bodyPr>
            <a:noAutofit/>
          </a:bodyPr>
          <a:lstStyle>
            <a:lvl1pPr>
              <a:defRPr sz="3800">
                <a:solidFill>
                  <a:schemeClr val="accent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71672" y="4433454"/>
            <a:ext cx="5342880" cy="1067248"/>
          </a:xfrm>
        </p:spPr>
        <p:txBody>
          <a:bodyPr>
            <a:normAutofit/>
          </a:bodyPr>
          <a:lstStyle>
            <a:lvl1pPr marL="0" indent="0" algn="l">
              <a:lnSpc>
                <a:spcPct val="120000"/>
              </a:lnSpc>
              <a:spcBef>
                <a:spcPts val="0"/>
              </a:spcBef>
              <a:spcAft>
                <a:spcPts val="0"/>
              </a:spcAft>
              <a:buNone/>
              <a:defRPr sz="1400" b="0">
                <a:solidFill>
                  <a:srgbClr val="575757"/>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dirty="0"/>
          </a:p>
        </p:txBody>
      </p:sp>
      <p:sp>
        <p:nvSpPr>
          <p:cNvPr id="14" name="Slide Number Placeholder 7"/>
          <p:cNvSpPr>
            <a:spLocks noGrp="1"/>
          </p:cNvSpPr>
          <p:nvPr>
            <p:ph type="sldNum" sz="quarter" idx="4"/>
          </p:nvPr>
        </p:nvSpPr>
        <p:spPr>
          <a:xfrm>
            <a:off x="7971996" y="6407835"/>
            <a:ext cx="792088"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7" name="Footer Placeholder 4"/>
          <p:cNvSpPr>
            <a:spLocks noGrp="1"/>
          </p:cNvSpPr>
          <p:nvPr>
            <p:ph type="ftr" sz="quarter" idx="3"/>
          </p:nvPr>
        </p:nvSpPr>
        <p:spPr>
          <a:xfrm>
            <a:off x="370113" y="6407835"/>
            <a:ext cx="7559473" cy="252000"/>
          </a:xfrm>
          <a:prstGeom prst="rect">
            <a:avLst/>
          </a:prstGeom>
        </p:spPr>
        <p:txBody>
          <a:bodyPr vert="horz" lIns="0" tIns="0" rIns="0" bIns="0" rtlCol="0" anchor="ctr" anchorCtr="0"/>
          <a:lstStyle>
            <a:lvl1pPr algn="l">
              <a:defRPr sz="800" b="0">
                <a:solidFill>
                  <a:srgbClr val="8C8C8C"/>
                </a:solidFill>
              </a:defRPr>
            </a:lvl1pPr>
          </a:lstStyle>
          <a:p>
            <a:r>
              <a:rPr lang="en-US" dirty="0" smtClean="0"/>
              <a:t> © 2014 Deloitte </a:t>
            </a:r>
            <a:r>
              <a:rPr lang="en-US" dirty="0" err="1" smtClean="0"/>
              <a:t>Touche</a:t>
            </a:r>
            <a:r>
              <a:rPr lang="en-US" dirty="0" smtClean="0"/>
              <a:t> Tohmatsu India Private Limited</a:t>
            </a:r>
            <a:endParaRPr lang="en-US" dirty="0"/>
          </a:p>
        </p:txBody>
      </p:sp>
      <p:pic>
        <p:nvPicPr>
          <p:cNvPr id="9" name="Picture 8" descr="DEL_PRI_RGB.gif"/>
          <p:cNvPicPr>
            <a:picLocks noChangeAspect="1"/>
          </p:cNvPicPr>
          <p:nvPr userDrawn="1"/>
        </p:nvPicPr>
        <p:blipFill>
          <a:blip r:embed="rId2" cstate="print"/>
          <a:stretch>
            <a:fillRect/>
          </a:stretch>
        </p:blipFill>
        <p:spPr>
          <a:xfrm>
            <a:off x="352879" y="399576"/>
            <a:ext cx="1720800" cy="32253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Key Statement Slide 1">
    <p:bg>
      <p:bgPr>
        <a:solidFill>
          <a:schemeClr val="accent3"/>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70113" y="319066"/>
            <a:ext cx="6845093" cy="5988439"/>
          </a:xfrm>
        </p:spPr>
        <p:txBody>
          <a:bodyPr>
            <a:normAutofit/>
          </a:bodyPr>
          <a:lstStyle>
            <a:lvl1pPr marL="0" indent="0">
              <a:buNone/>
              <a:defRPr sz="3000" b="0">
                <a:solidFill>
                  <a:schemeClr val="bg1"/>
                </a:solidFill>
              </a:defRPr>
            </a:lvl1pPr>
            <a:lvl2pPr marL="0" indent="0">
              <a:buNone/>
              <a:tabLst/>
              <a:defRPr sz="3000" b="0">
                <a:solidFill>
                  <a:schemeClr val="bg1"/>
                </a:solidFill>
              </a:defRPr>
            </a:lvl2pPr>
            <a:lvl3pPr marL="274638" indent="-274638">
              <a:buFont typeface="Arial" pitchFamily="34" charset="0"/>
              <a:buChar char="•"/>
              <a:defRPr sz="3000" b="0">
                <a:solidFill>
                  <a:schemeClr val="bg1"/>
                </a:solidFill>
              </a:defRPr>
            </a:lvl3pPr>
            <a:lvl4pPr>
              <a:defRPr sz="3000" b="0">
                <a:solidFill>
                  <a:schemeClr val="bg1"/>
                </a:solidFill>
              </a:defRPr>
            </a:lvl4pPr>
            <a:lvl5pPr>
              <a:defRPr sz="3000" b="0">
                <a:solidFill>
                  <a:schemeClr val="bg1"/>
                </a:solidFill>
              </a:defRPr>
            </a:lvl5pPr>
          </a:lstStyle>
          <a:p>
            <a:pPr lvl="0"/>
            <a:r>
              <a:rPr lang="en-US" smtClean="0"/>
              <a:t>Click to edit Master text styles</a:t>
            </a:r>
          </a:p>
        </p:txBody>
      </p:sp>
      <p:sp>
        <p:nvSpPr>
          <p:cNvPr id="19" name="Slide Number Placeholder 7"/>
          <p:cNvSpPr>
            <a:spLocks noGrp="1"/>
          </p:cNvSpPr>
          <p:nvPr>
            <p:ph type="sldNum" sz="quarter" idx="4"/>
          </p:nvPr>
        </p:nvSpPr>
        <p:spPr>
          <a:xfrm>
            <a:off x="7971996" y="6407835"/>
            <a:ext cx="792088" cy="252000"/>
          </a:xfrm>
          <a:prstGeom prst="rect">
            <a:avLst/>
          </a:prstGeom>
        </p:spPr>
        <p:txBody>
          <a:bodyPr vert="horz" lIns="0" tIns="0" rIns="0" bIns="0" rtlCol="0" anchor="ctr" anchorCtr="0"/>
          <a:lstStyle>
            <a:lvl1pPr algn="r">
              <a:defRPr sz="800" b="0">
                <a:solidFill>
                  <a:schemeClr val="bg1"/>
                </a:solidFill>
              </a:defRPr>
            </a:lvl1pPr>
          </a:lstStyle>
          <a:p>
            <a:fld id="{95CC1D26-A9BD-4BDE-BDD9-08EDBAE96860}" type="slidenum">
              <a:rPr lang="en-GB" smtClean="0"/>
              <a:pPr/>
              <a:t>‹#›</a:t>
            </a:fld>
            <a:endParaRPr lang="en-GB" dirty="0"/>
          </a:p>
        </p:txBody>
      </p:sp>
      <p:sp>
        <p:nvSpPr>
          <p:cNvPr id="7" name="Footer Placeholder 4"/>
          <p:cNvSpPr>
            <a:spLocks noGrp="1"/>
          </p:cNvSpPr>
          <p:nvPr>
            <p:ph type="ftr" sz="quarter" idx="3"/>
          </p:nvPr>
        </p:nvSpPr>
        <p:spPr>
          <a:xfrm>
            <a:off x="370113" y="6407835"/>
            <a:ext cx="7559473" cy="252000"/>
          </a:xfrm>
          <a:prstGeom prst="rect">
            <a:avLst/>
          </a:prstGeom>
        </p:spPr>
        <p:txBody>
          <a:bodyPr vert="horz" lIns="0" tIns="0" rIns="0" bIns="0" rtlCol="0" anchor="ctr" anchorCtr="0"/>
          <a:lstStyle>
            <a:lvl1pPr algn="l">
              <a:defRPr sz="800" b="0">
                <a:solidFill>
                  <a:schemeClr val="bg1"/>
                </a:solidFill>
              </a:defRPr>
            </a:lvl1pPr>
          </a:lstStyle>
          <a:p>
            <a:r>
              <a:rPr lang="en-US" dirty="0" smtClean="0"/>
              <a:t> © 2014 Deloitte </a:t>
            </a:r>
            <a:r>
              <a:rPr lang="en-US" dirty="0" err="1" smtClean="0"/>
              <a:t>Touche</a:t>
            </a:r>
            <a:r>
              <a:rPr lang="en-US" dirty="0" smtClean="0"/>
              <a:t> Tohmatsu India Private Limited</a:t>
            </a:r>
            <a:endParaRPr lang="en-US" dirty="0"/>
          </a:p>
        </p:txBody>
      </p:sp>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Key Statement Slide 2">
    <p:bg>
      <p:bgPr>
        <a:solidFill>
          <a:schemeClr val="accent2"/>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70113" y="319066"/>
            <a:ext cx="6845093" cy="5988439"/>
          </a:xfrm>
        </p:spPr>
        <p:txBody>
          <a:bodyPr>
            <a:normAutofit/>
          </a:bodyPr>
          <a:lstStyle>
            <a:lvl1pPr marL="0" indent="0">
              <a:buNone/>
              <a:defRPr sz="3000" b="0">
                <a:solidFill>
                  <a:schemeClr val="bg1"/>
                </a:solidFill>
              </a:defRPr>
            </a:lvl1pPr>
            <a:lvl2pPr marL="0" indent="0">
              <a:buNone/>
              <a:tabLst/>
              <a:defRPr sz="3000" b="0">
                <a:solidFill>
                  <a:schemeClr val="bg1"/>
                </a:solidFill>
              </a:defRPr>
            </a:lvl2pPr>
            <a:lvl3pPr marL="274638" indent="-274638">
              <a:buFont typeface="Arial" pitchFamily="34" charset="0"/>
              <a:buChar char="•"/>
              <a:defRPr sz="3000" b="0">
                <a:solidFill>
                  <a:schemeClr val="bg1"/>
                </a:solidFill>
              </a:defRPr>
            </a:lvl3pPr>
            <a:lvl4pPr>
              <a:defRPr sz="3000" b="0">
                <a:solidFill>
                  <a:schemeClr val="bg1"/>
                </a:solidFill>
              </a:defRPr>
            </a:lvl4pPr>
            <a:lvl5pPr>
              <a:defRPr sz="3000" b="0">
                <a:solidFill>
                  <a:schemeClr val="bg1"/>
                </a:solidFill>
              </a:defRPr>
            </a:lvl5pPr>
          </a:lstStyle>
          <a:p>
            <a:pPr lvl="0"/>
            <a:r>
              <a:rPr lang="en-US" smtClean="0"/>
              <a:t>Click to edit Master text styles</a:t>
            </a:r>
          </a:p>
        </p:txBody>
      </p:sp>
      <p:sp>
        <p:nvSpPr>
          <p:cNvPr id="19" name="Slide Number Placeholder 7"/>
          <p:cNvSpPr>
            <a:spLocks noGrp="1"/>
          </p:cNvSpPr>
          <p:nvPr>
            <p:ph type="sldNum" sz="quarter" idx="4"/>
          </p:nvPr>
        </p:nvSpPr>
        <p:spPr>
          <a:xfrm>
            <a:off x="7971996" y="6407835"/>
            <a:ext cx="792088" cy="252000"/>
          </a:xfrm>
          <a:prstGeom prst="rect">
            <a:avLst/>
          </a:prstGeom>
        </p:spPr>
        <p:txBody>
          <a:bodyPr vert="horz" lIns="0" tIns="0" rIns="0" bIns="0" rtlCol="0" anchor="ctr" anchorCtr="0"/>
          <a:lstStyle>
            <a:lvl1pPr algn="r">
              <a:defRPr sz="800" b="0">
                <a:solidFill>
                  <a:schemeClr val="bg1"/>
                </a:solidFill>
              </a:defRPr>
            </a:lvl1pPr>
          </a:lstStyle>
          <a:p>
            <a:fld id="{95CC1D26-A9BD-4BDE-BDD9-08EDBAE96860}" type="slidenum">
              <a:rPr lang="en-GB" smtClean="0"/>
              <a:pPr/>
              <a:t>‹#›</a:t>
            </a:fld>
            <a:endParaRPr lang="en-GB" dirty="0"/>
          </a:p>
        </p:txBody>
      </p:sp>
      <p:sp>
        <p:nvSpPr>
          <p:cNvPr id="7" name="Footer Placeholder 4"/>
          <p:cNvSpPr>
            <a:spLocks noGrp="1"/>
          </p:cNvSpPr>
          <p:nvPr>
            <p:ph type="ftr" sz="quarter" idx="3"/>
          </p:nvPr>
        </p:nvSpPr>
        <p:spPr>
          <a:xfrm>
            <a:off x="370113" y="6407835"/>
            <a:ext cx="7559473" cy="252000"/>
          </a:xfrm>
          <a:prstGeom prst="rect">
            <a:avLst/>
          </a:prstGeom>
        </p:spPr>
        <p:txBody>
          <a:bodyPr vert="horz" lIns="0" tIns="0" rIns="0" bIns="0" rtlCol="0" anchor="ctr" anchorCtr="0"/>
          <a:lstStyle>
            <a:lvl1pPr algn="l">
              <a:defRPr sz="800" b="0">
                <a:solidFill>
                  <a:schemeClr val="bg1"/>
                </a:solidFill>
              </a:defRPr>
            </a:lvl1pPr>
          </a:lstStyle>
          <a:p>
            <a:r>
              <a:rPr lang="en-US" dirty="0" smtClean="0"/>
              <a:t> © 2014 Deloitte </a:t>
            </a:r>
            <a:r>
              <a:rPr lang="en-US" dirty="0" err="1" smtClean="0"/>
              <a:t>Touche</a:t>
            </a:r>
            <a:r>
              <a:rPr lang="en-US" dirty="0" smtClean="0"/>
              <a:t> Tohmatsu India Private Limited</a:t>
            </a:r>
            <a:endParaRPr lang="en-US" dirty="0"/>
          </a:p>
        </p:txBody>
      </p:sp>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Key Statement Slide 3">
    <p:bg>
      <p:bgPr>
        <a:solidFill>
          <a:schemeClr val="accent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70113" y="319066"/>
            <a:ext cx="6845093" cy="5988439"/>
          </a:xfrm>
        </p:spPr>
        <p:txBody>
          <a:bodyPr>
            <a:normAutofit/>
          </a:bodyPr>
          <a:lstStyle>
            <a:lvl1pPr marL="0" indent="0">
              <a:buNone/>
              <a:defRPr sz="3000" b="0">
                <a:solidFill>
                  <a:schemeClr val="bg1"/>
                </a:solidFill>
              </a:defRPr>
            </a:lvl1pPr>
            <a:lvl2pPr marL="0" indent="0">
              <a:buNone/>
              <a:tabLst/>
              <a:defRPr sz="3000" b="0">
                <a:solidFill>
                  <a:schemeClr val="bg1"/>
                </a:solidFill>
              </a:defRPr>
            </a:lvl2pPr>
            <a:lvl3pPr marL="274638" indent="-274638">
              <a:buFont typeface="Arial" pitchFamily="34" charset="0"/>
              <a:buChar char="•"/>
              <a:defRPr sz="3000" b="0">
                <a:solidFill>
                  <a:schemeClr val="bg1"/>
                </a:solidFill>
              </a:defRPr>
            </a:lvl3pPr>
            <a:lvl4pPr>
              <a:defRPr sz="3000" b="0">
                <a:solidFill>
                  <a:schemeClr val="bg1"/>
                </a:solidFill>
              </a:defRPr>
            </a:lvl4pPr>
            <a:lvl5pPr>
              <a:defRPr sz="3000" b="0">
                <a:solidFill>
                  <a:schemeClr val="bg1"/>
                </a:solidFill>
              </a:defRPr>
            </a:lvl5pPr>
          </a:lstStyle>
          <a:p>
            <a:pPr lvl="0"/>
            <a:r>
              <a:rPr lang="en-US" smtClean="0"/>
              <a:t>Click to edit Master text styles</a:t>
            </a:r>
          </a:p>
        </p:txBody>
      </p:sp>
      <p:sp>
        <p:nvSpPr>
          <p:cNvPr id="19" name="Slide Number Placeholder 7"/>
          <p:cNvSpPr>
            <a:spLocks noGrp="1"/>
          </p:cNvSpPr>
          <p:nvPr>
            <p:ph type="sldNum" sz="quarter" idx="4"/>
          </p:nvPr>
        </p:nvSpPr>
        <p:spPr>
          <a:xfrm>
            <a:off x="7971996" y="6407835"/>
            <a:ext cx="792088" cy="252000"/>
          </a:xfrm>
          <a:prstGeom prst="rect">
            <a:avLst/>
          </a:prstGeom>
        </p:spPr>
        <p:txBody>
          <a:bodyPr vert="horz" lIns="0" tIns="0" rIns="0" bIns="0" rtlCol="0" anchor="ctr" anchorCtr="0"/>
          <a:lstStyle>
            <a:lvl1pPr algn="r">
              <a:defRPr sz="800" b="0">
                <a:solidFill>
                  <a:schemeClr val="bg1"/>
                </a:solidFill>
              </a:defRPr>
            </a:lvl1pPr>
          </a:lstStyle>
          <a:p>
            <a:fld id="{95CC1D26-A9BD-4BDE-BDD9-08EDBAE96860}" type="slidenum">
              <a:rPr lang="en-GB" smtClean="0"/>
              <a:pPr/>
              <a:t>‹#›</a:t>
            </a:fld>
            <a:endParaRPr lang="en-GB" dirty="0"/>
          </a:p>
        </p:txBody>
      </p:sp>
      <p:sp>
        <p:nvSpPr>
          <p:cNvPr id="7" name="Footer Placeholder 4"/>
          <p:cNvSpPr>
            <a:spLocks noGrp="1"/>
          </p:cNvSpPr>
          <p:nvPr>
            <p:ph type="ftr" sz="quarter" idx="3"/>
          </p:nvPr>
        </p:nvSpPr>
        <p:spPr>
          <a:xfrm>
            <a:off x="370113" y="6407835"/>
            <a:ext cx="7559473" cy="252000"/>
          </a:xfrm>
          <a:prstGeom prst="rect">
            <a:avLst/>
          </a:prstGeom>
        </p:spPr>
        <p:txBody>
          <a:bodyPr vert="horz" lIns="0" tIns="0" rIns="0" bIns="0" rtlCol="0" anchor="ctr" anchorCtr="0"/>
          <a:lstStyle>
            <a:lvl1pPr algn="l">
              <a:defRPr sz="800" b="0">
                <a:solidFill>
                  <a:schemeClr val="bg1"/>
                </a:solidFill>
              </a:defRPr>
            </a:lvl1pPr>
          </a:lstStyle>
          <a:p>
            <a:r>
              <a:rPr lang="en-US" dirty="0" smtClean="0"/>
              <a:t> © 2014 Deloitte </a:t>
            </a:r>
            <a:r>
              <a:rPr lang="en-US" dirty="0" err="1" smtClean="0"/>
              <a:t>Touche</a:t>
            </a:r>
            <a:r>
              <a:rPr lang="en-US" dirty="0" smtClean="0"/>
              <a:t> Tohmatsu India Private Limited</a:t>
            </a:r>
            <a:endParaRPr lang="en-US" dirty="0"/>
          </a:p>
        </p:txBody>
      </p:sp>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ontents 1">
    <p:bg>
      <p:bgPr>
        <a:solidFill>
          <a:schemeClr val="accent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70113" y="1622411"/>
            <a:ext cx="8388000" cy="4536504"/>
          </a:xfrm>
        </p:spPr>
        <p:txBody>
          <a:bodyPr>
            <a:normAutofit/>
          </a:bodyPr>
          <a:lstStyle>
            <a:lvl1pPr marL="0" indent="0">
              <a:spcBef>
                <a:spcPts val="1800"/>
              </a:spcBef>
              <a:spcAft>
                <a:spcPts val="0"/>
              </a:spcAft>
              <a:buNone/>
              <a:defRPr sz="2000" b="0">
                <a:solidFill>
                  <a:schemeClr val="bg1"/>
                </a:solidFill>
              </a:defRPr>
            </a:lvl1pPr>
            <a:lvl2pPr marL="268288" indent="-268288">
              <a:spcBef>
                <a:spcPts val="600"/>
              </a:spcBef>
              <a:spcAft>
                <a:spcPts val="0"/>
              </a:spcAft>
              <a:buFont typeface="Arial" pitchFamily="34" charset="0"/>
              <a:buChar char="•"/>
              <a:tabLst/>
              <a:defRPr sz="2000" b="0">
                <a:solidFill>
                  <a:schemeClr val="bg1"/>
                </a:solidFill>
              </a:defRPr>
            </a:lvl2pPr>
            <a:lvl3pPr marL="274638" indent="-274638">
              <a:spcBef>
                <a:spcPts val="600"/>
              </a:spcBef>
              <a:spcAft>
                <a:spcPts val="0"/>
              </a:spcAft>
              <a:buFont typeface="Arial" pitchFamily="34" charset="0"/>
              <a:buChar char="•"/>
              <a:defRPr sz="2000" b="0">
                <a:solidFill>
                  <a:schemeClr val="bg1"/>
                </a:solidFill>
              </a:defRPr>
            </a:lvl3pPr>
            <a:lvl4pPr>
              <a:spcBef>
                <a:spcPts val="600"/>
              </a:spcBef>
              <a:spcAft>
                <a:spcPts val="0"/>
              </a:spcAft>
              <a:buFont typeface="Arial" pitchFamily="34" charset="0"/>
              <a:buChar char="•"/>
              <a:defRPr sz="2000" b="0">
                <a:solidFill>
                  <a:schemeClr val="bg1"/>
                </a:solidFill>
              </a:defRPr>
            </a:lvl4pPr>
            <a:lvl5pPr marL="441325" indent="-176213">
              <a:spcBef>
                <a:spcPts val="600"/>
              </a:spcBef>
              <a:spcAft>
                <a:spcPts val="0"/>
              </a:spcAft>
              <a:buFont typeface="Arial" pitchFamily="34" charset="0"/>
              <a:buChar char="•"/>
              <a:defRPr sz="2000" b="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6" name="Title Placeholder 1"/>
          <p:cNvSpPr>
            <a:spLocks noGrp="1"/>
          </p:cNvSpPr>
          <p:nvPr>
            <p:ph type="title"/>
          </p:nvPr>
        </p:nvSpPr>
        <p:spPr>
          <a:xfrm>
            <a:off x="370113" y="179571"/>
            <a:ext cx="8388000" cy="1441410"/>
          </a:xfrm>
          <a:prstGeom prst="rect">
            <a:avLst/>
          </a:prstGeom>
        </p:spPr>
        <p:txBody>
          <a:bodyPr vert="horz" lIns="0" tIns="0" rIns="0" bIns="0" rtlCol="0" anchor="t" anchorCtr="0">
            <a:normAutofit/>
          </a:bodyPr>
          <a:lstStyle>
            <a:lvl1pPr>
              <a:defRPr sz="4500">
                <a:solidFill>
                  <a:schemeClr val="accent3"/>
                </a:solidFill>
              </a:defRPr>
            </a:lvl1pPr>
          </a:lstStyle>
          <a:p>
            <a:r>
              <a:rPr lang="en-US" smtClean="0"/>
              <a:t>Click to edit Master title style</a:t>
            </a:r>
            <a:endParaRPr lang="en-GB" dirty="0"/>
          </a:p>
        </p:txBody>
      </p:sp>
      <p:sp>
        <p:nvSpPr>
          <p:cNvPr id="19" name="Slide Number Placeholder 7"/>
          <p:cNvSpPr>
            <a:spLocks noGrp="1"/>
          </p:cNvSpPr>
          <p:nvPr>
            <p:ph type="sldNum" sz="quarter" idx="4"/>
          </p:nvPr>
        </p:nvSpPr>
        <p:spPr>
          <a:xfrm>
            <a:off x="7971996" y="6407835"/>
            <a:ext cx="792088" cy="252000"/>
          </a:xfrm>
          <a:prstGeom prst="rect">
            <a:avLst/>
          </a:prstGeom>
        </p:spPr>
        <p:txBody>
          <a:bodyPr vert="horz" lIns="0" tIns="0" rIns="0" bIns="0" rtlCol="0" anchor="ctr" anchorCtr="0"/>
          <a:lstStyle>
            <a:lvl1pPr algn="r">
              <a:defRPr sz="800" b="0">
                <a:solidFill>
                  <a:schemeClr val="bg1"/>
                </a:solidFill>
              </a:defRPr>
            </a:lvl1pPr>
          </a:lstStyle>
          <a:p>
            <a:fld id="{95CC1D26-A9BD-4BDE-BDD9-08EDBAE96860}" type="slidenum">
              <a:rPr lang="en-GB" smtClean="0"/>
              <a:pPr/>
              <a:t>‹#›</a:t>
            </a:fld>
            <a:endParaRPr lang="en-GB" dirty="0"/>
          </a:p>
        </p:txBody>
      </p:sp>
      <p:sp>
        <p:nvSpPr>
          <p:cNvPr id="6" name="Footer Placeholder 4"/>
          <p:cNvSpPr>
            <a:spLocks noGrp="1"/>
          </p:cNvSpPr>
          <p:nvPr>
            <p:ph type="ftr" sz="quarter" idx="3"/>
          </p:nvPr>
        </p:nvSpPr>
        <p:spPr>
          <a:xfrm>
            <a:off x="370113" y="6407835"/>
            <a:ext cx="7559473" cy="252000"/>
          </a:xfrm>
          <a:prstGeom prst="rect">
            <a:avLst/>
          </a:prstGeom>
        </p:spPr>
        <p:txBody>
          <a:bodyPr vert="horz" lIns="0" tIns="0" rIns="0" bIns="0" rtlCol="0" anchor="ctr" anchorCtr="0"/>
          <a:lstStyle>
            <a:lvl1pPr algn="l">
              <a:defRPr sz="800" b="0">
                <a:solidFill>
                  <a:schemeClr val="bg1"/>
                </a:solidFill>
              </a:defRPr>
            </a:lvl1pPr>
          </a:lstStyle>
          <a:p>
            <a:r>
              <a:rPr lang="en-US" dirty="0" smtClean="0"/>
              <a:t> © 2014 Deloitte </a:t>
            </a:r>
            <a:r>
              <a:rPr lang="en-US" dirty="0" err="1" smtClean="0"/>
              <a:t>Touche</a:t>
            </a:r>
            <a:r>
              <a:rPr lang="en-US" dirty="0" smtClean="0"/>
              <a:t> Tohmatsu India Private Limited</a:t>
            </a:r>
            <a:endParaRPr lang="en-US" dirty="0"/>
          </a:p>
        </p:txBody>
      </p:sp>
    </p:spTree>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ontents 2">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735808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ontent Placeholder 2"/>
          <p:cNvSpPr>
            <a:spLocks noGrp="1"/>
          </p:cNvSpPr>
          <p:nvPr>
            <p:ph idx="1"/>
          </p:nvPr>
        </p:nvSpPr>
        <p:spPr>
          <a:xfrm>
            <a:off x="370113" y="1622411"/>
            <a:ext cx="8388000" cy="4536504"/>
          </a:xfrm>
        </p:spPr>
        <p:txBody>
          <a:bodyPr>
            <a:normAutofit/>
          </a:bodyPr>
          <a:lstStyle>
            <a:lvl1pPr marL="0" indent="0">
              <a:spcBef>
                <a:spcPts val="1800"/>
              </a:spcBef>
              <a:spcAft>
                <a:spcPts val="0"/>
              </a:spcAft>
              <a:buNone/>
              <a:defRPr sz="2000" b="0">
                <a:solidFill>
                  <a:schemeClr val="tx2"/>
                </a:solidFill>
              </a:defRPr>
            </a:lvl1pPr>
            <a:lvl2pPr marL="268288" indent="-268288">
              <a:spcBef>
                <a:spcPts val="600"/>
              </a:spcBef>
              <a:spcAft>
                <a:spcPts val="0"/>
              </a:spcAft>
              <a:buFont typeface="Arial" pitchFamily="34" charset="0"/>
              <a:buChar char="•"/>
              <a:tabLst/>
              <a:defRPr sz="2000" b="0">
                <a:solidFill>
                  <a:schemeClr val="tx2"/>
                </a:solidFill>
              </a:defRPr>
            </a:lvl2pPr>
            <a:lvl3pPr marL="274638" indent="-274638">
              <a:spcBef>
                <a:spcPts val="600"/>
              </a:spcBef>
              <a:spcAft>
                <a:spcPts val="0"/>
              </a:spcAft>
              <a:buFont typeface="Arial" pitchFamily="34" charset="0"/>
              <a:buChar char="•"/>
              <a:defRPr sz="2000" b="0">
                <a:solidFill>
                  <a:schemeClr val="tx2"/>
                </a:solidFill>
              </a:defRPr>
            </a:lvl3pPr>
            <a:lvl4pPr>
              <a:spcBef>
                <a:spcPts val="600"/>
              </a:spcBef>
              <a:spcAft>
                <a:spcPts val="0"/>
              </a:spcAft>
              <a:buFont typeface="Arial" pitchFamily="34" charset="0"/>
              <a:buChar char="•"/>
              <a:defRPr sz="2000" b="0">
                <a:solidFill>
                  <a:schemeClr val="tx2"/>
                </a:solidFill>
              </a:defRPr>
            </a:lvl4pPr>
            <a:lvl5pPr marL="441325" indent="-176213">
              <a:spcBef>
                <a:spcPts val="600"/>
              </a:spcBef>
              <a:spcAft>
                <a:spcPts val="0"/>
              </a:spcAft>
              <a:buFont typeface="Arial" pitchFamily="34" charset="0"/>
              <a:buChar char="•"/>
              <a:defRPr sz="2000" b="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6" name="Title Placeholder 1"/>
          <p:cNvSpPr>
            <a:spLocks noGrp="1"/>
          </p:cNvSpPr>
          <p:nvPr>
            <p:ph type="title"/>
          </p:nvPr>
        </p:nvSpPr>
        <p:spPr>
          <a:xfrm>
            <a:off x="370113" y="179571"/>
            <a:ext cx="8388000" cy="1441410"/>
          </a:xfrm>
          <a:prstGeom prst="rect">
            <a:avLst/>
          </a:prstGeom>
        </p:spPr>
        <p:txBody>
          <a:bodyPr vert="horz" lIns="0" tIns="0" rIns="0" bIns="0" rtlCol="0" anchor="t" anchorCtr="0">
            <a:normAutofit/>
          </a:bodyPr>
          <a:lstStyle>
            <a:lvl1pPr>
              <a:defRPr sz="4500">
                <a:solidFill>
                  <a:schemeClr val="accent2"/>
                </a:solidFill>
              </a:defRPr>
            </a:lvl1pPr>
          </a:lstStyle>
          <a:p>
            <a:r>
              <a:rPr lang="en-US" smtClean="0"/>
              <a:t>Click to edit Master title style</a:t>
            </a:r>
            <a:endParaRPr lang="en-GB" dirty="0"/>
          </a:p>
        </p:txBody>
      </p:sp>
      <p:sp>
        <p:nvSpPr>
          <p:cNvPr id="19" name="Slide Number Placeholder 7"/>
          <p:cNvSpPr>
            <a:spLocks noGrp="1"/>
          </p:cNvSpPr>
          <p:nvPr>
            <p:ph type="sldNum" sz="quarter" idx="4"/>
          </p:nvPr>
        </p:nvSpPr>
        <p:spPr>
          <a:xfrm>
            <a:off x="7971996" y="6407835"/>
            <a:ext cx="792088"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7" name="Footer Placeholder 4"/>
          <p:cNvSpPr>
            <a:spLocks noGrp="1"/>
          </p:cNvSpPr>
          <p:nvPr>
            <p:ph type="ftr" sz="quarter" idx="3"/>
          </p:nvPr>
        </p:nvSpPr>
        <p:spPr>
          <a:xfrm>
            <a:off x="370113" y="6407835"/>
            <a:ext cx="7559473" cy="252000"/>
          </a:xfrm>
          <a:prstGeom prst="rect">
            <a:avLst/>
          </a:prstGeom>
        </p:spPr>
        <p:txBody>
          <a:bodyPr vert="horz" lIns="0" tIns="0" rIns="0" bIns="0" rtlCol="0" anchor="ctr" anchorCtr="0"/>
          <a:lstStyle>
            <a:lvl1pPr algn="l">
              <a:defRPr sz="800" b="0">
                <a:solidFill>
                  <a:srgbClr val="8C8C8C"/>
                </a:solidFill>
              </a:defRPr>
            </a:lvl1pPr>
          </a:lstStyle>
          <a:p>
            <a:r>
              <a:rPr lang="en-US" dirty="0" smtClean="0"/>
              <a:t> © 2014 Deloitte </a:t>
            </a:r>
            <a:r>
              <a:rPr lang="en-US" dirty="0" err="1" smtClean="0"/>
              <a:t>Touche</a:t>
            </a:r>
            <a:r>
              <a:rPr lang="en-US" dirty="0" smtClean="0"/>
              <a:t> Tohmatsu India Private Limited</a:t>
            </a:r>
            <a:endParaRPr lang="en-US" dirty="0"/>
          </a:p>
        </p:txBody>
      </p:sp>
    </p:spTree>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Slide 1">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7211" y="1466846"/>
            <a:ext cx="8415313" cy="4248169"/>
          </a:xfrm>
        </p:spPr>
        <p:txBody>
          <a:bodyPr anchor="t">
            <a:noAutofit/>
          </a:bodyPr>
          <a:lstStyle>
            <a:lvl1pPr algn="l">
              <a:defRPr sz="6000" b="0" cap="none" baseline="0">
                <a:solidFill>
                  <a:schemeClr val="accent1"/>
                </a:solidFill>
              </a:defRPr>
            </a:lvl1pPr>
          </a:lstStyle>
          <a:p>
            <a:r>
              <a:rPr lang="en-US" smtClean="0"/>
              <a:t>Click to edit Master title style</a:t>
            </a:r>
            <a:endParaRPr lang="en-GB" dirty="0"/>
          </a:p>
        </p:txBody>
      </p:sp>
      <p:sp>
        <p:nvSpPr>
          <p:cNvPr id="11" name="Slide Number Placeholder 7"/>
          <p:cNvSpPr>
            <a:spLocks noGrp="1"/>
          </p:cNvSpPr>
          <p:nvPr>
            <p:ph type="sldNum" sz="quarter" idx="4"/>
          </p:nvPr>
        </p:nvSpPr>
        <p:spPr>
          <a:xfrm>
            <a:off x="7971996" y="6407835"/>
            <a:ext cx="792088" cy="252000"/>
          </a:xfrm>
          <a:prstGeom prst="rect">
            <a:avLst/>
          </a:prstGeom>
        </p:spPr>
        <p:txBody>
          <a:bodyPr vert="horz" lIns="0" tIns="0" rIns="0" bIns="0" rtlCol="0" anchor="ctr" anchorCtr="0"/>
          <a:lstStyle>
            <a:lvl1pPr algn="r">
              <a:defRPr sz="800" b="0">
                <a:solidFill>
                  <a:schemeClr val="bg1"/>
                </a:solidFill>
              </a:defRPr>
            </a:lvl1pPr>
          </a:lstStyle>
          <a:p>
            <a:fld id="{95CC1D26-A9BD-4BDE-BDD9-08EDBAE96860}" type="slidenum">
              <a:rPr lang="en-GB" smtClean="0"/>
              <a:pPr/>
              <a:t>‹#›</a:t>
            </a:fld>
            <a:endParaRPr lang="en-GB" dirty="0"/>
          </a:p>
        </p:txBody>
      </p:sp>
      <p:sp>
        <p:nvSpPr>
          <p:cNvPr id="7" name="Footer Placeholder 4"/>
          <p:cNvSpPr>
            <a:spLocks noGrp="1"/>
          </p:cNvSpPr>
          <p:nvPr>
            <p:ph type="ftr" sz="quarter" idx="3"/>
          </p:nvPr>
        </p:nvSpPr>
        <p:spPr>
          <a:xfrm>
            <a:off x="370113" y="6407835"/>
            <a:ext cx="7559473" cy="252000"/>
          </a:xfrm>
          <a:prstGeom prst="rect">
            <a:avLst/>
          </a:prstGeom>
        </p:spPr>
        <p:txBody>
          <a:bodyPr vert="horz" lIns="0" tIns="0" rIns="0" bIns="0" rtlCol="0" anchor="ctr" anchorCtr="0"/>
          <a:lstStyle>
            <a:lvl1pPr algn="l">
              <a:defRPr sz="800" b="0">
                <a:solidFill>
                  <a:schemeClr val="bg1"/>
                </a:solidFill>
              </a:defRPr>
            </a:lvl1pPr>
          </a:lstStyle>
          <a:p>
            <a:r>
              <a:rPr lang="en-US" dirty="0" smtClean="0"/>
              <a:t> © 2014 Deloitte </a:t>
            </a:r>
            <a:r>
              <a:rPr lang="en-US" dirty="0" err="1" smtClean="0"/>
              <a:t>Touche</a:t>
            </a:r>
            <a:r>
              <a:rPr lang="en-US" dirty="0" smtClean="0"/>
              <a:t> Tohmatsu India Private Limited</a:t>
            </a:r>
            <a:endParaRPr lang="en-US" dirty="0"/>
          </a:p>
        </p:txBody>
      </p:sp>
    </p:spTree>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7211" y="1466846"/>
            <a:ext cx="8415313" cy="4248169"/>
          </a:xfrm>
        </p:spPr>
        <p:txBody>
          <a:bodyPr anchor="t">
            <a:noAutofit/>
          </a:bodyPr>
          <a:lstStyle>
            <a:lvl1pPr algn="l">
              <a:defRPr sz="6000" b="0" cap="none" baseline="0">
                <a:solidFill>
                  <a:schemeClr val="accent3"/>
                </a:solidFill>
              </a:defRPr>
            </a:lvl1pPr>
          </a:lstStyle>
          <a:p>
            <a:r>
              <a:rPr lang="en-US" smtClean="0"/>
              <a:t>Click to edit Master title style</a:t>
            </a:r>
            <a:endParaRPr lang="en-GB" dirty="0"/>
          </a:p>
        </p:txBody>
      </p:sp>
      <p:sp>
        <p:nvSpPr>
          <p:cNvPr id="11" name="Slide Number Placeholder 7"/>
          <p:cNvSpPr>
            <a:spLocks noGrp="1"/>
          </p:cNvSpPr>
          <p:nvPr>
            <p:ph type="sldNum" sz="quarter" idx="4"/>
          </p:nvPr>
        </p:nvSpPr>
        <p:spPr>
          <a:xfrm>
            <a:off x="7971996" y="6407835"/>
            <a:ext cx="792088" cy="252000"/>
          </a:xfrm>
          <a:prstGeom prst="rect">
            <a:avLst/>
          </a:prstGeom>
        </p:spPr>
        <p:txBody>
          <a:bodyPr vert="horz" lIns="0" tIns="0" rIns="0" bIns="0" rtlCol="0" anchor="ctr" anchorCtr="0"/>
          <a:lstStyle>
            <a:lvl1pPr algn="r">
              <a:defRPr sz="800" b="0">
                <a:solidFill>
                  <a:schemeClr val="bg1"/>
                </a:solidFill>
              </a:defRPr>
            </a:lvl1pPr>
          </a:lstStyle>
          <a:p>
            <a:fld id="{95CC1D26-A9BD-4BDE-BDD9-08EDBAE96860}" type="slidenum">
              <a:rPr lang="en-GB" smtClean="0"/>
              <a:pPr/>
              <a:t>‹#›</a:t>
            </a:fld>
            <a:endParaRPr lang="en-GB" dirty="0"/>
          </a:p>
        </p:txBody>
      </p:sp>
      <p:sp>
        <p:nvSpPr>
          <p:cNvPr id="5" name="Footer Placeholder 4"/>
          <p:cNvSpPr>
            <a:spLocks noGrp="1"/>
          </p:cNvSpPr>
          <p:nvPr>
            <p:ph type="ftr" sz="quarter" idx="3"/>
          </p:nvPr>
        </p:nvSpPr>
        <p:spPr>
          <a:xfrm>
            <a:off x="370113" y="6407835"/>
            <a:ext cx="7559473" cy="252000"/>
          </a:xfrm>
          <a:prstGeom prst="rect">
            <a:avLst/>
          </a:prstGeom>
        </p:spPr>
        <p:txBody>
          <a:bodyPr vert="horz" lIns="0" tIns="0" rIns="0" bIns="0" rtlCol="0" anchor="ctr" anchorCtr="0"/>
          <a:lstStyle>
            <a:lvl1pPr algn="l">
              <a:defRPr sz="800" b="0">
                <a:solidFill>
                  <a:schemeClr val="bg1"/>
                </a:solidFill>
              </a:defRPr>
            </a:lvl1pPr>
          </a:lstStyle>
          <a:p>
            <a:r>
              <a:rPr lang="en-US" dirty="0" smtClean="0"/>
              <a:t> © 2014 Deloitte </a:t>
            </a:r>
            <a:r>
              <a:rPr lang="en-US" dirty="0" err="1" smtClean="0"/>
              <a:t>Touche</a:t>
            </a:r>
            <a:r>
              <a:rPr lang="en-US" dirty="0" smtClean="0"/>
              <a:t> Tohmatsu India Private Limited</a:t>
            </a:r>
            <a:endParaRPr lang="en-US" dirty="0"/>
          </a:p>
        </p:txBody>
      </p:sp>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 Slide 3">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7211" y="1466846"/>
            <a:ext cx="8415313" cy="4248169"/>
          </a:xfrm>
        </p:spPr>
        <p:txBody>
          <a:bodyPr anchor="t">
            <a:noAutofit/>
          </a:bodyPr>
          <a:lstStyle>
            <a:lvl1pPr algn="l">
              <a:defRPr sz="6000" b="0" cap="none" baseline="0">
                <a:solidFill>
                  <a:schemeClr val="accent1"/>
                </a:solidFill>
              </a:defRPr>
            </a:lvl1pPr>
          </a:lstStyle>
          <a:p>
            <a:r>
              <a:rPr lang="en-US" smtClean="0"/>
              <a:t>Click to edit Master title style</a:t>
            </a:r>
            <a:endParaRPr lang="en-GB" dirty="0"/>
          </a:p>
        </p:txBody>
      </p:sp>
      <p:sp>
        <p:nvSpPr>
          <p:cNvPr id="11" name="Slide Number Placeholder 7"/>
          <p:cNvSpPr>
            <a:spLocks noGrp="1"/>
          </p:cNvSpPr>
          <p:nvPr>
            <p:ph type="sldNum" sz="quarter" idx="4"/>
          </p:nvPr>
        </p:nvSpPr>
        <p:spPr>
          <a:xfrm>
            <a:off x="7971996" y="6407835"/>
            <a:ext cx="792088" cy="252000"/>
          </a:xfrm>
          <a:prstGeom prst="rect">
            <a:avLst/>
          </a:prstGeom>
        </p:spPr>
        <p:txBody>
          <a:bodyPr vert="horz" lIns="0" tIns="0" rIns="0" bIns="0" rtlCol="0" anchor="ctr" anchorCtr="0"/>
          <a:lstStyle>
            <a:lvl1pPr algn="r">
              <a:defRPr sz="800" b="0">
                <a:solidFill>
                  <a:schemeClr val="bg1"/>
                </a:solidFill>
              </a:defRPr>
            </a:lvl1pPr>
          </a:lstStyle>
          <a:p>
            <a:fld id="{95CC1D26-A9BD-4BDE-BDD9-08EDBAE96860}" type="slidenum">
              <a:rPr lang="en-GB" smtClean="0"/>
              <a:pPr/>
              <a:t>‹#›</a:t>
            </a:fld>
            <a:endParaRPr lang="en-GB" dirty="0"/>
          </a:p>
        </p:txBody>
      </p:sp>
      <p:sp>
        <p:nvSpPr>
          <p:cNvPr id="6" name="Footer Placeholder 4"/>
          <p:cNvSpPr>
            <a:spLocks noGrp="1"/>
          </p:cNvSpPr>
          <p:nvPr>
            <p:ph type="ftr" sz="quarter" idx="3"/>
          </p:nvPr>
        </p:nvSpPr>
        <p:spPr>
          <a:xfrm>
            <a:off x="370113" y="6407835"/>
            <a:ext cx="7559473" cy="252000"/>
          </a:xfrm>
          <a:prstGeom prst="rect">
            <a:avLst/>
          </a:prstGeom>
        </p:spPr>
        <p:txBody>
          <a:bodyPr vert="horz" lIns="0" tIns="0" rIns="0" bIns="0" rtlCol="0" anchor="ctr" anchorCtr="0"/>
          <a:lstStyle>
            <a:lvl1pPr algn="l">
              <a:defRPr sz="800" b="0">
                <a:solidFill>
                  <a:schemeClr val="bg1"/>
                </a:solidFill>
              </a:defRPr>
            </a:lvl1pPr>
          </a:lstStyle>
          <a:p>
            <a:r>
              <a:rPr lang="en-US" dirty="0" smtClean="0"/>
              <a:t> © 2014 Deloitte </a:t>
            </a:r>
            <a:r>
              <a:rPr lang="en-US" dirty="0" err="1" smtClean="0"/>
              <a:t>Touche</a:t>
            </a:r>
            <a:r>
              <a:rPr lang="en-US" dirty="0" smtClean="0"/>
              <a:t> Tohmatsu India Private Limited</a:t>
            </a:r>
            <a:endParaRPr lang="en-US" dirty="0"/>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Slide 4">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7211" y="1466846"/>
            <a:ext cx="8415313" cy="4248169"/>
          </a:xfrm>
        </p:spPr>
        <p:txBody>
          <a:bodyPr anchor="t">
            <a:noAutofit/>
          </a:bodyPr>
          <a:lstStyle>
            <a:lvl1pPr algn="l">
              <a:defRPr sz="6000" b="0" cap="none" baseline="0">
                <a:solidFill>
                  <a:schemeClr val="accent1"/>
                </a:solidFill>
              </a:defRPr>
            </a:lvl1pPr>
          </a:lstStyle>
          <a:p>
            <a:r>
              <a:rPr lang="en-US" smtClean="0"/>
              <a:t>Click to edit Master title style</a:t>
            </a:r>
            <a:endParaRPr lang="en-GB" dirty="0"/>
          </a:p>
        </p:txBody>
      </p:sp>
      <p:sp>
        <p:nvSpPr>
          <p:cNvPr id="11" name="Slide Number Placeholder 7"/>
          <p:cNvSpPr>
            <a:spLocks noGrp="1"/>
          </p:cNvSpPr>
          <p:nvPr>
            <p:ph type="sldNum" sz="quarter" idx="4"/>
          </p:nvPr>
        </p:nvSpPr>
        <p:spPr>
          <a:xfrm>
            <a:off x="7971996" y="6407835"/>
            <a:ext cx="792088" cy="252000"/>
          </a:xfrm>
          <a:prstGeom prst="rect">
            <a:avLst/>
          </a:prstGeom>
        </p:spPr>
        <p:txBody>
          <a:bodyPr vert="horz" lIns="0" tIns="0" rIns="0" bIns="0" rtlCol="0" anchor="ctr" anchorCtr="0"/>
          <a:lstStyle>
            <a:lvl1pPr algn="r">
              <a:defRPr sz="800" b="0">
                <a:solidFill>
                  <a:schemeClr val="bg1"/>
                </a:solidFill>
              </a:defRPr>
            </a:lvl1pPr>
          </a:lstStyle>
          <a:p>
            <a:fld id="{95CC1D26-A9BD-4BDE-BDD9-08EDBAE96860}" type="slidenum">
              <a:rPr lang="en-GB" smtClean="0"/>
              <a:pPr/>
              <a:t>‹#›</a:t>
            </a:fld>
            <a:endParaRPr lang="en-GB" dirty="0"/>
          </a:p>
        </p:txBody>
      </p:sp>
      <p:sp>
        <p:nvSpPr>
          <p:cNvPr id="5" name="Footer Placeholder 4"/>
          <p:cNvSpPr>
            <a:spLocks noGrp="1"/>
          </p:cNvSpPr>
          <p:nvPr>
            <p:ph type="ftr" sz="quarter" idx="3"/>
          </p:nvPr>
        </p:nvSpPr>
        <p:spPr>
          <a:xfrm>
            <a:off x="370113" y="6407835"/>
            <a:ext cx="7559473" cy="252000"/>
          </a:xfrm>
          <a:prstGeom prst="rect">
            <a:avLst/>
          </a:prstGeom>
        </p:spPr>
        <p:txBody>
          <a:bodyPr vert="horz" lIns="0" tIns="0" rIns="0" bIns="0" rtlCol="0" anchor="ctr" anchorCtr="0"/>
          <a:lstStyle>
            <a:lvl1pPr algn="l">
              <a:defRPr sz="800" b="0">
                <a:solidFill>
                  <a:schemeClr val="bg1"/>
                </a:solidFill>
              </a:defRPr>
            </a:lvl1pPr>
          </a:lstStyle>
          <a:p>
            <a:r>
              <a:rPr lang="en-US" dirty="0" smtClean="0"/>
              <a:t> © 2014 Deloitte </a:t>
            </a:r>
            <a:r>
              <a:rPr lang="en-US" dirty="0" err="1" smtClean="0"/>
              <a:t>Touche</a:t>
            </a:r>
            <a:r>
              <a:rPr lang="en-US" dirty="0" smtClean="0"/>
              <a:t> Tohmatsu India Private Limited</a:t>
            </a:r>
            <a:endParaRPr lang="en-US" dirty="0"/>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 Slide with Image 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6736" y="1538285"/>
            <a:ext cx="8415313" cy="4248169"/>
          </a:xfrm>
        </p:spPr>
        <p:txBody>
          <a:bodyPr anchor="t">
            <a:noAutofit/>
          </a:bodyPr>
          <a:lstStyle>
            <a:lvl1pPr algn="l">
              <a:defRPr sz="4800" b="0" cap="none" baseline="0">
                <a:solidFill>
                  <a:schemeClr val="accent2"/>
                </a:solidFill>
              </a:defRPr>
            </a:lvl1pPr>
          </a:lstStyle>
          <a:p>
            <a:r>
              <a:rPr lang="en-US" smtClean="0"/>
              <a:t>Click to edit Master title style</a:t>
            </a:r>
            <a:endParaRPr lang="en-GB" dirty="0"/>
          </a:p>
        </p:txBody>
      </p:sp>
      <p:sp>
        <p:nvSpPr>
          <p:cNvPr id="11" name="Slide Number Placeholder 7"/>
          <p:cNvSpPr>
            <a:spLocks noGrp="1"/>
          </p:cNvSpPr>
          <p:nvPr>
            <p:ph type="sldNum" sz="quarter" idx="4"/>
          </p:nvPr>
        </p:nvSpPr>
        <p:spPr>
          <a:xfrm>
            <a:off x="7971996" y="6407835"/>
            <a:ext cx="792088"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5" name="Footer Placeholder 4"/>
          <p:cNvSpPr>
            <a:spLocks noGrp="1"/>
          </p:cNvSpPr>
          <p:nvPr>
            <p:ph type="ftr" sz="quarter" idx="3"/>
          </p:nvPr>
        </p:nvSpPr>
        <p:spPr>
          <a:xfrm>
            <a:off x="370113" y="6407835"/>
            <a:ext cx="7559473" cy="252000"/>
          </a:xfrm>
          <a:prstGeom prst="rect">
            <a:avLst/>
          </a:prstGeom>
        </p:spPr>
        <p:txBody>
          <a:bodyPr vert="horz" lIns="0" tIns="0" rIns="0" bIns="0" rtlCol="0" anchor="ctr" anchorCtr="0"/>
          <a:lstStyle>
            <a:lvl1pPr algn="l">
              <a:defRPr sz="800" b="0">
                <a:solidFill>
                  <a:srgbClr val="8C8C8C"/>
                </a:solidFill>
              </a:defRPr>
            </a:lvl1pPr>
          </a:lstStyle>
          <a:p>
            <a:r>
              <a:rPr lang="en-US" dirty="0" smtClean="0"/>
              <a:t> © 2014 Deloitte </a:t>
            </a:r>
            <a:r>
              <a:rPr lang="en-US" dirty="0" err="1" smtClean="0"/>
              <a:t>Touche</a:t>
            </a:r>
            <a:r>
              <a:rPr lang="en-US" dirty="0" smtClean="0"/>
              <a:t> Tohmatsu India Private Limited</a:t>
            </a:r>
            <a:endParaRPr lang="en-US" dirty="0"/>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2">
    <p:spTree>
      <p:nvGrpSpPr>
        <p:cNvPr id="1" name=""/>
        <p:cNvGrpSpPr/>
        <p:nvPr/>
      </p:nvGrpSpPr>
      <p:grpSpPr>
        <a:xfrm>
          <a:off x="0" y="0"/>
          <a:ext cx="0" cy="0"/>
          <a:chOff x="0" y="0"/>
          <a:chExt cx="0" cy="0"/>
        </a:xfrm>
      </p:grpSpPr>
      <p:sp>
        <p:nvSpPr>
          <p:cNvPr id="10" name="Rectangle 9"/>
          <p:cNvSpPr/>
          <p:nvPr userDrawn="1"/>
        </p:nvSpPr>
        <p:spPr>
          <a:xfrm>
            <a:off x="0" y="0"/>
            <a:ext cx="3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p:nvPr>
        </p:nvSpPr>
        <p:spPr>
          <a:xfrm>
            <a:off x="375615" y="1685568"/>
            <a:ext cx="2772000" cy="2672126"/>
          </a:xfrm>
        </p:spPr>
        <p:txBody>
          <a:bodyPr/>
          <a:lstStyle>
            <a:lvl1pPr>
              <a:defRPr>
                <a:solidFill>
                  <a:schemeClr val="accent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375615" y="4357694"/>
            <a:ext cx="2772000" cy="1048554"/>
          </a:xfrm>
        </p:spPr>
        <p:txBody>
          <a:bodyPr>
            <a:normAutofit/>
          </a:bodyPr>
          <a:lstStyle>
            <a:lvl1pPr marL="0" indent="0" algn="l">
              <a:lnSpc>
                <a:spcPct val="120000"/>
              </a:lnSpc>
              <a:spcBef>
                <a:spcPts val="0"/>
              </a:spcBef>
              <a:buNone/>
              <a:defRPr sz="1400" b="0">
                <a:solidFill>
                  <a:srgbClr val="575757"/>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dirty="0"/>
          </a:p>
        </p:txBody>
      </p:sp>
      <p:sp>
        <p:nvSpPr>
          <p:cNvPr id="14" name="Slide Number Placeholder 7"/>
          <p:cNvSpPr>
            <a:spLocks noGrp="1"/>
          </p:cNvSpPr>
          <p:nvPr>
            <p:ph type="sldNum" sz="quarter" idx="4"/>
          </p:nvPr>
        </p:nvSpPr>
        <p:spPr>
          <a:xfrm>
            <a:off x="7971996" y="6407835"/>
            <a:ext cx="792088"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9" name="Footer Placeholder 4"/>
          <p:cNvSpPr>
            <a:spLocks noGrp="1"/>
          </p:cNvSpPr>
          <p:nvPr>
            <p:ph type="ftr" sz="quarter" idx="3"/>
          </p:nvPr>
        </p:nvSpPr>
        <p:spPr>
          <a:xfrm>
            <a:off x="370113" y="6407835"/>
            <a:ext cx="7559473" cy="252000"/>
          </a:xfrm>
          <a:prstGeom prst="rect">
            <a:avLst/>
          </a:prstGeom>
        </p:spPr>
        <p:txBody>
          <a:bodyPr vert="horz" lIns="0" tIns="0" rIns="0" bIns="0" rtlCol="0" anchor="ctr" anchorCtr="0"/>
          <a:lstStyle>
            <a:lvl1pPr algn="l">
              <a:defRPr sz="800" b="0">
                <a:solidFill>
                  <a:srgbClr val="8C8C8C"/>
                </a:solidFill>
              </a:defRPr>
            </a:lvl1pPr>
          </a:lstStyle>
          <a:p>
            <a:r>
              <a:rPr lang="en-US" dirty="0" smtClean="0"/>
              <a:t> © 2014 Deloitte </a:t>
            </a:r>
            <a:r>
              <a:rPr lang="en-US" dirty="0" err="1" smtClean="0"/>
              <a:t>Touche</a:t>
            </a:r>
            <a:r>
              <a:rPr lang="en-US" dirty="0" smtClean="0"/>
              <a:t> Tohmatsu India Private Limited</a:t>
            </a:r>
            <a:endParaRPr lang="en-US" dirty="0"/>
          </a:p>
        </p:txBody>
      </p:sp>
      <p:pic>
        <p:nvPicPr>
          <p:cNvPr id="8" name="Picture 7" descr="DEL_PRI_RGB.gif"/>
          <p:cNvPicPr>
            <a:picLocks noChangeAspect="1"/>
          </p:cNvPicPr>
          <p:nvPr userDrawn="1"/>
        </p:nvPicPr>
        <p:blipFill>
          <a:blip r:embed="rId2" cstate="print"/>
          <a:stretch>
            <a:fillRect/>
          </a:stretch>
        </p:blipFill>
        <p:spPr>
          <a:xfrm>
            <a:off x="352879" y="399576"/>
            <a:ext cx="1720800" cy="32253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Slide with Image 2">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3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366737" y="1671636"/>
            <a:ext cx="2776504" cy="4248169"/>
          </a:xfrm>
        </p:spPr>
        <p:txBody>
          <a:bodyPr anchor="t">
            <a:noAutofit/>
          </a:bodyPr>
          <a:lstStyle>
            <a:lvl1pPr algn="l">
              <a:defRPr sz="3600" b="0" cap="none" baseline="0">
                <a:solidFill>
                  <a:schemeClr val="accent2"/>
                </a:solidFill>
              </a:defRPr>
            </a:lvl1pPr>
          </a:lstStyle>
          <a:p>
            <a:r>
              <a:rPr lang="en-US" smtClean="0"/>
              <a:t>Click to edit Master title style</a:t>
            </a:r>
            <a:endParaRPr lang="en-GB" dirty="0"/>
          </a:p>
        </p:txBody>
      </p:sp>
      <p:sp>
        <p:nvSpPr>
          <p:cNvPr id="11" name="Slide Number Placeholder 7"/>
          <p:cNvSpPr>
            <a:spLocks noGrp="1"/>
          </p:cNvSpPr>
          <p:nvPr>
            <p:ph type="sldNum" sz="quarter" idx="4"/>
          </p:nvPr>
        </p:nvSpPr>
        <p:spPr>
          <a:xfrm>
            <a:off x="7971996" y="6407835"/>
            <a:ext cx="792088"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5" name="Footer Placeholder 4"/>
          <p:cNvSpPr>
            <a:spLocks noGrp="1"/>
          </p:cNvSpPr>
          <p:nvPr>
            <p:ph type="ftr" sz="quarter" idx="3"/>
          </p:nvPr>
        </p:nvSpPr>
        <p:spPr>
          <a:xfrm>
            <a:off x="370113" y="6407835"/>
            <a:ext cx="7559473" cy="252000"/>
          </a:xfrm>
          <a:prstGeom prst="rect">
            <a:avLst/>
          </a:prstGeom>
        </p:spPr>
        <p:txBody>
          <a:bodyPr vert="horz" lIns="0" tIns="0" rIns="0" bIns="0" rtlCol="0" anchor="ctr" anchorCtr="0"/>
          <a:lstStyle>
            <a:lvl1pPr algn="l">
              <a:defRPr sz="800" b="0">
                <a:solidFill>
                  <a:srgbClr val="8C8C8C"/>
                </a:solidFill>
              </a:defRPr>
            </a:lvl1pPr>
          </a:lstStyle>
          <a:p>
            <a:r>
              <a:rPr lang="en-US" dirty="0" smtClean="0"/>
              <a:t> © 2014 Deloitte </a:t>
            </a:r>
            <a:r>
              <a:rPr lang="en-US" dirty="0" err="1" smtClean="0"/>
              <a:t>Touche</a:t>
            </a:r>
            <a:r>
              <a:rPr lang="en-US" dirty="0" smtClean="0"/>
              <a:t> Tohmatsu India Private Limited</a:t>
            </a:r>
            <a:endParaRPr lang="en-US" dirty="0"/>
          </a:p>
        </p:txBody>
      </p:sp>
    </p:spTree>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12" name="Slide Number Placeholder 7"/>
          <p:cNvSpPr>
            <a:spLocks noGrp="1"/>
          </p:cNvSpPr>
          <p:nvPr>
            <p:ph type="sldNum" sz="quarter" idx="4"/>
          </p:nvPr>
        </p:nvSpPr>
        <p:spPr>
          <a:xfrm>
            <a:off x="7971996" y="6407835"/>
            <a:ext cx="792088"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7" name="Footer Placeholder 4"/>
          <p:cNvSpPr>
            <a:spLocks noGrp="1"/>
          </p:cNvSpPr>
          <p:nvPr>
            <p:ph type="ftr" sz="quarter" idx="3"/>
          </p:nvPr>
        </p:nvSpPr>
        <p:spPr>
          <a:xfrm>
            <a:off x="370113" y="6407835"/>
            <a:ext cx="7559473" cy="252000"/>
          </a:xfrm>
          <a:prstGeom prst="rect">
            <a:avLst/>
          </a:prstGeom>
        </p:spPr>
        <p:txBody>
          <a:bodyPr vert="horz" lIns="0" tIns="0" rIns="0" bIns="0" rtlCol="0" anchor="ctr" anchorCtr="0"/>
          <a:lstStyle>
            <a:lvl1pPr algn="l">
              <a:defRPr sz="800" b="0">
                <a:solidFill>
                  <a:srgbClr val="8C8C8C"/>
                </a:solidFill>
              </a:defRPr>
            </a:lvl1pPr>
          </a:lstStyle>
          <a:p>
            <a:r>
              <a:rPr lang="en-US" dirty="0" smtClean="0"/>
              <a:t> © 2014 Deloitte </a:t>
            </a:r>
            <a:r>
              <a:rPr lang="en-US" dirty="0" err="1" smtClean="0"/>
              <a:t>Touche</a:t>
            </a:r>
            <a:r>
              <a:rPr lang="en-US" dirty="0" smtClean="0"/>
              <a:t> Tohmatsu India Private Limited</a:t>
            </a:r>
            <a:endParaRPr lang="en-US" dirty="0"/>
          </a:p>
        </p:txBody>
      </p:sp>
    </p:spTree>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 Column">
    <p:spTree>
      <p:nvGrpSpPr>
        <p:cNvPr id="1" name=""/>
        <p:cNvGrpSpPr/>
        <p:nvPr/>
      </p:nvGrpSpPr>
      <p:grpSpPr>
        <a:xfrm>
          <a:off x="0" y="0"/>
          <a:ext cx="0" cy="0"/>
          <a:chOff x="0" y="0"/>
          <a:chExt cx="0" cy="0"/>
        </a:xfrm>
      </p:grpSpPr>
      <p:sp>
        <p:nvSpPr>
          <p:cNvPr id="10" name="Content Placeholder 20"/>
          <p:cNvSpPr>
            <a:spLocks noGrp="1"/>
          </p:cNvSpPr>
          <p:nvPr>
            <p:ph sz="quarter" idx="12"/>
          </p:nvPr>
        </p:nvSpPr>
        <p:spPr bwMode="gray">
          <a:xfrm>
            <a:off x="411479" y="1399032"/>
            <a:ext cx="8330184" cy="4882896"/>
          </a:xfrm>
          <a:prstGeom prst="rect">
            <a:avLst/>
          </a:prstGeom>
        </p:spPr>
        <p:txBody>
          <a:bodyPr vert="horz" lIns="0" tIns="0" rIns="0" bIns="0" rtlCol="0">
            <a:noAutofit/>
          </a:bodyPr>
          <a:lstStyle>
            <a:lvl1pPr marL="0" marR="0" indent="0" algn="l" defTabSz="914400" rtl="0" eaLnBrk="1" fontAlgn="base" latinLnBrk="0" hangingPunct="1">
              <a:lnSpc>
                <a:spcPct val="100000"/>
              </a:lnSpc>
              <a:spcBef>
                <a:spcPts val="2200"/>
              </a:spcBef>
              <a:spcAft>
                <a:spcPct val="0"/>
              </a:spcAft>
              <a:buClrTx/>
              <a:buSzTx/>
              <a:buFont typeface="Arial" pitchFamily="34" charset="0"/>
              <a:buNone/>
              <a:tabLst/>
              <a:defRPr kumimoji="0" lang="en-US" sz="2000" b="0" i="0" u="none" strike="noStrike" kern="1200" cap="none" normalizeH="0" baseline="0" dirty="0" smtClean="0">
                <a:ln>
                  <a:noFill/>
                </a:ln>
                <a:solidFill>
                  <a:schemeClr val="tx2"/>
                </a:solidFill>
                <a:effectLst/>
                <a:latin typeface="+mn-lt"/>
                <a:ea typeface="+mn-ea"/>
                <a:cs typeface="Arial" pitchFamily="34" charset="0"/>
              </a:defRPr>
            </a:lvl1pPr>
            <a:lvl2pPr marL="174625" marR="0" indent="-173038" algn="l" defTabSz="914400" rtl="0" eaLnBrk="1" fontAlgn="base" latinLnBrk="0" hangingPunct="1">
              <a:lnSpc>
                <a:spcPct val="100000"/>
              </a:lnSpc>
              <a:spcAft>
                <a:spcPct val="0"/>
              </a:spcAft>
              <a:buFont typeface="Arial" pitchFamily="34" charset="0"/>
              <a:tabLst/>
              <a:defRPr kumimoji="0" lang="en-US" sz="2000" b="0" i="0" u="none" strike="noStrike" kern="1200" cap="none" normalizeH="0" baseline="0" dirty="0" smtClean="0">
                <a:ln>
                  <a:noFill/>
                </a:ln>
                <a:solidFill>
                  <a:schemeClr val="tx2"/>
                </a:solidFill>
                <a:effectLst/>
                <a:latin typeface="+mn-lt"/>
                <a:ea typeface="+mn-ea"/>
                <a:cs typeface="Arial" pitchFamily="34" charset="0"/>
              </a:defRPr>
            </a:lvl2pPr>
            <a:lvl3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Arial" pitchFamily="34" charset="0"/>
                <a:ea typeface="+mn-ea"/>
                <a:cs typeface="Arial" pitchFamily="34" charset="0"/>
              </a:defRPr>
            </a:lvl3pPr>
            <a:lvl4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4pPr>
            <a:lvl5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5pPr>
            <a:lvl6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Title Placeholder 10"/>
          <p:cNvSpPr>
            <a:spLocks noGrp="1"/>
          </p:cNvSpPr>
          <p:nvPr>
            <p:ph type="title"/>
          </p:nvPr>
        </p:nvSpPr>
        <p:spPr bwMode="gray">
          <a:xfrm>
            <a:off x="414338" y="450279"/>
            <a:ext cx="8330184" cy="329184"/>
          </a:xfrm>
          <a:prstGeom prst="rect">
            <a:avLst/>
          </a:prstGeom>
        </p:spPr>
        <p:txBody>
          <a:bodyPr lIns="0" tIns="0" rIns="0" bIns="0">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lang="en-US" smtClean="0"/>
              <a:t>Click to edit Master title style</a:t>
            </a:r>
            <a:endParaRPr lang="en-US" dirty="0"/>
          </a:p>
        </p:txBody>
      </p:sp>
    </p:spTree>
    <p:extLst>
      <p:ext uri="{BB962C8B-B14F-4D97-AF65-F5344CB8AC3E}">
        <p14:creationId xmlns:p14="http://schemas.microsoft.com/office/powerpoint/2010/main" val="2774120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sp>
        <p:nvSpPr>
          <p:cNvPr id="120835" name="Title Placeholder 1"/>
          <p:cNvSpPr>
            <a:spLocks noGrp="1"/>
          </p:cNvSpPr>
          <p:nvPr>
            <p:ph type="ctrTitle"/>
          </p:nvPr>
        </p:nvSpPr>
        <p:spPr bwMode="gray">
          <a:xfrm>
            <a:off x="1142999" y="2538374"/>
            <a:ext cx="4690872" cy="835761"/>
          </a:xfrm>
          <a:prstGeom prst="rect">
            <a:avLst/>
          </a:prstGeom>
        </p:spPr>
        <p:txBody>
          <a:bodyPr anchor="b" anchorCtr="0">
            <a:spAutoFit/>
          </a:bodyPr>
          <a:lstStyle>
            <a:lvl1pPr>
              <a:lnSpc>
                <a:spcPct val="85000"/>
              </a:lnSpc>
              <a:defRPr sz="3200" b="0" smtClean="0">
                <a:latin typeface="Times New Roman" pitchFamily="18" charset="0"/>
              </a:defRPr>
            </a:lvl1pPr>
          </a:lstStyle>
          <a:p>
            <a:r>
              <a:rPr lang="en-US" smtClean="0"/>
              <a:t>Click to edit Master title style</a:t>
            </a:r>
            <a:endParaRPr lang="en-US" dirty="0" smtClean="0"/>
          </a:p>
        </p:txBody>
      </p:sp>
      <p:sp>
        <p:nvSpPr>
          <p:cNvPr id="120836" name="Text Placeholder 2"/>
          <p:cNvSpPr>
            <a:spLocks noGrp="1"/>
          </p:cNvSpPr>
          <p:nvPr>
            <p:ph type="subTitle" idx="1"/>
          </p:nvPr>
        </p:nvSpPr>
        <p:spPr bwMode="gray">
          <a:xfrm>
            <a:off x="1142999" y="3689350"/>
            <a:ext cx="4690872" cy="319380"/>
          </a:xfrm>
          <a:prstGeom prst="rect">
            <a:avLst/>
          </a:prstGeom>
        </p:spPr>
        <p:txBody>
          <a:bodyPr>
            <a:spAutoFit/>
          </a:bodyPr>
          <a:lstStyle>
            <a:lvl1pPr>
              <a:lnSpc>
                <a:spcPct val="100000"/>
              </a:lnSpc>
              <a:defRPr sz="2000" b="1" smtClean="0">
                <a:latin typeface="Arial" pitchFamily="34" charset="0"/>
              </a:defRPr>
            </a:lvl1pPr>
          </a:lstStyle>
          <a:p>
            <a:r>
              <a:rPr lang="en-US" smtClean="0"/>
              <a:t>Click to edit Master subtitle style</a:t>
            </a:r>
            <a:endParaRPr smtClean="0"/>
          </a:p>
        </p:txBody>
      </p:sp>
      <p:pic>
        <p:nvPicPr>
          <p:cNvPr id="120844" name="Picture 12" descr="DEL_DCS_PRI_RGB"/>
          <p:cNvPicPr>
            <a:picLocks noChangeAspect="1" noChangeArrowheads="1"/>
          </p:cNvPicPr>
          <p:nvPr userDrawn="1"/>
        </p:nvPicPr>
        <p:blipFill>
          <a:blip r:embed="rId2" cstate="print"/>
          <a:srcRect/>
          <a:stretch>
            <a:fillRect/>
          </a:stretch>
        </p:blipFill>
        <p:spPr bwMode="gray">
          <a:xfrm>
            <a:off x="404813" y="303213"/>
            <a:ext cx="1636712" cy="307975"/>
          </a:xfrm>
          <a:prstGeom prst="rect">
            <a:avLst/>
          </a:prstGeom>
          <a:noFill/>
        </p:spPr>
      </p:pic>
    </p:spTree>
    <p:extLst>
      <p:ext uri="{BB962C8B-B14F-4D97-AF65-F5344CB8AC3E}">
        <p14:creationId xmlns:p14="http://schemas.microsoft.com/office/powerpoint/2010/main" val="2747857888"/>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Divider">
    <p:bg>
      <p:bgPr>
        <a:solidFill>
          <a:schemeClr val="bg1"/>
        </a:solidFill>
        <a:effectLst/>
      </p:bgPr>
    </p:bg>
    <p:spTree>
      <p:nvGrpSpPr>
        <p:cNvPr id="1" name=""/>
        <p:cNvGrpSpPr/>
        <p:nvPr/>
      </p:nvGrpSpPr>
      <p:grpSpPr>
        <a:xfrm>
          <a:off x="0" y="0"/>
          <a:ext cx="0" cy="0"/>
          <a:chOff x="0" y="0"/>
          <a:chExt cx="0" cy="0"/>
        </a:xfrm>
      </p:grpSpPr>
      <p:sp>
        <p:nvSpPr>
          <p:cNvPr id="120835" name="Title Placeholder 1"/>
          <p:cNvSpPr>
            <a:spLocks noGrp="1"/>
          </p:cNvSpPr>
          <p:nvPr>
            <p:ph type="ctrTitle"/>
          </p:nvPr>
        </p:nvSpPr>
        <p:spPr bwMode="gray">
          <a:xfrm>
            <a:off x="411480" y="2773363"/>
            <a:ext cx="4325112" cy="731520"/>
          </a:xfrm>
          <a:prstGeom prst="rect">
            <a:avLst/>
          </a:prstGeom>
        </p:spPr>
        <p:txBody>
          <a:bodyPr>
            <a:spAutoFit/>
          </a:bodyPr>
          <a:lstStyle>
            <a:lvl1pPr>
              <a:lnSpc>
                <a:spcPct val="85000"/>
              </a:lnSpc>
              <a:defRPr sz="2800" b="1" smtClean="0">
                <a:latin typeface="+mj-lt"/>
              </a:defRPr>
            </a:lvl1pPr>
          </a:lstStyle>
          <a:p>
            <a:r>
              <a:rPr lang="en-US" smtClean="0"/>
              <a:t>Click to edit Master title style</a:t>
            </a:r>
            <a:endParaRPr lang="en-US" dirty="0" smtClean="0"/>
          </a:p>
        </p:txBody>
      </p:sp>
      <p:sp>
        <p:nvSpPr>
          <p:cNvPr id="120836" name="Text Placeholder 2"/>
          <p:cNvSpPr>
            <a:spLocks noGrp="1"/>
          </p:cNvSpPr>
          <p:nvPr>
            <p:ph type="subTitle" idx="1"/>
          </p:nvPr>
        </p:nvSpPr>
        <p:spPr bwMode="gray">
          <a:xfrm>
            <a:off x="411480" y="3694176"/>
            <a:ext cx="4325112" cy="738664"/>
          </a:xfrm>
          <a:prstGeom prst="rect">
            <a:avLst/>
          </a:prstGeom>
        </p:spPr>
        <p:txBody>
          <a:bodyPr>
            <a:spAutoFit/>
          </a:bodyPr>
          <a:lstStyle>
            <a:lvl1pPr>
              <a:lnSpc>
                <a:spcPct val="100000"/>
              </a:lnSpc>
              <a:defRPr sz="2400" b="0" smtClean="0">
                <a:latin typeface="Arial" pitchFamily="34" charset="0"/>
              </a:defRPr>
            </a:lvl1pPr>
          </a:lstStyle>
          <a:p>
            <a:r>
              <a:rPr lang="en-US" smtClean="0"/>
              <a:t>Click to edit Master subtitle style</a:t>
            </a:r>
            <a:endParaRPr smtClean="0"/>
          </a:p>
        </p:txBody>
      </p:sp>
    </p:spTree>
    <p:extLst>
      <p:ext uri="{BB962C8B-B14F-4D97-AF65-F5344CB8AC3E}">
        <p14:creationId xmlns:p14="http://schemas.microsoft.com/office/powerpoint/2010/main" val="77885714"/>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Divider 2">
    <p:bg>
      <p:bgPr>
        <a:solidFill>
          <a:schemeClr val="accent2"/>
        </a:solidFill>
        <a:effectLst/>
      </p:bgPr>
    </p:bg>
    <p:spTree>
      <p:nvGrpSpPr>
        <p:cNvPr id="1" name=""/>
        <p:cNvGrpSpPr/>
        <p:nvPr/>
      </p:nvGrpSpPr>
      <p:grpSpPr>
        <a:xfrm>
          <a:off x="0" y="0"/>
          <a:ext cx="0" cy="0"/>
          <a:chOff x="0" y="0"/>
          <a:chExt cx="0" cy="0"/>
        </a:xfrm>
      </p:grpSpPr>
      <p:sp>
        <p:nvSpPr>
          <p:cNvPr id="120835" name="Title Placeholder 1"/>
          <p:cNvSpPr>
            <a:spLocks noGrp="1"/>
          </p:cNvSpPr>
          <p:nvPr>
            <p:ph type="ctrTitle"/>
          </p:nvPr>
        </p:nvSpPr>
        <p:spPr bwMode="auto">
          <a:xfrm>
            <a:off x="411480" y="2824696"/>
            <a:ext cx="8330184" cy="680186"/>
          </a:xfrm>
          <a:prstGeom prst="rect">
            <a:avLst/>
          </a:prstGeom>
        </p:spPr>
        <p:txBody>
          <a:bodyPr anchor="b" anchorCtr="0">
            <a:spAutoFit/>
          </a:bodyPr>
          <a:lstStyle>
            <a:lvl1pPr>
              <a:lnSpc>
                <a:spcPct val="85000"/>
              </a:lnSpc>
              <a:defRPr sz="5200" b="0" smtClean="0">
                <a:solidFill>
                  <a:schemeClr val="bg1"/>
                </a:solidFill>
                <a:latin typeface="Times New Roman" pitchFamily="18" charset="0"/>
                <a:cs typeface="Times New Roman" pitchFamily="18" charset="0"/>
              </a:defRPr>
            </a:lvl1pPr>
          </a:lstStyle>
          <a:p>
            <a:r>
              <a:rPr lang="en-US" smtClean="0"/>
              <a:t>Click to edit Master title style</a:t>
            </a:r>
            <a:endParaRPr lang="en-US" dirty="0" smtClean="0"/>
          </a:p>
        </p:txBody>
      </p:sp>
      <p:sp>
        <p:nvSpPr>
          <p:cNvPr id="120836" name="Text Placeholder 2"/>
          <p:cNvSpPr>
            <a:spLocks noGrp="1"/>
          </p:cNvSpPr>
          <p:nvPr>
            <p:ph type="subTitle" idx="1"/>
          </p:nvPr>
        </p:nvSpPr>
        <p:spPr bwMode="auto">
          <a:xfrm>
            <a:off x="411480" y="3694176"/>
            <a:ext cx="8330184" cy="492443"/>
          </a:xfrm>
          <a:prstGeom prst="rect">
            <a:avLst/>
          </a:prstGeom>
        </p:spPr>
        <p:txBody>
          <a:bodyPr>
            <a:spAutoFit/>
          </a:bodyPr>
          <a:lstStyle>
            <a:lvl1pPr>
              <a:lnSpc>
                <a:spcPct val="100000"/>
              </a:lnSpc>
              <a:defRPr sz="3200" b="0" smtClean="0">
                <a:solidFill>
                  <a:schemeClr val="bg1"/>
                </a:solidFill>
                <a:latin typeface="Arial" pitchFamily="34" charset="0"/>
              </a:defRPr>
            </a:lvl1pPr>
          </a:lstStyle>
          <a:p>
            <a:r>
              <a:rPr lang="en-US" smtClean="0"/>
              <a:t>Click to edit Master subtitle style</a:t>
            </a:r>
            <a:endParaRPr smtClean="0"/>
          </a:p>
        </p:txBody>
      </p:sp>
    </p:spTree>
    <p:extLst>
      <p:ext uri="{BB962C8B-B14F-4D97-AF65-F5344CB8AC3E}">
        <p14:creationId xmlns:p14="http://schemas.microsoft.com/office/powerpoint/2010/main" val="3916748439"/>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10" name="Content Placeholder 20"/>
          <p:cNvSpPr>
            <a:spLocks noGrp="1"/>
          </p:cNvSpPr>
          <p:nvPr>
            <p:ph sz="quarter" idx="12"/>
          </p:nvPr>
        </p:nvSpPr>
        <p:spPr bwMode="gray">
          <a:xfrm>
            <a:off x="411479" y="1399032"/>
            <a:ext cx="5117451" cy="4882896"/>
          </a:xfrm>
          <a:prstGeom prst="rect">
            <a:avLst/>
          </a:prstGeom>
        </p:spPr>
        <p:txBody>
          <a:bodyPr vert="horz" wrap="square" lIns="0" tIns="0" rIns="0" bIns="0" rtlCol="0">
            <a:noAutofit/>
          </a:bodyPr>
          <a:lstStyle>
            <a:lvl1pPr marL="0" marR="0" indent="0" algn="l" defTabSz="914400" rtl="0" eaLnBrk="1" fontAlgn="base" latinLnBrk="0" hangingPunct="1">
              <a:lnSpc>
                <a:spcPct val="100000"/>
              </a:lnSpc>
              <a:spcBef>
                <a:spcPts val="2200"/>
              </a:spcBef>
              <a:spcAft>
                <a:spcPct val="0"/>
              </a:spcAft>
              <a:buClrTx/>
              <a:buSzTx/>
              <a:buFont typeface="Arial" pitchFamily="34" charset="0"/>
              <a:buNone/>
              <a:tabLst>
                <a:tab pos="5029200" algn="r"/>
              </a:tabLst>
              <a:defRPr kumimoji="0" lang="en-US" sz="2000" b="0" i="0" u="none" strike="noStrike" kern="1200" cap="none" normalizeH="0" baseline="0" dirty="0" smtClean="0">
                <a:ln>
                  <a:noFill/>
                </a:ln>
                <a:solidFill>
                  <a:schemeClr val="tx2"/>
                </a:solidFill>
                <a:effectLst/>
                <a:latin typeface="+mn-lt"/>
                <a:ea typeface="+mn-ea"/>
                <a:cs typeface="Arial" pitchFamily="34" charset="0"/>
              </a:defRPr>
            </a:lvl1pPr>
            <a:lvl2pPr marL="174625" marR="0" indent="-173038" algn="l" defTabSz="914400" rtl="0" eaLnBrk="1" fontAlgn="base" latinLnBrk="0" hangingPunct="1">
              <a:lnSpc>
                <a:spcPct val="100000"/>
              </a:lnSpc>
              <a:spcAft>
                <a:spcPct val="0"/>
              </a:spcAft>
              <a:buFont typeface="Arial" pitchFamily="34" charset="0"/>
              <a:tabLst>
                <a:tab pos="5029200" algn="r"/>
              </a:tabLst>
              <a:defRPr kumimoji="0" lang="en-US" sz="2000" b="0" i="0" u="none" strike="noStrike" kern="1200" cap="none" normalizeH="0" baseline="0" dirty="0" smtClean="0">
                <a:ln>
                  <a:noFill/>
                </a:ln>
                <a:solidFill>
                  <a:schemeClr val="tx2"/>
                </a:solidFill>
                <a:effectLst/>
                <a:latin typeface="+mn-lt"/>
                <a:ea typeface="+mn-ea"/>
                <a:cs typeface="Arial" pitchFamily="34" charset="0"/>
              </a:defRPr>
            </a:lvl2pPr>
            <a:lvl3pPr marR="0" algn="l" defTabSz="914400" rtl="0" eaLnBrk="1" fontAlgn="base" latinLnBrk="0" hangingPunct="1">
              <a:lnSpc>
                <a:spcPct val="100000"/>
              </a:lnSpc>
              <a:spcAft>
                <a:spcPct val="0"/>
              </a:spcAft>
              <a:buFont typeface="Arial" pitchFamily="34" charset="0"/>
              <a:tabLst>
                <a:tab pos="5029200" algn="r"/>
              </a:tabLst>
              <a:defRPr kumimoji="0" lang="en-US" sz="1800" b="0" i="0" u="none" strike="noStrike" kern="1200" cap="none" normalizeH="0" baseline="0" dirty="0" smtClean="0">
                <a:ln>
                  <a:noFill/>
                </a:ln>
                <a:solidFill>
                  <a:schemeClr val="tx2"/>
                </a:solidFill>
                <a:effectLst/>
                <a:latin typeface="Arial" pitchFamily="34" charset="0"/>
                <a:ea typeface="+mn-ea"/>
                <a:cs typeface="Arial" pitchFamily="34" charset="0"/>
              </a:defRPr>
            </a:lvl3pPr>
            <a:lvl4pPr marR="0" algn="l" defTabSz="914400" rtl="0" eaLnBrk="1" fontAlgn="base" latinLnBrk="0" hangingPunct="1">
              <a:lnSpc>
                <a:spcPct val="100000"/>
              </a:lnSpc>
              <a:spcAft>
                <a:spcPct val="0"/>
              </a:spcAft>
              <a:buFont typeface="Arial" pitchFamily="34" charset="0"/>
              <a:tabLst>
                <a:tab pos="5029200" algn="r"/>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4pPr>
            <a:lvl5pPr marR="0" algn="l" defTabSz="914400" rtl="0" eaLnBrk="1" fontAlgn="base" latinLnBrk="0" hangingPunct="1">
              <a:lnSpc>
                <a:spcPct val="100000"/>
              </a:lnSpc>
              <a:spcAft>
                <a:spcPct val="0"/>
              </a:spcAft>
              <a:buFont typeface="Arial" pitchFamily="34" charset="0"/>
              <a:tabLst>
                <a:tab pos="5029200" algn="r"/>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5pPr>
            <a:lvl6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Title Placeholder 10"/>
          <p:cNvSpPr>
            <a:spLocks noGrp="1"/>
          </p:cNvSpPr>
          <p:nvPr>
            <p:ph type="title"/>
          </p:nvPr>
        </p:nvSpPr>
        <p:spPr bwMode="gray">
          <a:xfrm>
            <a:off x="414338" y="450279"/>
            <a:ext cx="8330184" cy="329184"/>
          </a:xfrm>
          <a:prstGeom prst="rect">
            <a:avLst/>
          </a:prstGeom>
        </p:spPr>
        <p:txBody>
          <a:bodyPr lIns="0" tIns="0" rIns="0" bIns="0">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lang="en-US" smtClean="0"/>
              <a:t>Click to edit Master title style</a:t>
            </a:r>
            <a:endParaRPr lang="en-US" dirty="0"/>
          </a:p>
        </p:txBody>
      </p:sp>
    </p:spTree>
    <p:extLst>
      <p:ext uri="{BB962C8B-B14F-4D97-AF65-F5344CB8AC3E}">
        <p14:creationId xmlns:p14="http://schemas.microsoft.com/office/powerpoint/2010/main" val="28967657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10" name="Content Placeholder 20"/>
          <p:cNvSpPr>
            <a:spLocks noGrp="1"/>
          </p:cNvSpPr>
          <p:nvPr>
            <p:ph sz="quarter" idx="12"/>
          </p:nvPr>
        </p:nvSpPr>
        <p:spPr bwMode="gray">
          <a:xfrm>
            <a:off x="411479" y="1399032"/>
            <a:ext cx="8330184" cy="4882896"/>
          </a:xfrm>
          <a:prstGeom prst="rect">
            <a:avLst/>
          </a:prstGeom>
        </p:spPr>
        <p:txBody>
          <a:bodyPr vert="horz" lIns="0" tIns="0" rIns="0" bIns="0" rtlCol="0">
            <a:noAutofit/>
          </a:bodyPr>
          <a:lstStyle>
            <a:lvl1pPr marL="0" marR="0" indent="0" algn="l" defTabSz="914400" rtl="0" eaLnBrk="1" fontAlgn="base" latinLnBrk="0" hangingPunct="1">
              <a:lnSpc>
                <a:spcPct val="100000"/>
              </a:lnSpc>
              <a:spcBef>
                <a:spcPts val="2200"/>
              </a:spcBef>
              <a:spcAft>
                <a:spcPct val="0"/>
              </a:spcAft>
              <a:buClrTx/>
              <a:buSzTx/>
              <a:buFont typeface="Arial" pitchFamily="34" charset="0"/>
              <a:buNone/>
              <a:tabLst/>
              <a:defRPr kumimoji="0" lang="en-US" sz="2000" b="0" i="0" u="none" strike="noStrike" kern="1200" cap="none" normalizeH="0" baseline="0" dirty="0" smtClean="0">
                <a:ln>
                  <a:noFill/>
                </a:ln>
                <a:solidFill>
                  <a:schemeClr val="tx2"/>
                </a:solidFill>
                <a:effectLst/>
                <a:latin typeface="+mn-lt"/>
                <a:ea typeface="+mn-ea"/>
                <a:cs typeface="Arial" pitchFamily="34" charset="0"/>
              </a:defRPr>
            </a:lvl1pPr>
            <a:lvl2pPr marL="174625" marR="0" indent="-173038" algn="l" defTabSz="914400" rtl="0" eaLnBrk="1" fontAlgn="base" latinLnBrk="0" hangingPunct="1">
              <a:lnSpc>
                <a:spcPct val="100000"/>
              </a:lnSpc>
              <a:spcAft>
                <a:spcPct val="0"/>
              </a:spcAft>
              <a:buFont typeface="Arial" pitchFamily="34" charset="0"/>
              <a:tabLst/>
              <a:defRPr kumimoji="0" lang="en-US" sz="2000" b="0" i="0" u="none" strike="noStrike" kern="1200" cap="none" normalizeH="0" baseline="0" dirty="0" smtClean="0">
                <a:ln>
                  <a:noFill/>
                </a:ln>
                <a:solidFill>
                  <a:schemeClr val="tx2"/>
                </a:solidFill>
                <a:effectLst/>
                <a:latin typeface="+mn-lt"/>
                <a:ea typeface="+mn-ea"/>
                <a:cs typeface="Arial" pitchFamily="34" charset="0"/>
              </a:defRPr>
            </a:lvl2pPr>
            <a:lvl3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Arial" pitchFamily="34" charset="0"/>
                <a:ea typeface="+mn-ea"/>
                <a:cs typeface="Arial" pitchFamily="34" charset="0"/>
              </a:defRPr>
            </a:lvl3pPr>
            <a:lvl4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4pPr>
            <a:lvl5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5pPr>
            <a:lvl6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Title Placeholder 10"/>
          <p:cNvSpPr>
            <a:spLocks noGrp="1"/>
          </p:cNvSpPr>
          <p:nvPr>
            <p:ph type="title"/>
          </p:nvPr>
        </p:nvSpPr>
        <p:spPr bwMode="gray">
          <a:xfrm>
            <a:off x="414338" y="450279"/>
            <a:ext cx="8330184" cy="329184"/>
          </a:xfrm>
          <a:prstGeom prst="rect">
            <a:avLst/>
          </a:prstGeom>
        </p:spPr>
        <p:txBody>
          <a:bodyPr lIns="0" tIns="0" rIns="0" bIns="0">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lang="en-US" smtClean="0"/>
              <a:t>Click to edit Master title style</a:t>
            </a:r>
            <a:endParaRPr lang="en-US" dirty="0"/>
          </a:p>
        </p:txBody>
      </p:sp>
    </p:spTree>
    <p:extLst>
      <p:ext uri="{BB962C8B-B14F-4D97-AF65-F5344CB8AC3E}">
        <p14:creationId xmlns:p14="http://schemas.microsoft.com/office/powerpoint/2010/main" val="81078648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21" name="Content Placeholder 20"/>
          <p:cNvSpPr>
            <a:spLocks noGrp="1"/>
          </p:cNvSpPr>
          <p:nvPr>
            <p:ph sz="quarter" idx="11"/>
          </p:nvPr>
        </p:nvSpPr>
        <p:spPr bwMode="gray">
          <a:xfrm>
            <a:off x="411479" y="1399030"/>
            <a:ext cx="3999155" cy="4882896"/>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noAutofit/>
          </a:bodyPr>
          <a:lstStyle>
            <a:lvl1pPr marR="0" algn="l" defTabSz="914400" rtl="0" eaLnBrk="1" fontAlgn="base" latinLnBrk="0" hangingPunct="1">
              <a:lnSpc>
                <a:spcPct val="100000"/>
              </a:lnSpc>
              <a:spcAft>
                <a:spcPct val="0"/>
              </a:spcAft>
              <a:buFont typeface="Arial" pitchFamily="34" charset="0"/>
              <a:tabLst/>
              <a:defRPr kumimoji="0" lang="en-US" sz="2000" b="0" i="0" u="none" strike="noStrike" kern="1200" cap="none" normalizeH="0" baseline="0" dirty="0" smtClean="0">
                <a:ln>
                  <a:noFill/>
                </a:ln>
                <a:solidFill>
                  <a:schemeClr val="tx2"/>
                </a:solidFill>
                <a:effectLst/>
                <a:latin typeface="+mn-lt"/>
                <a:ea typeface="+mn-ea"/>
                <a:cs typeface="Arial" pitchFamily="34" charset="0"/>
              </a:defRPr>
            </a:lvl1pPr>
            <a:lvl2pPr marR="0" algn="l" defTabSz="914400" rtl="0" eaLnBrk="1" fontAlgn="base" latinLnBrk="0" hangingPunct="1">
              <a:lnSpc>
                <a:spcPct val="100000"/>
              </a:lnSpc>
              <a:spcAft>
                <a:spcPct val="0"/>
              </a:spcAft>
              <a:buFont typeface="Arial" pitchFamily="34" charset="0"/>
              <a:tabLst/>
              <a:defRPr kumimoji="0" lang="en-US" sz="2000" b="0" i="0" u="none" strike="noStrike" kern="1200" cap="none" normalizeH="0" baseline="0" dirty="0" smtClean="0">
                <a:ln>
                  <a:noFill/>
                </a:ln>
                <a:solidFill>
                  <a:schemeClr val="tx2"/>
                </a:solidFill>
                <a:effectLst/>
                <a:latin typeface="+mn-lt"/>
                <a:ea typeface="+mn-ea"/>
                <a:cs typeface="Arial" pitchFamily="34" charset="0"/>
              </a:defRPr>
            </a:lvl2pPr>
            <a:lvl3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3pPr>
            <a:lvl4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4pPr>
            <a:lvl5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a:ln>
                  <a:noFill/>
                </a:ln>
                <a:solidFill>
                  <a:schemeClr val="tx2"/>
                </a:solidFill>
                <a:effectLst/>
                <a:latin typeface="+mn-lt"/>
                <a:ea typeface="+mn-ea"/>
                <a:cs typeface="Arial" pitchFamily="34" charset="0"/>
              </a:defRPr>
            </a:lvl5pPr>
            <a:lvl6pPr>
              <a:tabLst>
                <a:tab pos="3889375" algn="r"/>
              </a:tabLst>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Placeholder 10"/>
          <p:cNvSpPr>
            <a:spLocks noGrp="1"/>
          </p:cNvSpPr>
          <p:nvPr>
            <p:ph type="title"/>
          </p:nvPr>
        </p:nvSpPr>
        <p:spPr bwMode="gray">
          <a:xfrm>
            <a:off x="414338" y="450279"/>
            <a:ext cx="8330184" cy="329184"/>
          </a:xfrm>
          <a:prstGeom prst="rect">
            <a:avLst/>
          </a:prstGeom>
        </p:spPr>
        <p:txBody>
          <a:bodyPr lIns="0" tIns="0" rIns="0" bIns="0">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lang="en-US" smtClean="0"/>
              <a:t>Click to edit Master title style</a:t>
            </a:r>
            <a:endParaRPr lang="en-US" dirty="0"/>
          </a:p>
        </p:txBody>
      </p:sp>
      <p:sp>
        <p:nvSpPr>
          <p:cNvPr id="5" name="Content Placeholder 20"/>
          <p:cNvSpPr>
            <a:spLocks noGrp="1"/>
          </p:cNvSpPr>
          <p:nvPr>
            <p:ph sz="quarter" idx="12"/>
          </p:nvPr>
        </p:nvSpPr>
        <p:spPr bwMode="gray">
          <a:xfrm>
            <a:off x="4724400" y="1399030"/>
            <a:ext cx="3999155" cy="4882896"/>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noAutofit/>
          </a:bodyPr>
          <a:lstStyle>
            <a:lvl1pPr marR="0" algn="l" defTabSz="914400" rtl="0" eaLnBrk="1" fontAlgn="base" latinLnBrk="0" hangingPunct="1">
              <a:lnSpc>
                <a:spcPct val="100000"/>
              </a:lnSpc>
              <a:spcAft>
                <a:spcPct val="0"/>
              </a:spcAft>
              <a:buFont typeface="Arial" pitchFamily="34" charset="0"/>
              <a:tabLst/>
              <a:defRPr kumimoji="0" lang="en-US" sz="2000" b="0" i="0" u="none" strike="noStrike" kern="1200" cap="none" normalizeH="0" baseline="0" dirty="0" smtClean="0">
                <a:ln>
                  <a:noFill/>
                </a:ln>
                <a:solidFill>
                  <a:schemeClr val="tx2"/>
                </a:solidFill>
                <a:effectLst/>
                <a:latin typeface="+mn-lt"/>
                <a:ea typeface="+mn-ea"/>
                <a:cs typeface="Arial" pitchFamily="34" charset="0"/>
              </a:defRPr>
            </a:lvl1pPr>
            <a:lvl2pPr marR="0" algn="l" defTabSz="914400" rtl="0" eaLnBrk="1" fontAlgn="base" latinLnBrk="0" hangingPunct="1">
              <a:lnSpc>
                <a:spcPct val="100000"/>
              </a:lnSpc>
              <a:spcAft>
                <a:spcPct val="0"/>
              </a:spcAft>
              <a:buFont typeface="Arial" pitchFamily="34" charset="0"/>
              <a:tabLst/>
              <a:defRPr kumimoji="0" lang="en-US" sz="2000" b="0" i="0" u="none" strike="noStrike" kern="1200" cap="none" normalizeH="0" baseline="0" dirty="0" smtClean="0">
                <a:ln>
                  <a:noFill/>
                </a:ln>
                <a:solidFill>
                  <a:schemeClr val="tx2"/>
                </a:solidFill>
                <a:effectLst/>
                <a:latin typeface="+mn-lt"/>
                <a:ea typeface="+mn-ea"/>
                <a:cs typeface="Arial" pitchFamily="34" charset="0"/>
              </a:defRPr>
            </a:lvl2pPr>
            <a:lvl3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3pPr>
            <a:lvl4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4pPr>
            <a:lvl5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a:ln>
                  <a:noFill/>
                </a:ln>
                <a:solidFill>
                  <a:schemeClr val="tx2"/>
                </a:solidFill>
                <a:effectLst/>
                <a:latin typeface="+mn-lt"/>
                <a:ea typeface="+mn-ea"/>
                <a:cs typeface="Arial" pitchFamily="34" charset="0"/>
              </a:defRPr>
            </a:lvl5pPr>
            <a:lvl6pPr>
              <a:tabLst>
                <a:tab pos="3889375" algn="r"/>
              </a:tabLst>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942831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11" name="Title Placeholder 10"/>
          <p:cNvSpPr>
            <a:spLocks noGrp="1"/>
          </p:cNvSpPr>
          <p:nvPr>
            <p:ph type="title"/>
          </p:nvPr>
        </p:nvSpPr>
        <p:spPr bwMode="gray">
          <a:xfrm>
            <a:off x="414338" y="450279"/>
            <a:ext cx="8330184" cy="329184"/>
          </a:xfrm>
          <a:prstGeom prst="rect">
            <a:avLst/>
          </a:prstGeom>
        </p:spPr>
        <p:txBody>
          <a:bodyPr lIns="0" tIns="0" rIns="0" bIns="0">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lang="en-US" smtClean="0"/>
              <a:t>Click to edit Master title style</a:t>
            </a:r>
            <a:endParaRPr lang="en-US" dirty="0"/>
          </a:p>
        </p:txBody>
      </p:sp>
      <p:sp>
        <p:nvSpPr>
          <p:cNvPr id="6" name="Content Placeholder 20"/>
          <p:cNvSpPr>
            <a:spLocks noGrp="1"/>
          </p:cNvSpPr>
          <p:nvPr>
            <p:ph sz="quarter" idx="12"/>
          </p:nvPr>
        </p:nvSpPr>
        <p:spPr bwMode="gray">
          <a:xfrm>
            <a:off x="411479" y="1399030"/>
            <a:ext cx="2651760" cy="4882896"/>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noAutofit/>
          </a:bodyPr>
          <a:lstStyle>
            <a:lvl1pPr marR="0" algn="l" defTabSz="914400" rtl="0" eaLnBrk="1" fontAlgn="base" latinLnBrk="0" hangingPunct="1">
              <a:lnSpc>
                <a:spcPct val="100000"/>
              </a:lnSpc>
              <a:spcAft>
                <a:spcPct val="0"/>
              </a:spcAft>
              <a:buFont typeface="Arial" pitchFamily="34" charset="0"/>
              <a:tabLst/>
              <a:defRPr kumimoji="0" lang="en-US" sz="2000" b="0" i="0" u="none" strike="noStrike" kern="1200" cap="none" normalizeH="0" baseline="0" dirty="0" smtClean="0">
                <a:ln>
                  <a:noFill/>
                </a:ln>
                <a:solidFill>
                  <a:schemeClr val="tx2"/>
                </a:solidFill>
                <a:effectLst/>
                <a:latin typeface="+mn-lt"/>
                <a:ea typeface="+mn-ea"/>
                <a:cs typeface="Arial" pitchFamily="34" charset="0"/>
              </a:defRPr>
            </a:lvl1pPr>
            <a:lvl2pPr marR="0" algn="l" defTabSz="914400" rtl="0" eaLnBrk="1" fontAlgn="base" latinLnBrk="0" hangingPunct="1">
              <a:lnSpc>
                <a:spcPct val="100000"/>
              </a:lnSpc>
              <a:spcAft>
                <a:spcPct val="0"/>
              </a:spcAft>
              <a:buFont typeface="Arial" pitchFamily="34" charset="0"/>
              <a:tabLst/>
              <a:defRPr kumimoji="0" lang="en-US" sz="2000" b="0" i="0" u="none" strike="noStrike" kern="1200" cap="none" normalizeH="0" baseline="0" dirty="0" smtClean="0">
                <a:ln>
                  <a:noFill/>
                </a:ln>
                <a:solidFill>
                  <a:schemeClr val="tx2"/>
                </a:solidFill>
                <a:effectLst/>
                <a:latin typeface="+mn-lt"/>
                <a:ea typeface="+mn-ea"/>
                <a:cs typeface="Arial" pitchFamily="34" charset="0"/>
              </a:defRPr>
            </a:lvl2pPr>
            <a:lvl3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3pPr>
            <a:lvl4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4pPr>
            <a:lvl5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a:ln>
                  <a:noFill/>
                </a:ln>
                <a:solidFill>
                  <a:schemeClr val="tx2"/>
                </a:solidFill>
                <a:effectLst/>
                <a:latin typeface="+mn-lt"/>
                <a:ea typeface="+mn-ea"/>
                <a:cs typeface="Arial" pitchFamily="34" charset="0"/>
              </a:defRPr>
            </a:lvl5pPr>
            <a:lvl6pPr>
              <a:tabLst>
                <a:tab pos="3889375" algn="r"/>
              </a:tabLst>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0"/>
          <p:cNvSpPr>
            <a:spLocks noGrp="1"/>
          </p:cNvSpPr>
          <p:nvPr>
            <p:ph sz="quarter" idx="13"/>
          </p:nvPr>
        </p:nvSpPr>
        <p:spPr bwMode="gray">
          <a:xfrm>
            <a:off x="3239786" y="1399030"/>
            <a:ext cx="2651760" cy="4882896"/>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noAutofit/>
          </a:bodyPr>
          <a:lstStyle>
            <a:lvl1pPr marR="0" algn="l" defTabSz="914400" rtl="0" eaLnBrk="1" fontAlgn="base" latinLnBrk="0" hangingPunct="1">
              <a:lnSpc>
                <a:spcPct val="100000"/>
              </a:lnSpc>
              <a:spcAft>
                <a:spcPct val="0"/>
              </a:spcAft>
              <a:buFont typeface="Arial" pitchFamily="34" charset="0"/>
              <a:tabLst/>
              <a:defRPr kumimoji="0" lang="en-US" sz="2000" b="0" i="0" u="none" strike="noStrike" kern="1200" cap="none" normalizeH="0" baseline="0" dirty="0" smtClean="0">
                <a:ln>
                  <a:noFill/>
                </a:ln>
                <a:solidFill>
                  <a:schemeClr val="tx2"/>
                </a:solidFill>
                <a:effectLst/>
                <a:latin typeface="+mn-lt"/>
                <a:ea typeface="+mn-ea"/>
                <a:cs typeface="Arial" pitchFamily="34" charset="0"/>
              </a:defRPr>
            </a:lvl1pPr>
            <a:lvl2pPr marR="0" algn="l" defTabSz="914400" rtl="0" eaLnBrk="1" fontAlgn="base" latinLnBrk="0" hangingPunct="1">
              <a:lnSpc>
                <a:spcPct val="100000"/>
              </a:lnSpc>
              <a:spcAft>
                <a:spcPct val="0"/>
              </a:spcAft>
              <a:buFont typeface="Arial" pitchFamily="34" charset="0"/>
              <a:tabLst/>
              <a:defRPr kumimoji="0" lang="en-US" sz="2000" b="0" i="0" u="none" strike="noStrike" kern="1200" cap="none" normalizeH="0" baseline="0" dirty="0" smtClean="0">
                <a:ln>
                  <a:noFill/>
                </a:ln>
                <a:solidFill>
                  <a:schemeClr val="tx2"/>
                </a:solidFill>
                <a:effectLst/>
                <a:latin typeface="+mn-lt"/>
                <a:ea typeface="+mn-ea"/>
                <a:cs typeface="Arial" pitchFamily="34" charset="0"/>
              </a:defRPr>
            </a:lvl2pPr>
            <a:lvl3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3pPr>
            <a:lvl4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4pPr>
            <a:lvl5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a:ln>
                  <a:noFill/>
                </a:ln>
                <a:solidFill>
                  <a:schemeClr val="tx2"/>
                </a:solidFill>
                <a:effectLst/>
                <a:latin typeface="+mn-lt"/>
                <a:ea typeface="+mn-ea"/>
                <a:cs typeface="Arial" pitchFamily="34" charset="0"/>
              </a:defRPr>
            </a:lvl5pPr>
            <a:lvl6pPr>
              <a:tabLst>
                <a:tab pos="3889375" algn="r"/>
              </a:tabLst>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0"/>
          <p:cNvSpPr>
            <a:spLocks noGrp="1"/>
          </p:cNvSpPr>
          <p:nvPr>
            <p:ph sz="quarter" idx="14"/>
          </p:nvPr>
        </p:nvSpPr>
        <p:spPr bwMode="gray">
          <a:xfrm>
            <a:off x="6060896" y="1399030"/>
            <a:ext cx="2651760" cy="4882896"/>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noAutofit/>
          </a:bodyPr>
          <a:lstStyle>
            <a:lvl1pPr marR="0" algn="l" defTabSz="914400" rtl="0" eaLnBrk="1" fontAlgn="base" latinLnBrk="0" hangingPunct="1">
              <a:lnSpc>
                <a:spcPct val="100000"/>
              </a:lnSpc>
              <a:spcAft>
                <a:spcPct val="0"/>
              </a:spcAft>
              <a:buFont typeface="Arial" pitchFamily="34" charset="0"/>
              <a:tabLst/>
              <a:defRPr kumimoji="0" lang="en-US" sz="2000" b="0" i="0" u="none" strike="noStrike" kern="1200" cap="none" normalizeH="0" baseline="0" dirty="0" smtClean="0">
                <a:ln>
                  <a:noFill/>
                </a:ln>
                <a:solidFill>
                  <a:schemeClr val="tx2"/>
                </a:solidFill>
                <a:effectLst/>
                <a:latin typeface="+mn-lt"/>
                <a:ea typeface="+mn-ea"/>
                <a:cs typeface="Arial" pitchFamily="34" charset="0"/>
              </a:defRPr>
            </a:lvl1pPr>
            <a:lvl2pPr marR="0" algn="l" defTabSz="914400" rtl="0" eaLnBrk="1" fontAlgn="base" latinLnBrk="0" hangingPunct="1">
              <a:lnSpc>
                <a:spcPct val="100000"/>
              </a:lnSpc>
              <a:spcAft>
                <a:spcPct val="0"/>
              </a:spcAft>
              <a:buFont typeface="Arial" pitchFamily="34" charset="0"/>
              <a:tabLst/>
              <a:defRPr kumimoji="0" lang="en-US" sz="2000" b="0" i="0" u="none" strike="noStrike" kern="1200" cap="none" normalizeH="0" baseline="0" dirty="0" smtClean="0">
                <a:ln>
                  <a:noFill/>
                </a:ln>
                <a:solidFill>
                  <a:schemeClr val="tx2"/>
                </a:solidFill>
                <a:effectLst/>
                <a:latin typeface="+mn-lt"/>
                <a:ea typeface="+mn-ea"/>
                <a:cs typeface="Arial" pitchFamily="34" charset="0"/>
              </a:defRPr>
            </a:lvl2pPr>
            <a:lvl3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3pPr>
            <a:lvl4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4pPr>
            <a:lvl5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a:ln>
                  <a:noFill/>
                </a:ln>
                <a:solidFill>
                  <a:schemeClr val="tx2"/>
                </a:solidFill>
                <a:effectLst/>
                <a:latin typeface="+mn-lt"/>
                <a:ea typeface="+mn-ea"/>
                <a:cs typeface="Arial" pitchFamily="34" charset="0"/>
              </a:defRPr>
            </a:lvl5pPr>
            <a:lvl6pPr>
              <a:tabLst>
                <a:tab pos="3889375" algn="r"/>
              </a:tabLst>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0880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3">
    <p:spTree>
      <p:nvGrpSpPr>
        <p:cNvPr id="1" name=""/>
        <p:cNvGrpSpPr/>
        <p:nvPr/>
      </p:nvGrpSpPr>
      <p:grpSpPr>
        <a:xfrm>
          <a:off x="0" y="0"/>
          <a:ext cx="0" cy="0"/>
          <a:chOff x="0" y="0"/>
          <a:chExt cx="0" cy="0"/>
        </a:xfrm>
      </p:grpSpPr>
      <p:sp>
        <p:nvSpPr>
          <p:cNvPr id="10" name="Rectangle 9"/>
          <p:cNvSpPr/>
          <p:nvPr userDrawn="1"/>
        </p:nvSpPr>
        <p:spPr>
          <a:xfrm>
            <a:off x="345621" y="0"/>
            <a:ext cx="5440825" cy="31432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p:nvPr>
        </p:nvSpPr>
        <p:spPr>
          <a:xfrm>
            <a:off x="621838" y="1093317"/>
            <a:ext cx="4878856" cy="1549865"/>
          </a:xfrm>
        </p:spPr>
        <p:txBody>
          <a:bodyPr/>
          <a:lstStyle>
            <a:lvl1pPr>
              <a:defRPr>
                <a:solidFill>
                  <a:schemeClr val="accent1"/>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621838" y="2668126"/>
            <a:ext cx="4878856" cy="388186"/>
          </a:xfrm>
        </p:spPr>
        <p:txBody>
          <a:bodyPr>
            <a:normAutofit/>
          </a:bodyPr>
          <a:lstStyle>
            <a:lvl1pPr marL="0" indent="0" algn="l">
              <a:spcBef>
                <a:spcPts val="0"/>
              </a:spcBef>
              <a:buNone/>
              <a:defRPr sz="1600" b="0">
                <a:solidFill>
                  <a:srgbClr val="575757"/>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dirty="0"/>
          </a:p>
        </p:txBody>
      </p:sp>
      <p:pic>
        <p:nvPicPr>
          <p:cNvPr id="8" name="Picture 7" descr="DEL_PRI_RGB.gif"/>
          <p:cNvPicPr>
            <a:picLocks noChangeAspect="1"/>
          </p:cNvPicPr>
          <p:nvPr userDrawn="1"/>
        </p:nvPicPr>
        <p:blipFill>
          <a:blip r:embed="rId2" cstate="print"/>
          <a:stretch>
            <a:fillRect/>
          </a:stretch>
        </p:blipFill>
        <p:spPr>
          <a:xfrm>
            <a:off x="579698" y="284522"/>
            <a:ext cx="1720800" cy="322531"/>
          </a:xfrm>
          <a:prstGeom prst="rect">
            <a:avLst/>
          </a:prstGeom>
        </p:spPr>
      </p:pic>
      <p:sp>
        <p:nvSpPr>
          <p:cNvPr id="14" name="Slide Number Placeholder 7"/>
          <p:cNvSpPr>
            <a:spLocks noGrp="1"/>
          </p:cNvSpPr>
          <p:nvPr>
            <p:ph type="sldNum" sz="quarter" idx="4"/>
          </p:nvPr>
        </p:nvSpPr>
        <p:spPr>
          <a:xfrm>
            <a:off x="7971996" y="6407835"/>
            <a:ext cx="792088"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9" name="Footer Placeholder 4"/>
          <p:cNvSpPr>
            <a:spLocks noGrp="1"/>
          </p:cNvSpPr>
          <p:nvPr>
            <p:ph type="ftr" sz="quarter" idx="3"/>
          </p:nvPr>
        </p:nvSpPr>
        <p:spPr>
          <a:xfrm>
            <a:off x="370113" y="6407835"/>
            <a:ext cx="7559473" cy="252000"/>
          </a:xfrm>
          <a:prstGeom prst="rect">
            <a:avLst/>
          </a:prstGeom>
        </p:spPr>
        <p:txBody>
          <a:bodyPr vert="horz" lIns="0" tIns="0" rIns="0" bIns="0" rtlCol="0" anchor="ctr" anchorCtr="0"/>
          <a:lstStyle>
            <a:lvl1pPr algn="l">
              <a:defRPr sz="800" b="0">
                <a:solidFill>
                  <a:srgbClr val="8C8C8C"/>
                </a:solidFill>
              </a:defRPr>
            </a:lvl1pPr>
          </a:lstStyle>
          <a:p>
            <a:r>
              <a:rPr lang="en-US" dirty="0" smtClean="0"/>
              <a:t> © 2014 Deloitte </a:t>
            </a:r>
            <a:r>
              <a:rPr lang="en-US" dirty="0" err="1" smtClean="0"/>
              <a:t>Touche</a:t>
            </a:r>
            <a:r>
              <a:rPr lang="en-US" dirty="0" smtClean="0"/>
              <a:t> Tohmatsu India Private Limited</a:t>
            </a:r>
            <a:endParaRPr lang="en-US" dirty="0"/>
          </a:p>
        </p:txBody>
      </p:sp>
    </p:spTree>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 Graph">
    <p:spTree>
      <p:nvGrpSpPr>
        <p:cNvPr id="1" name=""/>
        <p:cNvGrpSpPr/>
        <p:nvPr/>
      </p:nvGrpSpPr>
      <p:grpSpPr>
        <a:xfrm>
          <a:off x="0" y="0"/>
          <a:ext cx="0" cy="0"/>
          <a:chOff x="0" y="0"/>
          <a:chExt cx="0" cy="0"/>
        </a:xfrm>
      </p:grpSpPr>
      <p:sp>
        <p:nvSpPr>
          <p:cNvPr id="6" name="Content Placeholder 20"/>
          <p:cNvSpPr>
            <a:spLocks noGrp="1"/>
          </p:cNvSpPr>
          <p:nvPr>
            <p:ph sz="quarter" idx="11"/>
          </p:nvPr>
        </p:nvSpPr>
        <p:spPr bwMode="gray">
          <a:xfrm>
            <a:off x="411478" y="1873249"/>
            <a:ext cx="8330184" cy="4270248"/>
          </a:xfrm>
          <a:prstGeom prst="rect">
            <a:avLst/>
          </a:prstGeom>
        </p:spPr>
        <p:txBody>
          <a:bodyPr/>
          <a:lstStyle>
            <a:lvl2pPr>
              <a:defRPr lang="en-US" sz="2000" kern="1200" dirty="0" smtClean="0">
                <a:solidFill>
                  <a:schemeClr val="tx2"/>
                </a:solidFill>
                <a:latin typeface="+mn-lt"/>
                <a:ea typeface="+mn-ea"/>
                <a:cs typeface="+mn-cs"/>
              </a:defRPr>
            </a:lvl2pPr>
            <a:lvl3pPr>
              <a:defRPr lang="en-US" sz="1800" kern="1200" dirty="0" smtClean="0">
                <a:solidFill>
                  <a:schemeClr val="tx2"/>
                </a:solidFill>
                <a:latin typeface="+mn-lt"/>
                <a:ea typeface="+mn-ea"/>
                <a:cs typeface="+mn-cs"/>
              </a:defRPr>
            </a:lvl3pPr>
            <a:lvl4pPr>
              <a:defRPr lang="en-US" sz="1800" kern="1200" dirty="0" smtClean="0">
                <a:solidFill>
                  <a:schemeClr val="tx2"/>
                </a:solidFill>
                <a:latin typeface="+mn-lt"/>
                <a:ea typeface="+mn-ea"/>
                <a:cs typeface="+mn-cs"/>
              </a:defRPr>
            </a:lvl4pPr>
            <a:lvl5pPr>
              <a:defRPr lang="en-US" sz="1800" kern="1200" dirty="0">
                <a:solidFill>
                  <a:schemeClr val="tx2"/>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11"/>
          <p:cNvSpPr>
            <a:spLocks noGrp="1"/>
          </p:cNvSpPr>
          <p:nvPr>
            <p:ph type="body" sz="quarter" idx="13"/>
          </p:nvPr>
        </p:nvSpPr>
        <p:spPr bwMode="gray">
          <a:xfrm>
            <a:off x="414338" y="1397000"/>
            <a:ext cx="8330184" cy="276999"/>
          </a:xfrm>
          <a:prstGeom prst="rect">
            <a:avLst/>
          </a:prstGeom>
        </p:spPr>
        <p:txBody>
          <a:bodyPr>
            <a:noAutofit/>
          </a:bodyPr>
          <a:lstStyle>
            <a:lvl1pPr>
              <a:defRPr sz="2000" b="1">
                <a:latin typeface="+mj-lt"/>
              </a:defRPr>
            </a:lvl1pPr>
          </a:lstStyle>
          <a:p>
            <a:pPr lvl="0"/>
            <a:r>
              <a:rPr lang="en-US" smtClean="0"/>
              <a:t>Click to edit Master text styles</a:t>
            </a:r>
          </a:p>
        </p:txBody>
      </p:sp>
      <p:sp>
        <p:nvSpPr>
          <p:cNvPr id="7" name="Text Placeholder 13"/>
          <p:cNvSpPr>
            <a:spLocks noGrp="1"/>
          </p:cNvSpPr>
          <p:nvPr>
            <p:ph type="body" sz="quarter" idx="15"/>
          </p:nvPr>
        </p:nvSpPr>
        <p:spPr bwMode="gray">
          <a:xfrm>
            <a:off x="411479" y="6153912"/>
            <a:ext cx="3995928" cy="128016"/>
          </a:xfrm>
          <a:prstGeom prst="rect">
            <a:avLst/>
          </a:prstGeom>
          <a:noFill/>
          <a:ln w="12700" algn="ctr">
            <a:noFill/>
            <a:miter lim="800000"/>
            <a:headEnd/>
            <a:tailEnd/>
          </a:ln>
        </p:spPr>
        <p:txBody>
          <a:bodyPr lIns="0" tIns="0" rIns="0" bIns="0" anchor="b">
            <a:spAutoFit/>
          </a:bodyPr>
          <a:lstStyle>
            <a:lvl1pPr algn="l" rtl="0" fontAlgn="base">
              <a:lnSpc>
                <a:spcPts val="1000"/>
              </a:lnSpc>
              <a:spcBef>
                <a:spcPct val="0"/>
              </a:spcBef>
              <a:spcAft>
                <a:spcPct val="0"/>
              </a:spcAft>
              <a:defRPr lang="en-US" sz="800" b="0" kern="1200" smtClean="0">
                <a:solidFill>
                  <a:schemeClr val="tx2"/>
                </a:solidFill>
                <a:latin typeface="Arial" pitchFamily="34" charset="0"/>
                <a:ea typeface="+mn-ea"/>
                <a:cs typeface="Arial" pitchFamily="34" charset="0"/>
              </a:defRPr>
            </a:lvl1pPr>
            <a:lvl2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2pPr>
            <a:lvl3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3pPr>
            <a:lvl4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4pPr>
            <a:lvl5pPr algn="l" rtl="0" fontAlgn="base">
              <a:spcBef>
                <a:spcPct val="0"/>
              </a:spcBef>
              <a:spcAft>
                <a:spcPct val="0"/>
              </a:spcAft>
              <a:defRPr lang="en-US" sz="800" b="0" kern="1200" dirty="0">
                <a:solidFill>
                  <a:schemeClr val="tx1"/>
                </a:solidFill>
                <a:latin typeface="Arial" pitchFamily="34" charset="0"/>
                <a:ea typeface="+mn-ea"/>
                <a:cs typeface="Arial" pitchFamily="34" charset="0"/>
              </a:defRPr>
            </a:lvl5pPr>
          </a:lstStyle>
          <a:p>
            <a:pPr lvl="0"/>
            <a:r>
              <a:rPr lang="en-US" smtClean="0"/>
              <a:t>Click to edit Master text styles</a:t>
            </a:r>
          </a:p>
        </p:txBody>
      </p:sp>
      <p:sp>
        <p:nvSpPr>
          <p:cNvPr id="11" name="Title Placeholder 10"/>
          <p:cNvSpPr>
            <a:spLocks noGrp="1"/>
          </p:cNvSpPr>
          <p:nvPr>
            <p:ph type="title"/>
          </p:nvPr>
        </p:nvSpPr>
        <p:spPr bwMode="gray">
          <a:xfrm>
            <a:off x="414338" y="450279"/>
            <a:ext cx="8330184" cy="329184"/>
          </a:xfrm>
          <a:prstGeom prst="rect">
            <a:avLst/>
          </a:prstGeom>
        </p:spPr>
        <p:txBody>
          <a:bodyPr lIns="0" tIns="0" rIns="0" bIns="0">
            <a:spAutoFit/>
          </a:bodyPr>
          <a:lstStyle>
            <a:lvl1pPr>
              <a:defRPr>
                <a:latin typeface="+mj-lt"/>
              </a:defRPr>
            </a:lvl1pPr>
          </a:lstStyle>
          <a:p>
            <a:pPr marL="0" marR="0" lvl="0" indent="0" algn="l" defTabSz="914400" rtl="0" eaLnBrk="0" fontAlgn="base" latinLnBrk="0" hangingPunct="0">
              <a:lnSpc>
                <a:spcPct val="90000"/>
              </a:lnSpc>
              <a:spcBef>
                <a:spcPct val="0"/>
              </a:spcBef>
              <a:spcAft>
                <a:spcPct val="0"/>
              </a:spcAft>
              <a:buClrTx/>
              <a:buSzTx/>
              <a:buFontTx/>
              <a:buNone/>
              <a:tabLst/>
              <a:defRPr/>
            </a:pPr>
            <a:r>
              <a:rPr lang="en-US" smtClean="0"/>
              <a:t>Click to edit Master title style</a:t>
            </a:r>
            <a:endParaRPr lang="en-US" dirty="0"/>
          </a:p>
        </p:txBody>
      </p:sp>
    </p:spTree>
    <p:extLst>
      <p:ext uri="{BB962C8B-B14F-4D97-AF65-F5344CB8AC3E}">
        <p14:creationId xmlns:p14="http://schemas.microsoft.com/office/powerpoint/2010/main" val="208610837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 Graph">
    <p:spTree>
      <p:nvGrpSpPr>
        <p:cNvPr id="1" name=""/>
        <p:cNvGrpSpPr/>
        <p:nvPr/>
      </p:nvGrpSpPr>
      <p:grpSpPr>
        <a:xfrm>
          <a:off x="0" y="0"/>
          <a:ext cx="0" cy="0"/>
          <a:chOff x="0" y="0"/>
          <a:chExt cx="0" cy="0"/>
        </a:xfrm>
      </p:grpSpPr>
      <p:sp>
        <p:nvSpPr>
          <p:cNvPr id="6" name="Content Placeholder 20"/>
          <p:cNvSpPr>
            <a:spLocks noGrp="1"/>
          </p:cNvSpPr>
          <p:nvPr>
            <p:ph sz="quarter" idx="11"/>
          </p:nvPr>
        </p:nvSpPr>
        <p:spPr bwMode="gray">
          <a:xfrm>
            <a:off x="411479" y="1873248"/>
            <a:ext cx="3999155" cy="4270248"/>
          </a:xfrm>
          <a:prstGeom prst="rect">
            <a:avLst/>
          </a:prstGeom>
        </p:spPr>
        <p:txBody>
          <a:bodyPr/>
          <a:lstStyle>
            <a:lvl2pPr>
              <a:defRPr lang="en-US" sz="2000" kern="1200" dirty="0" smtClean="0">
                <a:solidFill>
                  <a:schemeClr val="tx2"/>
                </a:solidFill>
                <a:latin typeface="+mn-lt"/>
                <a:ea typeface="+mn-ea"/>
                <a:cs typeface="+mn-cs"/>
              </a:defRPr>
            </a:lvl2pPr>
            <a:lvl3pPr>
              <a:defRPr lang="en-US" sz="1800" kern="1200" dirty="0" smtClean="0">
                <a:solidFill>
                  <a:schemeClr val="tx2"/>
                </a:solidFill>
                <a:latin typeface="+mn-lt"/>
                <a:ea typeface="+mn-ea"/>
                <a:cs typeface="+mn-cs"/>
              </a:defRPr>
            </a:lvl3pPr>
            <a:lvl4pPr>
              <a:defRPr lang="en-US" sz="1800" kern="1200" dirty="0" smtClean="0">
                <a:solidFill>
                  <a:schemeClr val="tx2"/>
                </a:solidFill>
                <a:latin typeface="+mn-lt"/>
                <a:ea typeface="+mn-ea"/>
                <a:cs typeface="+mn-cs"/>
              </a:defRPr>
            </a:lvl4pPr>
            <a:lvl5pPr>
              <a:defRPr lang="en-US" sz="1800" kern="1200" dirty="0">
                <a:solidFill>
                  <a:schemeClr val="tx2"/>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11"/>
          <p:cNvSpPr>
            <a:spLocks noGrp="1"/>
          </p:cNvSpPr>
          <p:nvPr>
            <p:ph type="body" sz="quarter" idx="13"/>
          </p:nvPr>
        </p:nvSpPr>
        <p:spPr bwMode="gray">
          <a:xfrm>
            <a:off x="414338" y="1397000"/>
            <a:ext cx="3995928" cy="276999"/>
          </a:xfrm>
          <a:prstGeom prst="rect">
            <a:avLst/>
          </a:prstGeom>
        </p:spPr>
        <p:txBody>
          <a:bodyPr>
            <a:noAutofit/>
          </a:bodyPr>
          <a:lstStyle>
            <a:lvl1pPr>
              <a:defRPr sz="2000" b="1">
                <a:latin typeface="+mj-lt"/>
              </a:defRPr>
            </a:lvl1pPr>
          </a:lstStyle>
          <a:p>
            <a:pPr lvl="0"/>
            <a:r>
              <a:rPr lang="en-US" smtClean="0"/>
              <a:t>Click to edit Master text styles</a:t>
            </a:r>
          </a:p>
        </p:txBody>
      </p:sp>
      <p:sp>
        <p:nvSpPr>
          <p:cNvPr id="14" name="Text Placeholder 13"/>
          <p:cNvSpPr>
            <a:spLocks noGrp="1"/>
          </p:cNvSpPr>
          <p:nvPr>
            <p:ph type="body" sz="quarter" idx="15"/>
          </p:nvPr>
        </p:nvSpPr>
        <p:spPr bwMode="gray">
          <a:xfrm>
            <a:off x="411479" y="6153912"/>
            <a:ext cx="3995928" cy="128016"/>
          </a:xfrm>
          <a:prstGeom prst="rect">
            <a:avLst/>
          </a:prstGeom>
          <a:noFill/>
          <a:ln w="12700" algn="ctr">
            <a:noFill/>
            <a:miter lim="800000"/>
            <a:headEnd/>
            <a:tailEnd/>
          </a:ln>
        </p:spPr>
        <p:txBody>
          <a:bodyPr lIns="0" tIns="0" rIns="0" bIns="0" anchor="b">
            <a:spAutoFit/>
          </a:bodyPr>
          <a:lstStyle>
            <a:lvl1pPr algn="l" rtl="0" fontAlgn="base">
              <a:lnSpc>
                <a:spcPts val="1000"/>
              </a:lnSpc>
              <a:spcBef>
                <a:spcPct val="0"/>
              </a:spcBef>
              <a:spcAft>
                <a:spcPct val="0"/>
              </a:spcAft>
              <a:defRPr lang="en-US" sz="800" b="0" kern="1200" smtClean="0">
                <a:solidFill>
                  <a:srgbClr val="002776"/>
                </a:solidFill>
                <a:latin typeface="Arial" pitchFamily="34" charset="0"/>
                <a:ea typeface="+mn-ea"/>
                <a:cs typeface="Arial" pitchFamily="34" charset="0"/>
              </a:defRPr>
            </a:lvl1pPr>
            <a:lvl2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2pPr>
            <a:lvl3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3pPr>
            <a:lvl4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4pPr>
            <a:lvl5pPr algn="l" rtl="0" fontAlgn="base">
              <a:spcBef>
                <a:spcPct val="0"/>
              </a:spcBef>
              <a:spcAft>
                <a:spcPct val="0"/>
              </a:spcAft>
              <a:defRPr lang="en-US" sz="800" b="0" kern="1200" dirty="0">
                <a:solidFill>
                  <a:schemeClr val="tx1"/>
                </a:solidFill>
                <a:latin typeface="Arial" pitchFamily="34" charset="0"/>
                <a:ea typeface="+mn-ea"/>
                <a:cs typeface="Arial" pitchFamily="34" charset="0"/>
              </a:defRPr>
            </a:lvl5pPr>
          </a:lstStyle>
          <a:p>
            <a:pPr lvl="0"/>
            <a:r>
              <a:rPr lang="en-US" smtClean="0"/>
              <a:t>Click to edit Master text styles</a:t>
            </a:r>
          </a:p>
        </p:txBody>
      </p:sp>
      <p:sp>
        <p:nvSpPr>
          <p:cNvPr id="16" name="Title Placeholder 10"/>
          <p:cNvSpPr>
            <a:spLocks noGrp="1"/>
          </p:cNvSpPr>
          <p:nvPr>
            <p:ph type="title"/>
          </p:nvPr>
        </p:nvSpPr>
        <p:spPr bwMode="gray">
          <a:xfrm>
            <a:off x="414338" y="450279"/>
            <a:ext cx="8330184" cy="329184"/>
          </a:xfrm>
          <a:prstGeom prst="rect">
            <a:avLst/>
          </a:prstGeom>
        </p:spPr>
        <p:txBody>
          <a:bodyPr lIns="0" tIns="0" rIns="0" bIns="0">
            <a:spAutoFit/>
          </a:bodyPr>
          <a:lstStyle>
            <a:lvl1pPr>
              <a:defRPr>
                <a:latin typeface="+mj-lt"/>
              </a:defRPr>
            </a:lvl1pPr>
          </a:lstStyle>
          <a:p>
            <a:pPr marL="0" marR="0" lvl="0" indent="0" algn="l" defTabSz="914400" rtl="0" eaLnBrk="0" fontAlgn="base" latinLnBrk="0" hangingPunct="0">
              <a:lnSpc>
                <a:spcPct val="90000"/>
              </a:lnSpc>
              <a:spcBef>
                <a:spcPct val="0"/>
              </a:spcBef>
              <a:spcAft>
                <a:spcPct val="0"/>
              </a:spcAft>
              <a:buClrTx/>
              <a:buSzTx/>
              <a:buFontTx/>
              <a:buNone/>
              <a:tabLst/>
              <a:defRPr/>
            </a:pPr>
            <a:r>
              <a:rPr lang="en-US" smtClean="0"/>
              <a:t>Click to edit Master title style</a:t>
            </a:r>
            <a:endParaRPr lang="en-US" dirty="0"/>
          </a:p>
        </p:txBody>
      </p:sp>
      <p:sp>
        <p:nvSpPr>
          <p:cNvPr id="9" name="Content Placeholder 20"/>
          <p:cNvSpPr>
            <a:spLocks noGrp="1"/>
          </p:cNvSpPr>
          <p:nvPr>
            <p:ph sz="quarter" idx="16"/>
          </p:nvPr>
        </p:nvSpPr>
        <p:spPr bwMode="gray">
          <a:xfrm>
            <a:off x="4724400" y="1873248"/>
            <a:ext cx="3999155" cy="4270248"/>
          </a:xfrm>
          <a:prstGeom prst="rect">
            <a:avLst/>
          </a:prstGeom>
        </p:spPr>
        <p:txBody>
          <a:bodyPr/>
          <a:lstStyle>
            <a:lvl2pPr>
              <a:defRPr lang="en-US" sz="2000" kern="1200" dirty="0" smtClean="0">
                <a:solidFill>
                  <a:schemeClr val="tx2"/>
                </a:solidFill>
                <a:latin typeface="+mn-lt"/>
                <a:ea typeface="+mn-ea"/>
                <a:cs typeface="+mn-cs"/>
              </a:defRPr>
            </a:lvl2pPr>
            <a:lvl3pPr>
              <a:defRPr lang="en-US" sz="1800" kern="1200" dirty="0" smtClean="0">
                <a:solidFill>
                  <a:schemeClr val="tx2"/>
                </a:solidFill>
                <a:latin typeface="+mn-lt"/>
                <a:ea typeface="+mn-ea"/>
                <a:cs typeface="+mn-cs"/>
              </a:defRPr>
            </a:lvl3pPr>
            <a:lvl4pPr>
              <a:defRPr lang="en-US" sz="1800" kern="1200" dirty="0" smtClean="0">
                <a:solidFill>
                  <a:schemeClr val="tx2"/>
                </a:solidFill>
                <a:latin typeface="+mn-lt"/>
                <a:ea typeface="+mn-ea"/>
                <a:cs typeface="+mn-cs"/>
              </a:defRPr>
            </a:lvl4pPr>
            <a:lvl5pPr>
              <a:defRPr lang="en-US" sz="1800" kern="1200" dirty="0">
                <a:solidFill>
                  <a:schemeClr val="tx2"/>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11"/>
          <p:cNvSpPr>
            <a:spLocks noGrp="1"/>
          </p:cNvSpPr>
          <p:nvPr>
            <p:ph type="body" sz="quarter" idx="17"/>
          </p:nvPr>
        </p:nvSpPr>
        <p:spPr bwMode="gray">
          <a:xfrm>
            <a:off x="4727259" y="1397000"/>
            <a:ext cx="3995928" cy="276999"/>
          </a:xfrm>
          <a:prstGeom prst="rect">
            <a:avLst/>
          </a:prstGeom>
        </p:spPr>
        <p:txBody>
          <a:bodyPr>
            <a:noAutofit/>
          </a:bodyPr>
          <a:lstStyle>
            <a:lvl1pPr>
              <a:defRPr sz="2000" b="1">
                <a:latin typeface="+mj-lt"/>
              </a:defRPr>
            </a:lvl1pPr>
          </a:lstStyle>
          <a:p>
            <a:pPr lvl="0"/>
            <a:r>
              <a:rPr lang="en-US" smtClean="0"/>
              <a:t>Click to edit Master text styles</a:t>
            </a:r>
          </a:p>
        </p:txBody>
      </p:sp>
      <p:sp>
        <p:nvSpPr>
          <p:cNvPr id="11" name="Text Placeholder 13"/>
          <p:cNvSpPr>
            <a:spLocks noGrp="1"/>
          </p:cNvSpPr>
          <p:nvPr>
            <p:ph type="body" sz="quarter" idx="18"/>
          </p:nvPr>
        </p:nvSpPr>
        <p:spPr bwMode="gray">
          <a:xfrm>
            <a:off x="4724400" y="6153912"/>
            <a:ext cx="3995928" cy="128016"/>
          </a:xfrm>
          <a:prstGeom prst="rect">
            <a:avLst/>
          </a:prstGeom>
          <a:noFill/>
          <a:ln w="12700" algn="ctr">
            <a:noFill/>
            <a:miter lim="800000"/>
            <a:headEnd/>
            <a:tailEnd/>
          </a:ln>
        </p:spPr>
        <p:txBody>
          <a:bodyPr lIns="0" tIns="0" rIns="0" bIns="0" anchor="b">
            <a:spAutoFit/>
          </a:bodyPr>
          <a:lstStyle>
            <a:lvl1pPr algn="l" rtl="0" fontAlgn="base">
              <a:lnSpc>
                <a:spcPts val="1000"/>
              </a:lnSpc>
              <a:spcBef>
                <a:spcPct val="0"/>
              </a:spcBef>
              <a:spcAft>
                <a:spcPct val="0"/>
              </a:spcAft>
              <a:defRPr lang="en-US" sz="800" b="0" kern="1200" smtClean="0">
                <a:solidFill>
                  <a:srgbClr val="002776"/>
                </a:solidFill>
                <a:latin typeface="Arial" pitchFamily="34" charset="0"/>
                <a:ea typeface="+mn-ea"/>
                <a:cs typeface="Arial" pitchFamily="34" charset="0"/>
              </a:defRPr>
            </a:lvl1pPr>
            <a:lvl2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2pPr>
            <a:lvl3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3pPr>
            <a:lvl4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4pPr>
            <a:lvl5pPr algn="l" rtl="0" fontAlgn="base">
              <a:spcBef>
                <a:spcPct val="0"/>
              </a:spcBef>
              <a:spcAft>
                <a:spcPct val="0"/>
              </a:spcAft>
              <a:defRPr lang="en-US" sz="800" b="0" kern="1200" dirty="0">
                <a:solidFill>
                  <a:schemeClr val="tx1"/>
                </a:solidFill>
                <a:latin typeface="Arial" pitchFamily="34" charset="0"/>
                <a:ea typeface="+mn-ea"/>
                <a:cs typeface="Arial" pitchFamily="34" charset="0"/>
              </a:defRPr>
            </a:lvl5pPr>
          </a:lstStyle>
          <a:p>
            <a:pPr lvl="0"/>
            <a:r>
              <a:rPr lang="en-US" smtClean="0"/>
              <a:t>Click to edit Master text styles</a:t>
            </a:r>
          </a:p>
        </p:txBody>
      </p:sp>
    </p:spTree>
    <p:extLst>
      <p:ext uri="{BB962C8B-B14F-4D97-AF65-F5344CB8AC3E}">
        <p14:creationId xmlns:p14="http://schemas.microsoft.com/office/powerpoint/2010/main" val="274884953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Placeholder 10"/>
          <p:cNvSpPr>
            <a:spLocks noGrp="1"/>
          </p:cNvSpPr>
          <p:nvPr>
            <p:ph type="title"/>
          </p:nvPr>
        </p:nvSpPr>
        <p:spPr bwMode="gray">
          <a:xfrm>
            <a:off x="414338" y="450279"/>
            <a:ext cx="8330184" cy="329184"/>
          </a:xfrm>
          <a:prstGeom prst="rect">
            <a:avLst/>
          </a:prstGeom>
        </p:spPr>
        <p:txBody>
          <a:bodyPr lIns="0" tIns="0" rIns="0" bIns="0">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lang="en-US" smtClean="0"/>
              <a:t>Click to edit Master title style</a:t>
            </a:r>
            <a:endParaRPr lang="en-US" dirty="0"/>
          </a:p>
        </p:txBody>
      </p:sp>
    </p:spTree>
    <p:extLst>
      <p:ext uri="{BB962C8B-B14F-4D97-AF65-F5344CB8AC3E}">
        <p14:creationId xmlns:p14="http://schemas.microsoft.com/office/powerpoint/2010/main" val="6571441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chemeClr val="bg1"/>
        </a:solidFill>
        <a:effectLst/>
      </p:bgPr>
    </p:bg>
    <p:spTree>
      <p:nvGrpSpPr>
        <p:cNvPr id="1" name=""/>
        <p:cNvGrpSpPr/>
        <p:nvPr/>
      </p:nvGrpSpPr>
      <p:grpSpPr>
        <a:xfrm>
          <a:off x="0" y="0"/>
          <a:ext cx="0" cy="0"/>
          <a:chOff x="0" y="0"/>
          <a:chExt cx="0" cy="0"/>
        </a:xfrm>
      </p:grpSpPr>
      <p:pic>
        <p:nvPicPr>
          <p:cNvPr id="5" name="Picture 19" descr="DEL_PRI_RGB"/>
          <p:cNvPicPr>
            <a:picLocks noChangeAspect="1" noChangeArrowheads="1"/>
          </p:cNvPicPr>
          <p:nvPr userDrawn="1"/>
        </p:nvPicPr>
        <p:blipFill>
          <a:blip r:embed="rId2" cstate="print"/>
          <a:srcRect l="11237" t="27428" r="9845" b="25551"/>
          <a:stretch>
            <a:fillRect/>
          </a:stretch>
        </p:blipFill>
        <p:spPr bwMode="gray">
          <a:xfrm>
            <a:off x="2844800" y="3032125"/>
            <a:ext cx="3451225" cy="790575"/>
          </a:xfrm>
          <a:prstGeom prst="rect">
            <a:avLst/>
          </a:prstGeom>
          <a:noFill/>
          <a:ln w="9525">
            <a:noFill/>
            <a:miter lim="800000"/>
            <a:headEnd/>
            <a:tailEnd/>
          </a:ln>
        </p:spPr>
      </p:pic>
      <p:sp>
        <p:nvSpPr>
          <p:cNvPr id="3" name="Text Placeholder 5"/>
          <p:cNvSpPr>
            <a:spLocks noGrp="1"/>
          </p:cNvSpPr>
          <p:nvPr>
            <p:ph type="body" sz="quarter" idx="10"/>
          </p:nvPr>
        </p:nvSpPr>
        <p:spPr bwMode="gray">
          <a:xfrm>
            <a:off x="402336" y="5458968"/>
            <a:ext cx="4937760" cy="1152144"/>
          </a:xfrm>
        </p:spPr>
        <p:txBody>
          <a:bodyPr anchor="b" anchorCtr="0">
            <a:noAutofit/>
          </a:bodyPr>
          <a:lstStyle>
            <a:lvl1pPr>
              <a:lnSpc>
                <a:spcPts val="800"/>
              </a:lnSpc>
              <a:spcBef>
                <a:spcPts val="400"/>
              </a:spcBef>
              <a:spcAft>
                <a:spcPts val="400"/>
              </a:spcAft>
              <a:defRPr sz="700"/>
            </a:lvl1pPr>
          </a:lstStyle>
          <a:p>
            <a:pPr lvl="0"/>
            <a:r>
              <a:rPr lang="en-US" smtClean="0"/>
              <a:t>Click to edit Master text styles</a:t>
            </a:r>
          </a:p>
        </p:txBody>
      </p:sp>
    </p:spTree>
    <p:extLst>
      <p:ext uri="{BB962C8B-B14F-4D97-AF65-F5344CB8AC3E}">
        <p14:creationId xmlns:p14="http://schemas.microsoft.com/office/powerpoint/2010/main" val="193787012"/>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00050" y="407988"/>
            <a:ext cx="8337550" cy="365125"/>
          </a:xfrm>
        </p:spPr>
        <p:txBody>
          <a:bodyPr/>
          <a:lstStyle>
            <a:lvl1pPr>
              <a:defRPr sz="2400"/>
            </a:lvl1pPr>
          </a:lstStyle>
          <a:p>
            <a:r>
              <a:rPr lang="en-US" dirty="0" smtClean="0"/>
              <a:t>Click to edit Master title style</a:t>
            </a:r>
            <a:endParaRPr lang="en-US" dirty="0"/>
          </a:p>
        </p:txBody>
      </p:sp>
      <p:sp>
        <p:nvSpPr>
          <p:cNvPr id="3" name="Table Placeholder 2"/>
          <p:cNvSpPr>
            <a:spLocks noGrp="1"/>
          </p:cNvSpPr>
          <p:nvPr>
            <p:ph type="tbl" idx="1"/>
          </p:nvPr>
        </p:nvSpPr>
        <p:spPr>
          <a:xfrm>
            <a:off x="400050" y="1154113"/>
            <a:ext cx="8337550" cy="5135562"/>
          </a:xfrm>
        </p:spPr>
        <p:txBody>
          <a:bodyPr/>
          <a:lstStyle/>
          <a:p>
            <a:pPr lvl="0"/>
            <a:r>
              <a:rPr lang="en-US" noProof="0" dirty="0" smtClean="0"/>
              <a:t>Click icon to add table</a:t>
            </a:r>
          </a:p>
        </p:txBody>
      </p:sp>
    </p:spTree>
    <p:extLst>
      <p:ext uri="{BB962C8B-B14F-4D97-AF65-F5344CB8AC3E}">
        <p14:creationId xmlns:p14="http://schemas.microsoft.com/office/powerpoint/2010/main" val="421779677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06400" y="228600"/>
            <a:ext cx="77724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76400"/>
            <a:ext cx="40132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22800" y="1676400"/>
            <a:ext cx="4013200" cy="4419600"/>
          </a:xfrm>
        </p:spPr>
        <p:txBody>
          <a:bodyPr/>
          <a:lstStyle/>
          <a:p>
            <a:endParaRPr lang="en-US" dirty="0"/>
          </a:p>
        </p:txBody>
      </p:sp>
      <p:sp>
        <p:nvSpPr>
          <p:cNvPr id="5" name="Footer Placeholder 4"/>
          <p:cNvSpPr>
            <a:spLocks noGrp="1"/>
          </p:cNvSpPr>
          <p:nvPr>
            <p:ph type="ftr" sz="quarter" idx="10"/>
          </p:nvPr>
        </p:nvSpPr>
        <p:spPr>
          <a:xfrm>
            <a:off x="3124200" y="6229350"/>
            <a:ext cx="2895600" cy="457200"/>
          </a:xfrm>
          <a:prstGeom prst="rect">
            <a:avLst/>
          </a:prstGeom>
        </p:spPr>
        <p:txBody>
          <a:bodyPr/>
          <a:lstStyle>
            <a:lvl1pPr>
              <a:defRPr/>
            </a:lvl1pPr>
          </a:lstStyle>
          <a:p>
            <a:pPr algn="ctr" fontAlgn="base">
              <a:spcBef>
                <a:spcPct val="20000"/>
              </a:spcBef>
              <a:spcAft>
                <a:spcPct val="0"/>
              </a:spcAft>
            </a:pPr>
            <a:endParaRPr lang="en-US" sz="1100" b="1" dirty="0">
              <a:solidFill>
                <a:srgbClr val="002776"/>
              </a:solidFill>
              <a:cs typeface="Arial" pitchFamily="34" charset="0"/>
            </a:endParaRPr>
          </a:p>
        </p:txBody>
      </p:sp>
      <p:sp>
        <p:nvSpPr>
          <p:cNvPr id="6" name="Slide Number Placeholder 5"/>
          <p:cNvSpPr>
            <a:spLocks noGrp="1"/>
          </p:cNvSpPr>
          <p:nvPr>
            <p:ph type="sldNum" sz="quarter" idx="11"/>
          </p:nvPr>
        </p:nvSpPr>
        <p:spPr>
          <a:xfrm>
            <a:off x="6731000" y="6229350"/>
            <a:ext cx="1905000" cy="457200"/>
          </a:xfrm>
          <a:prstGeom prst="rect">
            <a:avLst/>
          </a:prstGeom>
        </p:spPr>
        <p:txBody>
          <a:bodyPr/>
          <a:lstStyle>
            <a:lvl1pPr>
              <a:defRPr/>
            </a:lvl1pPr>
          </a:lstStyle>
          <a:p>
            <a:pPr algn="ctr" fontAlgn="base">
              <a:spcBef>
                <a:spcPct val="20000"/>
              </a:spcBef>
              <a:spcAft>
                <a:spcPct val="0"/>
              </a:spcAft>
            </a:pPr>
            <a:fld id="{23E78509-CE1B-466F-B39E-98D3CF996649}" type="slidenum">
              <a:rPr lang="en-US" sz="1100" b="1">
                <a:solidFill>
                  <a:srgbClr val="002776"/>
                </a:solidFill>
                <a:cs typeface="Arial" pitchFamily="34" charset="0"/>
              </a:rPr>
              <a:pPr algn="ctr" fontAlgn="base">
                <a:spcBef>
                  <a:spcPct val="20000"/>
                </a:spcBef>
                <a:spcAft>
                  <a:spcPct val="0"/>
                </a:spcAft>
              </a:pPr>
              <a:t>‹#›</a:t>
            </a:fld>
            <a:endParaRPr lang="en-US" sz="1100" b="1" dirty="0">
              <a:solidFill>
                <a:srgbClr val="002776"/>
              </a:solidFill>
              <a:cs typeface="Arial" pitchFamily="34" charset="0"/>
            </a:endParaRPr>
          </a:p>
        </p:txBody>
      </p:sp>
    </p:spTree>
    <p:extLst>
      <p:ext uri="{BB962C8B-B14F-4D97-AF65-F5344CB8AC3E}">
        <p14:creationId xmlns:p14="http://schemas.microsoft.com/office/powerpoint/2010/main" val="9587552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52425" y="1003300"/>
            <a:ext cx="4175125" cy="1785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79950" y="1003300"/>
            <a:ext cx="4175125" cy="1785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6103545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pPr algn="ctr" fontAlgn="base">
              <a:spcBef>
                <a:spcPct val="20000"/>
              </a:spcBef>
              <a:spcAft>
                <a:spcPct val="0"/>
              </a:spcAft>
            </a:pPr>
            <a:endParaRPr lang="en-US" sz="1100" b="1" dirty="0">
              <a:solidFill>
                <a:srgbClr val="002776"/>
              </a:solidFill>
              <a:cs typeface="Arial" pitchFamily="34" charset="0"/>
            </a:endParaRPr>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pPr algn="ctr" fontAlgn="base">
              <a:spcBef>
                <a:spcPct val="20000"/>
              </a:spcBef>
              <a:spcAft>
                <a:spcPct val="0"/>
              </a:spcAft>
            </a:pPr>
            <a:endParaRPr lang="en-US" sz="1100" b="1" dirty="0">
              <a:solidFill>
                <a:srgbClr val="002776"/>
              </a:solidFill>
              <a:cs typeface="Arial" pitchFamily="34" charset="0"/>
            </a:endParaRPr>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pPr algn="ctr" fontAlgn="base">
              <a:spcBef>
                <a:spcPct val="20000"/>
              </a:spcBef>
              <a:spcAft>
                <a:spcPct val="0"/>
              </a:spcAft>
            </a:pPr>
            <a:fld id="{D106A00B-9B70-41CA-9E6A-0DDA8410FBEF}" type="slidenum">
              <a:rPr lang="en-US" sz="1100" b="1" smtClean="0">
                <a:solidFill>
                  <a:srgbClr val="002776"/>
                </a:solidFill>
                <a:cs typeface="Arial" pitchFamily="34" charset="0"/>
              </a:rPr>
              <a:pPr algn="ctr" fontAlgn="base">
                <a:spcBef>
                  <a:spcPct val="20000"/>
                </a:spcBef>
                <a:spcAft>
                  <a:spcPct val="0"/>
                </a:spcAft>
              </a:pPr>
              <a:t>‹#›</a:t>
            </a:fld>
            <a:endParaRPr lang="en-US" sz="1100" b="1" dirty="0">
              <a:solidFill>
                <a:srgbClr val="002776"/>
              </a:solidFill>
              <a:cs typeface="Arial" pitchFamily="34" charset="0"/>
            </a:endParaRPr>
          </a:p>
        </p:txBody>
      </p:sp>
    </p:spTree>
    <p:extLst>
      <p:ext uri="{BB962C8B-B14F-4D97-AF65-F5344CB8AC3E}">
        <p14:creationId xmlns:p14="http://schemas.microsoft.com/office/powerpoint/2010/main" val="91681434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939850871"/>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31388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1">
    <p:spTree>
      <p:nvGrpSpPr>
        <p:cNvPr id="1" name=""/>
        <p:cNvGrpSpPr/>
        <p:nvPr/>
      </p:nvGrpSpPr>
      <p:grpSpPr>
        <a:xfrm>
          <a:off x="0" y="0"/>
          <a:ext cx="0" cy="0"/>
          <a:chOff x="0" y="0"/>
          <a:chExt cx="0" cy="0"/>
        </a:xfrm>
      </p:grpSpPr>
      <p:sp>
        <p:nvSpPr>
          <p:cNvPr id="9" name="Text Placeholder 8"/>
          <p:cNvSpPr>
            <a:spLocks noGrp="1"/>
          </p:cNvSpPr>
          <p:nvPr>
            <p:ph type="body" sz="quarter" idx="13"/>
          </p:nvPr>
        </p:nvSpPr>
        <p:spPr>
          <a:xfrm>
            <a:off x="370113" y="765175"/>
            <a:ext cx="8388000" cy="969282"/>
          </a:xfrm>
        </p:spPr>
        <p:txBody>
          <a:bodyPr>
            <a:normAutofit/>
          </a:bodyPr>
          <a:lstStyle>
            <a:lvl1pPr marL="0" indent="0">
              <a:buNone/>
              <a:defRPr sz="3000" b="0">
                <a:solidFill>
                  <a:srgbClr val="575757"/>
                </a:solidFill>
              </a:defRPr>
            </a:lvl1pPr>
          </a:lstStyle>
          <a:p>
            <a:pPr lvl="0"/>
            <a:r>
              <a:rPr lang="en-US" smtClean="0"/>
              <a:t>Click to edit Master text styles</a:t>
            </a:r>
          </a:p>
        </p:txBody>
      </p:sp>
      <p:sp>
        <p:nvSpPr>
          <p:cNvPr id="14" name="Title Placeholder 1"/>
          <p:cNvSpPr>
            <a:spLocks noGrp="1"/>
          </p:cNvSpPr>
          <p:nvPr>
            <p:ph type="title"/>
          </p:nvPr>
        </p:nvSpPr>
        <p:spPr>
          <a:xfrm>
            <a:off x="370113" y="295683"/>
            <a:ext cx="8388000" cy="469492"/>
          </a:xfrm>
          <a:prstGeom prst="rect">
            <a:avLst/>
          </a:prstGeom>
        </p:spPr>
        <p:txBody>
          <a:bodyPr vert="horz" lIns="0" tIns="0" rIns="0" bIns="0" rtlCol="0" anchor="t" anchorCtr="0">
            <a:noAutofit/>
          </a:bodyPr>
          <a:lstStyle/>
          <a:p>
            <a:r>
              <a:rPr lang="en-US" smtClean="0"/>
              <a:t>Click to edit Master title style</a:t>
            </a:r>
            <a:endParaRPr lang="en-GB" dirty="0"/>
          </a:p>
        </p:txBody>
      </p:sp>
      <p:sp>
        <p:nvSpPr>
          <p:cNvPr id="20" name="Text Placeholder 19"/>
          <p:cNvSpPr>
            <a:spLocks noGrp="1"/>
          </p:cNvSpPr>
          <p:nvPr>
            <p:ph type="body" sz="quarter" idx="14"/>
          </p:nvPr>
        </p:nvSpPr>
        <p:spPr>
          <a:xfrm>
            <a:off x="370800" y="1810800"/>
            <a:ext cx="8388000" cy="4536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Footer Placeholder 4"/>
          <p:cNvSpPr>
            <a:spLocks noGrp="1"/>
          </p:cNvSpPr>
          <p:nvPr>
            <p:ph type="ftr" sz="quarter" idx="3"/>
          </p:nvPr>
        </p:nvSpPr>
        <p:spPr>
          <a:xfrm>
            <a:off x="370113" y="6407835"/>
            <a:ext cx="7559473" cy="252000"/>
          </a:xfrm>
          <a:prstGeom prst="rect">
            <a:avLst/>
          </a:prstGeom>
        </p:spPr>
        <p:txBody>
          <a:bodyPr vert="horz" lIns="0" tIns="0" rIns="0" bIns="0" rtlCol="0" anchor="ctr" anchorCtr="0"/>
          <a:lstStyle>
            <a:lvl1pPr algn="l">
              <a:defRPr sz="800" b="0">
                <a:solidFill>
                  <a:srgbClr val="8C8C8C"/>
                </a:solidFill>
              </a:defRPr>
            </a:lvl1pPr>
          </a:lstStyle>
          <a:p>
            <a:r>
              <a:rPr lang="en-US" dirty="0" smtClean="0"/>
              <a:t> © 2014 Deloitte </a:t>
            </a:r>
            <a:r>
              <a:rPr lang="en-US" dirty="0" err="1" smtClean="0"/>
              <a:t>Touche</a:t>
            </a:r>
            <a:r>
              <a:rPr lang="en-US" dirty="0" smtClean="0"/>
              <a:t> Tohmatsu India Private Limited</a:t>
            </a:r>
            <a:endParaRPr lang="en-US" dirty="0"/>
          </a:p>
        </p:txBody>
      </p:sp>
      <p:sp>
        <p:nvSpPr>
          <p:cNvPr id="6" name="Slide Number Placeholder 7"/>
          <p:cNvSpPr>
            <a:spLocks noGrp="1"/>
          </p:cNvSpPr>
          <p:nvPr>
            <p:ph type="sldNum" sz="quarter" idx="4"/>
          </p:nvPr>
        </p:nvSpPr>
        <p:spPr>
          <a:xfrm>
            <a:off x="7971996" y="6407835"/>
            <a:ext cx="792088"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Tree>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42900" y="274638"/>
            <a:ext cx="8442325" cy="595312"/>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955675"/>
            <a:ext cx="4144963"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0263" y="955675"/>
            <a:ext cx="4144962"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0263" y="3294063"/>
            <a:ext cx="4144962"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7"/>
          <p:cNvSpPr>
            <a:spLocks noGrp="1" noChangeArrowheads="1"/>
          </p:cNvSpPr>
          <p:nvPr>
            <p:ph type="sldNum" sz="quarter" idx="10"/>
          </p:nvPr>
        </p:nvSpPr>
        <p:spPr>
          <a:xfrm>
            <a:off x="8362950" y="6461125"/>
            <a:ext cx="381000" cy="265113"/>
          </a:xfrm>
          <a:prstGeom prst="rect">
            <a:avLst/>
          </a:prstGeom>
          <a:ln/>
        </p:spPr>
        <p:txBody>
          <a:bodyPr/>
          <a:lstStyle>
            <a:lvl1pPr>
              <a:defRPr/>
            </a:lvl1pPr>
          </a:lstStyle>
          <a:p>
            <a:pPr algn="ctr" fontAlgn="base">
              <a:spcBef>
                <a:spcPct val="20000"/>
              </a:spcBef>
              <a:spcAft>
                <a:spcPct val="0"/>
              </a:spcAft>
              <a:defRPr/>
            </a:pPr>
            <a:fld id="{0347227F-27E4-485F-8A2C-5B3DDAD8374B}" type="slidenum">
              <a:rPr lang="en-US" sz="1100" b="1">
                <a:solidFill>
                  <a:srgbClr val="002776"/>
                </a:solidFill>
                <a:cs typeface="Arial" pitchFamily="34" charset="0"/>
              </a:rPr>
              <a:pPr algn="ctr" fontAlgn="base">
                <a:spcBef>
                  <a:spcPct val="20000"/>
                </a:spcBef>
                <a:spcAft>
                  <a:spcPct val="0"/>
                </a:spcAft>
                <a:defRPr/>
              </a:pPr>
              <a:t>‹#›</a:t>
            </a:fld>
            <a:endParaRPr lang="en-US" sz="1100" b="1">
              <a:solidFill>
                <a:srgbClr val="002776"/>
              </a:solidFill>
              <a:cs typeface="Arial" pitchFamily="34" charset="0"/>
            </a:endParaRPr>
          </a:p>
        </p:txBody>
      </p:sp>
    </p:spTree>
    <p:extLst>
      <p:ext uri="{BB962C8B-B14F-4D97-AF65-F5344CB8AC3E}">
        <p14:creationId xmlns:p14="http://schemas.microsoft.com/office/powerpoint/2010/main" val="43442696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42900" y="274638"/>
            <a:ext cx="8442325" cy="59531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42900" y="955675"/>
            <a:ext cx="4144963"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0263" y="955675"/>
            <a:ext cx="4144962"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0263" y="3294063"/>
            <a:ext cx="4144962"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7"/>
          <p:cNvSpPr>
            <a:spLocks noGrp="1" noChangeArrowheads="1"/>
          </p:cNvSpPr>
          <p:nvPr>
            <p:ph type="sldNum" sz="quarter" idx="10"/>
          </p:nvPr>
        </p:nvSpPr>
        <p:spPr>
          <a:xfrm>
            <a:off x="8362950" y="6461125"/>
            <a:ext cx="381000" cy="265113"/>
          </a:xfrm>
          <a:prstGeom prst="rect">
            <a:avLst/>
          </a:prstGeom>
          <a:ln/>
        </p:spPr>
        <p:txBody>
          <a:bodyPr/>
          <a:lstStyle>
            <a:lvl1pPr>
              <a:defRPr/>
            </a:lvl1pPr>
          </a:lstStyle>
          <a:p>
            <a:pPr algn="ctr" fontAlgn="base">
              <a:spcBef>
                <a:spcPct val="20000"/>
              </a:spcBef>
              <a:spcAft>
                <a:spcPct val="0"/>
              </a:spcAft>
              <a:defRPr/>
            </a:pPr>
            <a:fld id="{970F9D5C-D5C9-4EC2-84D1-1B0F18CAEFD6}" type="slidenum">
              <a:rPr lang="en-US" sz="1100" b="1">
                <a:solidFill>
                  <a:srgbClr val="002776"/>
                </a:solidFill>
                <a:cs typeface="Arial" pitchFamily="34" charset="0"/>
              </a:rPr>
              <a:pPr algn="ctr" fontAlgn="base">
                <a:spcBef>
                  <a:spcPct val="20000"/>
                </a:spcBef>
                <a:spcAft>
                  <a:spcPct val="0"/>
                </a:spcAft>
                <a:defRPr/>
              </a:pPr>
              <a:t>‹#›</a:t>
            </a:fld>
            <a:endParaRPr lang="en-US" sz="1100" b="1">
              <a:solidFill>
                <a:srgbClr val="002776"/>
              </a:solidFill>
              <a:cs typeface="Arial" pitchFamily="34" charset="0"/>
            </a:endParaRPr>
          </a:p>
        </p:txBody>
      </p:sp>
    </p:spTree>
    <p:extLst>
      <p:ext uri="{BB962C8B-B14F-4D97-AF65-F5344CB8AC3E}">
        <p14:creationId xmlns:p14="http://schemas.microsoft.com/office/powerpoint/2010/main" val="180786330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2900" y="274638"/>
            <a:ext cx="8442325" cy="59531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42900" y="955675"/>
            <a:ext cx="4144963"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0263" y="955675"/>
            <a:ext cx="4144962"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sldNum" sz="quarter" idx="10"/>
          </p:nvPr>
        </p:nvSpPr>
        <p:spPr>
          <a:xfrm>
            <a:off x="8362950" y="6461125"/>
            <a:ext cx="381000" cy="265113"/>
          </a:xfrm>
          <a:prstGeom prst="rect">
            <a:avLst/>
          </a:prstGeom>
          <a:ln/>
        </p:spPr>
        <p:txBody>
          <a:bodyPr/>
          <a:lstStyle>
            <a:lvl1pPr>
              <a:defRPr/>
            </a:lvl1pPr>
          </a:lstStyle>
          <a:p>
            <a:pPr algn="ctr" fontAlgn="base">
              <a:spcBef>
                <a:spcPct val="20000"/>
              </a:spcBef>
              <a:spcAft>
                <a:spcPct val="0"/>
              </a:spcAft>
              <a:defRPr/>
            </a:pPr>
            <a:fld id="{6817BF5D-568B-40BB-9642-14B7C7FDF249}" type="slidenum">
              <a:rPr lang="en-US" sz="1100" b="1">
                <a:solidFill>
                  <a:srgbClr val="002776"/>
                </a:solidFill>
                <a:cs typeface="Arial" pitchFamily="34" charset="0"/>
              </a:rPr>
              <a:pPr algn="ctr" fontAlgn="base">
                <a:spcBef>
                  <a:spcPct val="20000"/>
                </a:spcBef>
                <a:spcAft>
                  <a:spcPct val="0"/>
                </a:spcAft>
                <a:defRPr/>
              </a:pPr>
              <a:t>‹#›</a:t>
            </a:fld>
            <a:endParaRPr lang="en-US" sz="1100" b="1">
              <a:solidFill>
                <a:srgbClr val="002776"/>
              </a:solidFill>
              <a:cs typeface="Arial" pitchFamily="34" charset="0"/>
            </a:endParaRPr>
          </a:p>
        </p:txBody>
      </p:sp>
    </p:spTree>
    <p:extLst>
      <p:ext uri="{BB962C8B-B14F-4D97-AF65-F5344CB8AC3E}">
        <p14:creationId xmlns:p14="http://schemas.microsoft.com/office/powerpoint/2010/main" val="302103384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8229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 y="3938588"/>
            <a:ext cx="8229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a:prstGeom prst="rect">
            <a:avLst/>
          </a:prstGeom>
        </p:spPr>
        <p:txBody>
          <a:bodyPr/>
          <a:lstStyle>
            <a:lvl1pPr>
              <a:defRPr/>
            </a:lvl1pPr>
          </a:lstStyle>
          <a:p>
            <a:pPr algn="ctr" fontAlgn="base">
              <a:spcBef>
                <a:spcPct val="20000"/>
              </a:spcBef>
              <a:spcAft>
                <a:spcPct val="0"/>
              </a:spcAft>
            </a:pPr>
            <a:endParaRPr lang="en-US" altLang="en-US" sz="1100" b="1">
              <a:solidFill>
                <a:srgbClr val="002776"/>
              </a:solidFill>
              <a:cs typeface="Arial" pitchFamily="34" charset="0"/>
            </a:endParaRPr>
          </a:p>
        </p:txBody>
      </p:sp>
      <p:sp>
        <p:nvSpPr>
          <p:cNvPr id="6" name="Footer Placeholder 5"/>
          <p:cNvSpPr>
            <a:spLocks noGrp="1"/>
          </p:cNvSpPr>
          <p:nvPr>
            <p:ph type="ftr" sz="quarter" idx="11"/>
          </p:nvPr>
        </p:nvSpPr>
        <p:spPr>
          <a:xfrm>
            <a:off x="3124200" y="6245225"/>
            <a:ext cx="2895600" cy="476250"/>
          </a:xfrm>
          <a:prstGeom prst="rect">
            <a:avLst/>
          </a:prstGeom>
        </p:spPr>
        <p:txBody>
          <a:bodyPr/>
          <a:lstStyle>
            <a:lvl1pPr>
              <a:defRPr/>
            </a:lvl1pPr>
          </a:lstStyle>
          <a:p>
            <a:pPr algn="ctr" fontAlgn="base">
              <a:spcBef>
                <a:spcPct val="20000"/>
              </a:spcBef>
              <a:spcAft>
                <a:spcPct val="0"/>
              </a:spcAft>
            </a:pPr>
            <a:endParaRPr lang="en-US" altLang="en-US" sz="1100" b="1">
              <a:solidFill>
                <a:srgbClr val="002776"/>
              </a:solidFill>
              <a:cs typeface="Arial" pitchFamily="34" charset="0"/>
            </a:endParaRPr>
          </a:p>
        </p:txBody>
      </p:sp>
      <p:sp>
        <p:nvSpPr>
          <p:cNvPr id="7" name="Slide Number Placeholder 6"/>
          <p:cNvSpPr>
            <a:spLocks noGrp="1"/>
          </p:cNvSpPr>
          <p:nvPr>
            <p:ph type="sldNum" sz="quarter" idx="12"/>
          </p:nvPr>
        </p:nvSpPr>
        <p:spPr>
          <a:xfrm>
            <a:off x="6553200" y="6245225"/>
            <a:ext cx="2133600" cy="476250"/>
          </a:xfrm>
          <a:prstGeom prst="rect">
            <a:avLst/>
          </a:prstGeom>
        </p:spPr>
        <p:txBody>
          <a:bodyPr/>
          <a:lstStyle>
            <a:lvl1pPr>
              <a:defRPr/>
            </a:lvl1pPr>
          </a:lstStyle>
          <a:p>
            <a:pPr algn="ctr" fontAlgn="base">
              <a:spcBef>
                <a:spcPct val="20000"/>
              </a:spcBef>
              <a:spcAft>
                <a:spcPct val="0"/>
              </a:spcAft>
            </a:pPr>
            <a:fld id="{A2C7E975-7078-4E9E-AAF0-976E3A8C63D7}" type="slidenum">
              <a:rPr lang="en-US" altLang="en-US" sz="1100" b="1">
                <a:solidFill>
                  <a:srgbClr val="002776"/>
                </a:solidFill>
                <a:cs typeface="Arial" pitchFamily="34" charset="0"/>
              </a:rPr>
              <a:pPr algn="ctr" fontAlgn="base">
                <a:spcBef>
                  <a:spcPct val="20000"/>
                </a:spcBef>
                <a:spcAft>
                  <a:spcPct val="0"/>
                </a:spcAft>
              </a:pPr>
              <a:t>‹#›</a:t>
            </a:fld>
            <a:endParaRPr lang="en-US" altLang="en-US" sz="1100" b="1">
              <a:solidFill>
                <a:srgbClr val="002776"/>
              </a:solidFill>
              <a:cs typeface="Arial" pitchFamily="34" charset="0"/>
            </a:endParaRPr>
          </a:p>
        </p:txBody>
      </p:sp>
    </p:spTree>
    <p:extLst>
      <p:ext uri="{BB962C8B-B14F-4D97-AF65-F5344CB8AC3E}">
        <p14:creationId xmlns:p14="http://schemas.microsoft.com/office/powerpoint/2010/main" val="1651393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eface Layout">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370113" y="295682"/>
            <a:ext cx="8388000" cy="990177"/>
          </a:xfrm>
          <a:prstGeom prst="rect">
            <a:avLst/>
          </a:prstGeom>
        </p:spPr>
        <p:txBody>
          <a:bodyPr vert="horz" lIns="0" tIns="0" rIns="0" bIns="0" rtlCol="0" anchor="t" anchorCtr="0">
            <a:noAutofit/>
          </a:bodyPr>
          <a:lstStyle/>
          <a:p>
            <a:r>
              <a:rPr lang="en-US" smtClean="0"/>
              <a:t>Click to edit Master title style</a:t>
            </a:r>
            <a:endParaRPr lang="en-GB" dirty="0"/>
          </a:p>
        </p:txBody>
      </p:sp>
      <p:sp>
        <p:nvSpPr>
          <p:cNvPr id="20" name="Text Placeholder 19"/>
          <p:cNvSpPr>
            <a:spLocks noGrp="1"/>
          </p:cNvSpPr>
          <p:nvPr>
            <p:ph type="body" sz="quarter" idx="14"/>
          </p:nvPr>
        </p:nvSpPr>
        <p:spPr>
          <a:xfrm>
            <a:off x="370800" y="1357200"/>
            <a:ext cx="8388000" cy="5000758"/>
          </a:xfrm>
        </p:spPr>
        <p:txBody>
          <a:bodyPr/>
          <a:lstStyle>
            <a:lvl1pPr marL="0" indent="0" algn="l">
              <a:buNone/>
              <a:defRPr/>
            </a:lvl1pPr>
            <a:lvl2pPr marL="271463" indent="-271463">
              <a:buFont typeface="Arial" pitchFamily="34" charset="0"/>
              <a:buChar char="•"/>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Footer Placeholder 4"/>
          <p:cNvSpPr>
            <a:spLocks noGrp="1"/>
          </p:cNvSpPr>
          <p:nvPr>
            <p:ph type="ftr" sz="quarter" idx="3"/>
          </p:nvPr>
        </p:nvSpPr>
        <p:spPr>
          <a:xfrm>
            <a:off x="370113" y="6407835"/>
            <a:ext cx="7559473" cy="252000"/>
          </a:xfrm>
          <a:prstGeom prst="rect">
            <a:avLst/>
          </a:prstGeom>
        </p:spPr>
        <p:txBody>
          <a:bodyPr vert="horz" lIns="0" tIns="0" rIns="0" bIns="0" rtlCol="0" anchor="ctr" anchorCtr="0"/>
          <a:lstStyle>
            <a:lvl1pPr algn="l">
              <a:defRPr sz="800" b="0">
                <a:solidFill>
                  <a:srgbClr val="8C8C8C"/>
                </a:solidFill>
              </a:defRPr>
            </a:lvl1pPr>
          </a:lstStyle>
          <a:p>
            <a:r>
              <a:rPr lang="en-US" dirty="0" smtClean="0"/>
              <a:t> © 2014 Deloitte </a:t>
            </a:r>
            <a:r>
              <a:rPr lang="en-US" dirty="0" err="1" smtClean="0"/>
              <a:t>Touche</a:t>
            </a:r>
            <a:r>
              <a:rPr lang="en-US" dirty="0" smtClean="0"/>
              <a:t> Tohmatsu India Private Limited</a:t>
            </a:r>
            <a:endParaRPr lang="en-US" dirty="0"/>
          </a:p>
        </p:txBody>
      </p:sp>
      <p:sp>
        <p:nvSpPr>
          <p:cNvPr id="6" name="Slide Number Placeholder 7"/>
          <p:cNvSpPr>
            <a:spLocks noGrp="1"/>
          </p:cNvSpPr>
          <p:nvPr>
            <p:ph type="sldNum" sz="quarter" idx="4"/>
          </p:nvPr>
        </p:nvSpPr>
        <p:spPr>
          <a:xfrm>
            <a:off x="7971996" y="6407835"/>
            <a:ext cx="792088"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Text &amp; Content">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370113" y="295683"/>
            <a:ext cx="8388000" cy="469492"/>
          </a:xfrm>
          <a:prstGeom prst="rect">
            <a:avLst/>
          </a:prstGeom>
        </p:spPr>
        <p:txBody>
          <a:bodyPr vert="horz" lIns="0" tIns="0" rIns="0" bIns="0" rtlCol="0" anchor="t" anchorCtr="0">
            <a:noAutofit/>
          </a:bodyPr>
          <a:lstStyle/>
          <a:p>
            <a:r>
              <a:rPr lang="en-US" smtClean="0"/>
              <a:t>Click to edit Master title style</a:t>
            </a:r>
            <a:endParaRPr lang="en-GB" dirty="0"/>
          </a:p>
        </p:txBody>
      </p:sp>
      <p:sp>
        <p:nvSpPr>
          <p:cNvPr id="9" name="Text Placeholder 8"/>
          <p:cNvSpPr>
            <a:spLocks noGrp="1"/>
          </p:cNvSpPr>
          <p:nvPr>
            <p:ph type="body" sz="quarter" idx="13"/>
          </p:nvPr>
        </p:nvSpPr>
        <p:spPr>
          <a:xfrm>
            <a:off x="370113" y="765175"/>
            <a:ext cx="8388000" cy="969282"/>
          </a:xfrm>
        </p:spPr>
        <p:txBody>
          <a:bodyPr>
            <a:normAutofit/>
          </a:bodyPr>
          <a:lstStyle>
            <a:lvl1pPr marL="0" indent="0">
              <a:buNone/>
              <a:defRPr sz="3000" b="0">
                <a:solidFill>
                  <a:srgbClr val="575757"/>
                </a:solidFill>
              </a:defRPr>
            </a:lvl1pPr>
          </a:lstStyle>
          <a:p>
            <a:pPr lvl="0"/>
            <a:r>
              <a:rPr lang="en-US" smtClean="0"/>
              <a:t>Click to edit Master text styles</a:t>
            </a:r>
          </a:p>
        </p:txBody>
      </p:sp>
      <p:sp>
        <p:nvSpPr>
          <p:cNvPr id="20" name="Text Placeholder 19"/>
          <p:cNvSpPr>
            <a:spLocks noGrp="1"/>
          </p:cNvSpPr>
          <p:nvPr>
            <p:ph type="body" sz="quarter" idx="14"/>
          </p:nvPr>
        </p:nvSpPr>
        <p:spPr>
          <a:xfrm>
            <a:off x="370800" y="1810800"/>
            <a:ext cx="4140000" cy="4536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Footer Placeholder 4"/>
          <p:cNvSpPr>
            <a:spLocks noGrp="1"/>
          </p:cNvSpPr>
          <p:nvPr>
            <p:ph type="ftr" sz="quarter" idx="3"/>
          </p:nvPr>
        </p:nvSpPr>
        <p:spPr>
          <a:xfrm>
            <a:off x="370113" y="6407835"/>
            <a:ext cx="7559473" cy="252000"/>
          </a:xfrm>
          <a:prstGeom prst="rect">
            <a:avLst/>
          </a:prstGeom>
        </p:spPr>
        <p:txBody>
          <a:bodyPr vert="horz" lIns="0" tIns="0" rIns="0" bIns="0" rtlCol="0" anchor="ctr" anchorCtr="0"/>
          <a:lstStyle>
            <a:lvl1pPr algn="l">
              <a:defRPr sz="800" b="0">
                <a:solidFill>
                  <a:srgbClr val="8C8C8C"/>
                </a:solidFill>
              </a:defRPr>
            </a:lvl1pPr>
          </a:lstStyle>
          <a:p>
            <a:r>
              <a:rPr lang="en-US" dirty="0" smtClean="0"/>
              <a:t> © 2014 Deloitte </a:t>
            </a:r>
            <a:r>
              <a:rPr lang="en-US" dirty="0" err="1" smtClean="0"/>
              <a:t>Touche</a:t>
            </a:r>
            <a:r>
              <a:rPr lang="en-US" dirty="0" smtClean="0"/>
              <a:t> Tohmatsu India Private Limited</a:t>
            </a:r>
            <a:endParaRPr lang="en-US" dirty="0"/>
          </a:p>
        </p:txBody>
      </p:sp>
      <p:sp>
        <p:nvSpPr>
          <p:cNvPr id="6" name="Slide Number Placeholder 7"/>
          <p:cNvSpPr>
            <a:spLocks noGrp="1"/>
          </p:cNvSpPr>
          <p:nvPr>
            <p:ph type="sldNum" sz="quarter" idx="4"/>
          </p:nvPr>
        </p:nvSpPr>
        <p:spPr>
          <a:xfrm>
            <a:off x="7971996" y="6407835"/>
            <a:ext cx="792088"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8" name="Chart Placeholder 7"/>
          <p:cNvSpPr>
            <a:spLocks noGrp="1"/>
          </p:cNvSpPr>
          <p:nvPr>
            <p:ph type="chart" sz="quarter" idx="15"/>
          </p:nvPr>
        </p:nvSpPr>
        <p:spPr>
          <a:xfrm>
            <a:off x="4643437" y="1810800"/>
            <a:ext cx="4140000" cy="4536000"/>
          </a:xfrm>
        </p:spPr>
        <p:txBody>
          <a:bodyPr/>
          <a:lstStyle/>
          <a:p>
            <a:r>
              <a:rPr lang="en-US" smtClean="0"/>
              <a:t>Click icon to add chart</a:t>
            </a:r>
            <a:endParaRPr lang="en-GB" dirty="0"/>
          </a:p>
        </p:txBody>
      </p:sp>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0" indent="0">
              <a:buNone/>
              <a:defRPr b="1"/>
            </a:lvl1pPr>
            <a:lvl2pPr marL="271463" indent="-271463">
              <a:buFont typeface="Arial" pitchFamily="34" charset="0"/>
              <a:buChar char="•"/>
              <a:tabLst/>
              <a:defRPr/>
            </a:lvl2pPr>
            <a:lvl3pPr marL="274638" indent="-274638">
              <a:buFont typeface="Arial" pitchFamily="34" charset="0"/>
              <a:buChar char="•"/>
              <a:defRPr i="1"/>
            </a:lvl3pPr>
            <a:lvl4pPr marL="534988" indent="-263525">
              <a:buFont typeface="Arial" pitchFamily="34" charset="0"/>
              <a:buChar char="−"/>
              <a:defRPr i="0"/>
            </a:lvl4pPr>
            <a:lvl5pPr marL="806450" indent="-271463">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6" name="Title Placeholder 1"/>
          <p:cNvSpPr>
            <a:spLocks noGrp="1"/>
          </p:cNvSpPr>
          <p:nvPr>
            <p:ph type="title"/>
          </p:nvPr>
        </p:nvSpPr>
        <p:spPr>
          <a:xfrm>
            <a:off x="370113" y="295683"/>
            <a:ext cx="8388000" cy="469492"/>
          </a:xfrm>
          <a:prstGeom prst="rect">
            <a:avLst/>
          </a:prstGeom>
        </p:spPr>
        <p:txBody>
          <a:bodyPr vert="horz" lIns="0" tIns="0" rIns="0" bIns="0" rtlCol="0" anchor="t" anchorCtr="0">
            <a:noAutofit/>
          </a:bodyPr>
          <a:lstStyle/>
          <a:p>
            <a:r>
              <a:rPr lang="en-US" smtClean="0"/>
              <a:t>Click to edit Master title style</a:t>
            </a:r>
            <a:endParaRPr lang="en-GB" dirty="0"/>
          </a:p>
        </p:txBody>
      </p:sp>
      <p:sp>
        <p:nvSpPr>
          <p:cNvPr id="17" name="Text Placeholder 8"/>
          <p:cNvSpPr>
            <a:spLocks noGrp="1"/>
          </p:cNvSpPr>
          <p:nvPr>
            <p:ph type="body" sz="quarter" idx="13"/>
          </p:nvPr>
        </p:nvSpPr>
        <p:spPr>
          <a:xfrm>
            <a:off x="370113" y="765175"/>
            <a:ext cx="8388000" cy="969282"/>
          </a:xfrm>
        </p:spPr>
        <p:txBody>
          <a:bodyPr>
            <a:normAutofit/>
          </a:bodyPr>
          <a:lstStyle>
            <a:lvl1pPr marL="0" indent="0">
              <a:buNone/>
              <a:defRPr sz="3000" b="0">
                <a:solidFill>
                  <a:srgbClr val="575757"/>
                </a:solidFill>
              </a:defRPr>
            </a:lvl1pPr>
          </a:lstStyle>
          <a:p>
            <a:pPr lvl="0"/>
            <a:r>
              <a:rPr lang="en-US" smtClean="0"/>
              <a:t>Click to edit Master text styles</a:t>
            </a:r>
          </a:p>
        </p:txBody>
      </p:sp>
      <p:sp>
        <p:nvSpPr>
          <p:cNvPr id="19" name="Slide Number Placeholder 7"/>
          <p:cNvSpPr>
            <a:spLocks noGrp="1"/>
          </p:cNvSpPr>
          <p:nvPr>
            <p:ph type="sldNum" sz="quarter" idx="4"/>
          </p:nvPr>
        </p:nvSpPr>
        <p:spPr>
          <a:xfrm>
            <a:off x="7971996" y="6407835"/>
            <a:ext cx="792088"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7" name="Footer Placeholder 4"/>
          <p:cNvSpPr>
            <a:spLocks noGrp="1"/>
          </p:cNvSpPr>
          <p:nvPr>
            <p:ph type="ftr" sz="quarter" idx="3"/>
          </p:nvPr>
        </p:nvSpPr>
        <p:spPr>
          <a:xfrm>
            <a:off x="370113" y="6407835"/>
            <a:ext cx="7559473" cy="252000"/>
          </a:xfrm>
          <a:prstGeom prst="rect">
            <a:avLst/>
          </a:prstGeom>
        </p:spPr>
        <p:txBody>
          <a:bodyPr vert="horz" lIns="0" tIns="0" rIns="0" bIns="0" rtlCol="0" anchor="ctr" anchorCtr="0"/>
          <a:lstStyle>
            <a:lvl1pPr algn="l">
              <a:defRPr sz="800" b="0">
                <a:solidFill>
                  <a:srgbClr val="8C8C8C"/>
                </a:solidFill>
              </a:defRPr>
            </a:lvl1pPr>
          </a:lstStyle>
          <a:p>
            <a:r>
              <a:rPr lang="en-US" dirty="0" smtClean="0"/>
              <a:t> © 2014 Deloitte </a:t>
            </a:r>
            <a:r>
              <a:rPr lang="en-US" dirty="0" err="1" smtClean="0"/>
              <a:t>Touche</a:t>
            </a:r>
            <a:r>
              <a:rPr lang="en-US" dirty="0" smtClean="0"/>
              <a:t> Tohmatsu India Private Limited</a:t>
            </a:r>
            <a:endParaRPr lang="en-US" dirty="0"/>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for Background Image">
    <p:spTree>
      <p:nvGrpSpPr>
        <p:cNvPr id="1" name=""/>
        <p:cNvGrpSpPr/>
        <p:nvPr/>
      </p:nvGrpSpPr>
      <p:grpSpPr>
        <a:xfrm>
          <a:off x="0" y="0"/>
          <a:ext cx="0" cy="0"/>
          <a:chOff x="0" y="0"/>
          <a:chExt cx="0" cy="0"/>
        </a:xfrm>
      </p:grpSpPr>
      <p:sp>
        <p:nvSpPr>
          <p:cNvPr id="8" name="Rectangle 7"/>
          <p:cNvSpPr/>
          <p:nvPr userDrawn="1"/>
        </p:nvSpPr>
        <p:spPr>
          <a:xfrm>
            <a:off x="0" y="0"/>
            <a:ext cx="457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ontent Placeholder 2"/>
          <p:cNvSpPr>
            <a:spLocks noGrp="1"/>
          </p:cNvSpPr>
          <p:nvPr>
            <p:ph idx="1"/>
          </p:nvPr>
        </p:nvSpPr>
        <p:spPr>
          <a:xfrm>
            <a:off x="370113" y="1809101"/>
            <a:ext cx="4059011" cy="4536504"/>
          </a:xfrm>
        </p:spPr>
        <p:txBody>
          <a:bodyPr/>
          <a:lstStyle>
            <a:lvl1pPr marL="0" indent="0">
              <a:buNone/>
              <a:defRPr b="0"/>
            </a:lvl1pPr>
            <a:lvl2pPr marL="266700" indent="-266700">
              <a:buFont typeface="Arial" pitchFamily="34" charset="0"/>
              <a:buChar char="•"/>
              <a:tabLst/>
              <a:defRPr/>
            </a:lvl2pPr>
            <a:lvl3pPr marL="447675" indent="-180975">
              <a:buFont typeface="Calibri" pitchFamily="34" charset="0"/>
              <a:buChar char="–"/>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6" name="Title Placeholder 1"/>
          <p:cNvSpPr>
            <a:spLocks noGrp="1"/>
          </p:cNvSpPr>
          <p:nvPr>
            <p:ph type="title"/>
          </p:nvPr>
        </p:nvSpPr>
        <p:spPr>
          <a:xfrm>
            <a:off x="370113" y="295683"/>
            <a:ext cx="4059011" cy="469492"/>
          </a:xfrm>
          <a:prstGeom prst="rect">
            <a:avLst/>
          </a:prstGeom>
        </p:spPr>
        <p:txBody>
          <a:bodyPr vert="horz" lIns="0" tIns="0" rIns="0" bIns="0" rtlCol="0" anchor="t" anchorCtr="0">
            <a:noAutofit/>
          </a:bodyPr>
          <a:lstStyle/>
          <a:p>
            <a:r>
              <a:rPr lang="en-US" smtClean="0"/>
              <a:t>Click to edit Master title style</a:t>
            </a:r>
            <a:endParaRPr lang="en-GB" dirty="0"/>
          </a:p>
        </p:txBody>
      </p:sp>
      <p:sp>
        <p:nvSpPr>
          <p:cNvPr id="17" name="Text Placeholder 8"/>
          <p:cNvSpPr>
            <a:spLocks noGrp="1"/>
          </p:cNvSpPr>
          <p:nvPr>
            <p:ph type="body" sz="quarter" idx="13"/>
          </p:nvPr>
        </p:nvSpPr>
        <p:spPr>
          <a:xfrm>
            <a:off x="370113" y="765175"/>
            <a:ext cx="4059011" cy="969282"/>
          </a:xfrm>
        </p:spPr>
        <p:txBody>
          <a:bodyPr>
            <a:normAutofit/>
          </a:bodyPr>
          <a:lstStyle>
            <a:lvl1pPr marL="0" indent="0">
              <a:buNone/>
              <a:defRPr sz="3000" b="0">
                <a:solidFill>
                  <a:srgbClr val="575757"/>
                </a:solidFill>
              </a:defRPr>
            </a:lvl1pPr>
          </a:lstStyle>
          <a:p>
            <a:pPr lvl="0"/>
            <a:r>
              <a:rPr lang="en-US" smtClean="0"/>
              <a:t>Click to edit Master text styles</a:t>
            </a:r>
          </a:p>
        </p:txBody>
      </p:sp>
      <p:sp>
        <p:nvSpPr>
          <p:cNvPr id="19" name="Slide Number Placeholder 7"/>
          <p:cNvSpPr>
            <a:spLocks noGrp="1"/>
          </p:cNvSpPr>
          <p:nvPr>
            <p:ph type="sldNum" sz="quarter" idx="4"/>
          </p:nvPr>
        </p:nvSpPr>
        <p:spPr>
          <a:xfrm>
            <a:off x="7971996" y="6407835"/>
            <a:ext cx="792088"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
        <p:nvSpPr>
          <p:cNvPr id="7" name="Footer Placeholder 4"/>
          <p:cNvSpPr>
            <a:spLocks noGrp="1"/>
          </p:cNvSpPr>
          <p:nvPr>
            <p:ph type="ftr" sz="quarter" idx="3"/>
          </p:nvPr>
        </p:nvSpPr>
        <p:spPr>
          <a:xfrm>
            <a:off x="370113" y="6407835"/>
            <a:ext cx="7559473" cy="252000"/>
          </a:xfrm>
          <a:prstGeom prst="rect">
            <a:avLst/>
          </a:prstGeom>
        </p:spPr>
        <p:txBody>
          <a:bodyPr vert="horz" lIns="0" tIns="0" rIns="0" bIns="0" rtlCol="0" anchor="ctr" anchorCtr="0"/>
          <a:lstStyle>
            <a:lvl1pPr algn="l">
              <a:defRPr sz="800" b="0">
                <a:solidFill>
                  <a:srgbClr val="8C8C8C"/>
                </a:solidFill>
              </a:defRPr>
            </a:lvl1pPr>
          </a:lstStyle>
          <a:p>
            <a:r>
              <a:rPr lang="en-US" dirty="0" smtClean="0"/>
              <a:t> © 2014 Deloitte </a:t>
            </a:r>
            <a:r>
              <a:rPr lang="en-US" dirty="0" err="1" smtClean="0"/>
              <a:t>Touche</a:t>
            </a:r>
            <a:r>
              <a:rPr lang="en-US" dirty="0" smtClean="0"/>
              <a:t> Tohmatsu India Private Limited</a:t>
            </a:r>
            <a:endParaRPr lang="en-US" dirty="0"/>
          </a:p>
        </p:txBody>
      </p:sp>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ox and Background Image">
    <p:spTree>
      <p:nvGrpSpPr>
        <p:cNvPr id="1" name=""/>
        <p:cNvGrpSpPr/>
        <p:nvPr/>
      </p:nvGrpSpPr>
      <p:grpSpPr>
        <a:xfrm>
          <a:off x="0" y="0"/>
          <a:ext cx="0" cy="0"/>
          <a:chOff x="0" y="0"/>
          <a:chExt cx="0" cy="0"/>
        </a:xfrm>
      </p:grpSpPr>
      <p:sp>
        <p:nvSpPr>
          <p:cNvPr id="8" name="Rectangle 7"/>
          <p:cNvSpPr/>
          <p:nvPr userDrawn="1"/>
        </p:nvSpPr>
        <p:spPr>
          <a:xfrm>
            <a:off x="390495" y="642918"/>
            <a:ext cx="4939200" cy="52864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ontent Placeholder 2"/>
          <p:cNvSpPr>
            <a:spLocks noGrp="1"/>
          </p:cNvSpPr>
          <p:nvPr>
            <p:ph idx="1"/>
          </p:nvPr>
        </p:nvSpPr>
        <p:spPr>
          <a:xfrm>
            <a:off x="566710" y="1724013"/>
            <a:ext cx="4619657" cy="4276755"/>
          </a:xfrm>
        </p:spPr>
        <p:txBody>
          <a:bodyPr/>
          <a:lstStyle>
            <a:lvl1pPr marL="0" indent="0">
              <a:buNone/>
              <a:defRPr b="0"/>
            </a:lvl1pPr>
            <a:lvl2pPr marL="266700" indent="-266700">
              <a:buFont typeface="Arial" pitchFamily="34" charset="0"/>
              <a:buChar char="•"/>
              <a:tabLst/>
              <a:defRPr/>
            </a:lvl2pPr>
            <a:lvl3pPr marL="447675" indent="-180975">
              <a:buFont typeface="Calibri" pitchFamily="34" charset="0"/>
              <a:buChar char="–"/>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6" name="Title Placeholder 1"/>
          <p:cNvSpPr>
            <a:spLocks noGrp="1"/>
          </p:cNvSpPr>
          <p:nvPr>
            <p:ph type="title"/>
          </p:nvPr>
        </p:nvSpPr>
        <p:spPr>
          <a:xfrm>
            <a:off x="480985" y="305208"/>
            <a:ext cx="4848258" cy="347235"/>
          </a:xfrm>
          <a:prstGeom prst="rect">
            <a:avLst/>
          </a:prstGeom>
        </p:spPr>
        <p:txBody>
          <a:bodyPr vert="horz" lIns="0" tIns="0" rIns="0" bIns="0" rtlCol="0" anchor="ctr" anchorCtr="0">
            <a:normAutofit/>
          </a:bodyPr>
          <a:lstStyle>
            <a:lvl1pPr>
              <a:defRPr sz="1400" b="0">
                <a:solidFill>
                  <a:schemeClr val="tx1"/>
                </a:solidFill>
              </a:defRPr>
            </a:lvl1pPr>
          </a:lstStyle>
          <a:p>
            <a:r>
              <a:rPr lang="en-US" smtClean="0"/>
              <a:t>Click to edit Master title style</a:t>
            </a:r>
            <a:endParaRPr lang="en-GB" dirty="0"/>
          </a:p>
        </p:txBody>
      </p:sp>
      <p:sp>
        <p:nvSpPr>
          <p:cNvPr id="17" name="Text Placeholder 8"/>
          <p:cNvSpPr>
            <a:spLocks noGrp="1"/>
          </p:cNvSpPr>
          <p:nvPr>
            <p:ph type="body" sz="quarter" idx="13"/>
          </p:nvPr>
        </p:nvSpPr>
        <p:spPr>
          <a:xfrm>
            <a:off x="566710" y="722451"/>
            <a:ext cx="4619916" cy="1012006"/>
          </a:xfrm>
        </p:spPr>
        <p:txBody>
          <a:bodyPr anchor="ctr" anchorCtr="0">
            <a:normAutofit/>
          </a:bodyPr>
          <a:lstStyle>
            <a:lvl1pPr marL="0" indent="0">
              <a:buNone/>
              <a:defRPr sz="3000" b="0">
                <a:solidFill>
                  <a:schemeClr val="accent3"/>
                </a:solidFill>
              </a:defRPr>
            </a:lvl1pPr>
          </a:lstStyle>
          <a:p>
            <a:pPr lvl="0"/>
            <a:r>
              <a:rPr lang="en-US" smtClean="0"/>
              <a:t>Click to edit Master text styles</a:t>
            </a:r>
          </a:p>
        </p:txBody>
      </p:sp>
      <p:sp>
        <p:nvSpPr>
          <p:cNvPr id="19" name="Slide Number Placeholder 7"/>
          <p:cNvSpPr>
            <a:spLocks noGrp="1"/>
          </p:cNvSpPr>
          <p:nvPr>
            <p:ph type="sldNum" sz="quarter" idx="4"/>
          </p:nvPr>
        </p:nvSpPr>
        <p:spPr>
          <a:xfrm>
            <a:off x="7971996" y="6407835"/>
            <a:ext cx="792088" cy="252000"/>
          </a:xfrm>
          <a:prstGeom prst="rect">
            <a:avLst/>
          </a:prstGeom>
        </p:spPr>
        <p:txBody>
          <a:bodyPr vert="horz" lIns="0" tIns="0" rIns="0" bIns="0" rtlCol="0" anchor="ctr" anchorCtr="0"/>
          <a:lstStyle>
            <a:lvl1pPr algn="r">
              <a:defRPr sz="800" b="0">
                <a:solidFill>
                  <a:schemeClr val="bg1"/>
                </a:solidFill>
              </a:defRPr>
            </a:lvl1pPr>
          </a:lstStyle>
          <a:p>
            <a:fld id="{95CC1D26-A9BD-4BDE-BDD9-08EDBAE96860}" type="slidenum">
              <a:rPr lang="en-GB" smtClean="0"/>
              <a:pPr/>
              <a:t>‹#›</a:t>
            </a:fld>
            <a:endParaRPr lang="en-GB" dirty="0"/>
          </a:p>
        </p:txBody>
      </p:sp>
      <p:sp>
        <p:nvSpPr>
          <p:cNvPr id="7" name="Footer Placeholder 4"/>
          <p:cNvSpPr>
            <a:spLocks noGrp="1"/>
          </p:cNvSpPr>
          <p:nvPr>
            <p:ph type="ftr" sz="quarter" idx="3"/>
          </p:nvPr>
        </p:nvSpPr>
        <p:spPr>
          <a:xfrm>
            <a:off x="370113" y="6407835"/>
            <a:ext cx="7559473" cy="252000"/>
          </a:xfrm>
          <a:prstGeom prst="rect">
            <a:avLst/>
          </a:prstGeom>
        </p:spPr>
        <p:txBody>
          <a:bodyPr vert="horz" lIns="0" tIns="0" rIns="0" bIns="0" rtlCol="0" anchor="ctr" anchorCtr="0"/>
          <a:lstStyle>
            <a:lvl1pPr marL="0" marR="0" indent="0" algn="l" defTabSz="914400" rtl="0" eaLnBrk="1" fontAlgn="auto" latinLnBrk="0" hangingPunct="1">
              <a:lnSpc>
                <a:spcPct val="100000"/>
              </a:lnSpc>
              <a:spcBef>
                <a:spcPts val="0"/>
              </a:spcBef>
              <a:spcAft>
                <a:spcPts val="0"/>
              </a:spcAft>
              <a:buClrTx/>
              <a:buSzTx/>
              <a:buFontTx/>
              <a:buNone/>
              <a:tabLst/>
              <a:defRPr sz="800" b="0">
                <a:solidFill>
                  <a:schemeClr val="bg1"/>
                </a:solidFill>
              </a:defRPr>
            </a:lvl1pPr>
          </a:lstStyle>
          <a:p>
            <a:r>
              <a:rPr lang="en-US" dirty="0" smtClean="0">
                <a:solidFill>
                  <a:srgbClr val="8C8C8C"/>
                </a:solidFill>
              </a:rPr>
              <a:t> © 2014 Deloitte </a:t>
            </a:r>
            <a:r>
              <a:rPr lang="en-US" dirty="0" err="1" smtClean="0">
                <a:solidFill>
                  <a:srgbClr val="8C8C8C"/>
                </a:solidFill>
              </a:rPr>
              <a:t>Touche</a:t>
            </a:r>
            <a:r>
              <a:rPr lang="en-US" dirty="0" smtClean="0">
                <a:solidFill>
                  <a:srgbClr val="8C8C8C"/>
                </a:solidFill>
              </a:rPr>
              <a:t> Tohmatsu India Private Limited</a:t>
            </a:r>
            <a:endParaRPr lang="en-US" dirty="0">
              <a:solidFill>
                <a:srgbClr val="8C8C8C"/>
              </a:solidFill>
            </a:endParaRPr>
          </a:p>
        </p:txBody>
      </p:sp>
      <p:sp>
        <p:nvSpPr>
          <p:cNvPr id="10" name="Rectangle 9"/>
          <p:cNvSpPr/>
          <p:nvPr userDrawn="1"/>
        </p:nvSpPr>
        <p:spPr>
          <a:xfrm>
            <a:off x="390495" y="304778"/>
            <a:ext cx="4938747" cy="342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70113" y="295683"/>
            <a:ext cx="8388000" cy="1516183"/>
          </a:xfrm>
          <a:prstGeom prst="rect">
            <a:avLst/>
          </a:prstGeom>
        </p:spPr>
        <p:txBody>
          <a:bodyPr vert="horz" lIns="0" tIns="0" rIns="0" bIns="0" rtlCol="0" anchor="t" anchorCtr="0">
            <a:noAutofit/>
          </a:bodyPr>
          <a:lstStyle/>
          <a:p>
            <a:r>
              <a:rPr lang="en-US" smtClean="0"/>
              <a:t>Click to edit Master title style</a:t>
            </a:r>
            <a:endParaRPr lang="en-GB" dirty="0"/>
          </a:p>
        </p:txBody>
      </p:sp>
      <p:sp>
        <p:nvSpPr>
          <p:cNvPr id="3" name="Text Placeholder 2"/>
          <p:cNvSpPr>
            <a:spLocks noGrp="1"/>
          </p:cNvSpPr>
          <p:nvPr>
            <p:ph type="body" idx="1"/>
          </p:nvPr>
        </p:nvSpPr>
        <p:spPr>
          <a:xfrm>
            <a:off x="370113" y="1809101"/>
            <a:ext cx="8388000" cy="4536504"/>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Footer Placeholder 4"/>
          <p:cNvSpPr>
            <a:spLocks noGrp="1"/>
          </p:cNvSpPr>
          <p:nvPr>
            <p:ph type="ftr" sz="quarter" idx="3"/>
          </p:nvPr>
        </p:nvSpPr>
        <p:spPr>
          <a:xfrm>
            <a:off x="370113" y="6407835"/>
            <a:ext cx="7559473" cy="252000"/>
          </a:xfrm>
          <a:prstGeom prst="rect">
            <a:avLst/>
          </a:prstGeom>
        </p:spPr>
        <p:txBody>
          <a:bodyPr vert="horz" lIns="0" tIns="0" rIns="0" bIns="0" rtlCol="0" anchor="ctr" anchorCtr="0"/>
          <a:lstStyle>
            <a:lvl1pPr algn="l">
              <a:defRPr sz="800" b="0">
                <a:solidFill>
                  <a:srgbClr val="8C8C8C"/>
                </a:solidFill>
              </a:defRPr>
            </a:lvl1pPr>
          </a:lstStyle>
          <a:p>
            <a:r>
              <a:rPr lang="en-US" dirty="0" smtClean="0"/>
              <a:t> © 2014 Deloitte </a:t>
            </a:r>
            <a:r>
              <a:rPr lang="en-US" dirty="0" err="1" smtClean="0"/>
              <a:t>Touche</a:t>
            </a:r>
            <a:r>
              <a:rPr lang="en-US" dirty="0" smtClean="0"/>
              <a:t> Tohmatsu India Private Limited</a:t>
            </a:r>
            <a:endParaRPr lang="en-US" dirty="0"/>
          </a:p>
        </p:txBody>
      </p:sp>
      <p:sp>
        <p:nvSpPr>
          <p:cNvPr id="8" name="Slide Number Placeholder 7"/>
          <p:cNvSpPr>
            <a:spLocks noGrp="1"/>
          </p:cNvSpPr>
          <p:nvPr>
            <p:ph type="sldNum" sz="quarter" idx="4"/>
          </p:nvPr>
        </p:nvSpPr>
        <p:spPr>
          <a:xfrm>
            <a:off x="7971996" y="6407835"/>
            <a:ext cx="792088" cy="252000"/>
          </a:xfrm>
          <a:prstGeom prst="rect">
            <a:avLst/>
          </a:prstGeom>
        </p:spPr>
        <p:txBody>
          <a:bodyPr vert="horz" lIns="0" tIns="0" rIns="0" bIns="0" rtlCol="0" anchor="ctr" anchorCtr="0"/>
          <a:lstStyle>
            <a:lvl1pPr algn="r">
              <a:defRPr sz="800" b="0">
                <a:solidFill>
                  <a:srgbClr val="8C8C8C"/>
                </a:solidFill>
              </a:defRPr>
            </a:lvl1pPr>
          </a:lstStyle>
          <a:p>
            <a:fld id="{95CC1D26-A9BD-4BDE-BDD9-08EDBAE96860}" type="slidenum">
              <a:rPr lang="en-GB" smtClean="0"/>
              <a:pPr/>
              <a:t>‹#›</a:t>
            </a:fld>
            <a:endParaRPr lang="en-GB" dirty="0"/>
          </a:p>
        </p:txBody>
      </p:sp>
    </p:spTree>
  </p:cSld>
  <p:clrMap bg1="lt1" tx1="dk1" bg2="lt2" tx2="dk2" accent1="accent1" accent2="accent2" accent3="accent3" accent4="accent4" accent5="accent5" accent6="accent6" hlink="hlink" folHlink="folHlink"/>
  <p:sldLayoutIdLst>
    <p:sldLayoutId id="2147483649" r:id="rId1"/>
    <p:sldLayoutId id="2147483662" r:id="rId2"/>
    <p:sldLayoutId id="2147483677" r:id="rId3"/>
    <p:sldLayoutId id="2147483650" r:id="rId4"/>
    <p:sldLayoutId id="2147483678" r:id="rId5"/>
    <p:sldLayoutId id="2147483674" r:id="rId6"/>
    <p:sldLayoutId id="2147483660" r:id="rId7"/>
    <p:sldLayoutId id="2147483672" r:id="rId8"/>
    <p:sldLayoutId id="2147483673" r:id="rId9"/>
    <p:sldLayoutId id="2147483671" r:id="rId10"/>
    <p:sldLayoutId id="2147483675" r:id="rId11"/>
    <p:sldLayoutId id="2147483676" r:id="rId12"/>
    <p:sldLayoutId id="2147483663" r:id="rId13"/>
    <p:sldLayoutId id="2147483665" r:id="rId14"/>
    <p:sldLayoutId id="2147483651" r:id="rId15"/>
    <p:sldLayoutId id="2147483666" r:id="rId16"/>
    <p:sldLayoutId id="2147483667" r:id="rId17"/>
    <p:sldLayoutId id="2147483668" r:id="rId18"/>
    <p:sldLayoutId id="2147483669" r:id="rId19"/>
    <p:sldLayoutId id="2147483670" r:id="rId20"/>
    <p:sldLayoutId id="2147483652" r:id="rId21"/>
    <p:sldLayoutId id="2147483679" r:id="rId22"/>
  </p:sldLayoutIdLst>
  <p:transition>
    <p:fade/>
  </p:transition>
  <p:timing>
    <p:tnLst>
      <p:par>
        <p:cTn id="1" dur="indefinite" restart="never" nodeType="tmRoot"/>
      </p:par>
    </p:tnLst>
  </p:timing>
  <p:hf hdr="0" dt="0"/>
  <p:txStyles>
    <p:titleStyle>
      <a:lvl1pPr algn="l" defTabSz="914400" rtl="0" eaLnBrk="1" latinLnBrk="0" hangingPunct="1">
        <a:spcBef>
          <a:spcPct val="0"/>
        </a:spcBef>
        <a:buNone/>
        <a:defRPr sz="3000" kern="1200">
          <a:solidFill>
            <a:schemeClr val="accent2"/>
          </a:solidFill>
          <a:latin typeface="+mj-lt"/>
          <a:ea typeface="+mj-ea"/>
          <a:cs typeface="+mj-cs"/>
        </a:defRPr>
      </a:lvl1pPr>
    </p:titleStyle>
    <p:bodyStyle>
      <a:lvl1pPr marL="274638" indent="-274638" algn="l" defTabSz="914400" rtl="0" eaLnBrk="1" latinLnBrk="0" hangingPunct="1">
        <a:spcBef>
          <a:spcPts val="1200"/>
        </a:spcBef>
        <a:buFont typeface="Arial" pitchFamily="34" charset="0"/>
        <a:buChar char="•"/>
        <a:defRPr sz="1800" b="0" kern="1200">
          <a:solidFill>
            <a:schemeClr val="tx2"/>
          </a:solidFill>
          <a:latin typeface="+mn-lt"/>
          <a:ea typeface="+mn-ea"/>
          <a:cs typeface="+mn-cs"/>
        </a:defRPr>
      </a:lvl1pPr>
      <a:lvl2pPr marL="441325" indent="-166688"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2pPr>
      <a:lvl3pPr marL="441325" indent="-166688"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3pPr>
      <a:lvl4pPr marL="447675" indent="-180975"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4pPr>
      <a:lvl5pPr marL="441325" indent="-166688"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 name="Rectangle 17"/>
          <p:cNvSpPr>
            <a:spLocks noChangeArrowheads="1"/>
          </p:cNvSpPr>
          <p:nvPr/>
        </p:nvSpPr>
        <p:spPr bwMode="gray">
          <a:xfrm>
            <a:off x="5965825" y="6656388"/>
            <a:ext cx="2774950" cy="107722"/>
          </a:xfrm>
          <a:prstGeom prst="rect">
            <a:avLst/>
          </a:prstGeom>
          <a:noFill/>
          <a:ln w="25400" algn="ctr">
            <a:noFill/>
            <a:miter lim="800000"/>
            <a:headEnd/>
            <a:tailEnd/>
          </a:ln>
        </p:spPr>
        <p:txBody>
          <a:bodyPr lIns="0" tIns="0" rIns="0" bIns="0" anchor="b">
            <a:spAutoFit/>
          </a:bodyPr>
          <a:lstStyle/>
          <a:p>
            <a:pPr algn="r" fontAlgn="base">
              <a:spcBef>
                <a:spcPct val="0"/>
              </a:spcBef>
              <a:spcAft>
                <a:spcPct val="0"/>
              </a:spcAft>
            </a:pPr>
            <a:r>
              <a:rPr lang="en-US" sz="700" dirty="0">
                <a:solidFill>
                  <a:srgbClr val="002776"/>
                </a:solidFill>
                <a:cs typeface="Arial" pitchFamily="34" charset="0"/>
              </a:rPr>
              <a:t>Copyright © </a:t>
            </a:r>
            <a:r>
              <a:rPr lang="en-US" sz="700" dirty="0" smtClean="0">
                <a:solidFill>
                  <a:srgbClr val="002776"/>
                </a:solidFill>
                <a:cs typeface="Arial" pitchFamily="34" charset="0"/>
              </a:rPr>
              <a:t>2011 Deloitte </a:t>
            </a:r>
            <a:r>
              <a:rPr lang="en-US" sz="700" dirty="0">
                <a:solidFill>
                  <a:srgbClr val="002776"/>
                </a:solidFill>
                <a:cs typeface="Arial" pitchFamily="34" charset="0"/>
              </a:rPr>
              <a:t>Development LLC. </a:t>
            </a:r>
            <a:r>
              <a:rPr lang="en-US" sz="700" dirty="0" smtClean="0">
                <a:solidFill>
                  <a:srgbClr val="002776"/>
                </a:solidFill>
                <a:cs typeface="Arial" pitchFamily="34" charset="0"/>
              </a:rPr>
              <a:t>All rights reserved.</a:t>
            </a:r>
            <a:endParaRPr lang="en-US" sz="700" dirty="0">
              <a:solidFill>
                <a:srgbClr val="002776"/>
              </a:solidFill>
              <a:cs typeface="Arial" pitchFamily="34" charset="0"/>
            </a:endParaRPr>
          </a:p>
        </p:txBody>
      </p:sp>
      <p:sp>
        <p:nvSpPr>
          <p:cNvPr id="19" name="Slide Number Placeholder 9"/>
          <p:cNvSpPr>
            <a:spLocks/>
          </p:cNvSpPr>
          <p:nvPr/>
        </p:nvSpPr>
        <p:spPr bwMode="gray">
          <a:xfrm>
            <a:off x="414338" y="6625883"/>
            <a:ext cx="268287" cy="153888"/>
          </a:xfrm>
          <a:prstGeom prst="rect">
            <a:avLst/>
          </a:prstGeom>
          <a:noFill/>
          <a:ln w="9525">
            <a:noFill/>
            <a:miter lim="800000"/>
            <a:headEnd/>
            <a:tailEnd/>
          </a:ln>
        </p:spPr>
        <p:txBody>
          <a:bodyPr lIns="0" tIns="0" rIns="0" bIns="0" anchor="b">
            <a:spAutoFit/>
          </a:bodyPr>
          <a:lstStyle/>
          <a:p>
            <a:pPr fontAlgn="base">
              <a:spcBef>
                <a:spcPct val="0"/>
              </a:spcBef>
              <a:spcAft>
                <a:spcPct val="0"/>
              </a:spcAft>
            </a:pPr>
            <a:fld id="{86C77FDF-45C5-4665-AAEE-45520AE6BEA9}" type="slidenum">
              <a:rPr lang="en-US" sz="1000" b="1">
                <a:solidFill>
                  <a:srgbClr val="002776"/>
                </a:solidFill>
                <a:cs typeface="Arial" pitchFamily="34" charset="0"/>
              </a:rPr>
              <a:pPr fontAlgn="base">
                <a:spcBef>
                  <a:spcPct val="0"/>
                </a:spcBef>
                <a:spcAft>
                  <a:spcPct val="0"/>
                </a:spcAft>
              </a:pPr>
              <a:t>‹#›</a:t>
            </a:fld>
            <a:endParaRPr lang="en-US" sz="1000" b="1" dirty="0">
              <a:solidFill>
                <a:srgbClr val="002776"/>
              </a:solidFill>
              <a:cs typeface="Arial" pitchFamily="34" charset="0"/>
            </a:endParaRPr>
          </a:p>
        </p:txBody>
      </p:sp>
      <p:sp>
        <p:nvSpPr>
          <p:cNvPr id="20" name="Footer Placeholder 10"/>
          <p:cNvSpPr>
            <a:spLocks/>
          </p:cNvSpPr>
          <p:nvPr/>
        </p:nvSpPr>
        <p:spPr bwMode="gray">
          <a:xfrm>
            <a:off x="803275" y="6625883"/>
            <a:ext cx="4318000" cy="153888"/>
          </a:xfrm>
          <a:prstGeom prst="rect">
            <a:avLst/>
          </a:prstGeom>
          <a:noFill/>
          <a:ln w="9525">
            <a:noFill/>
            <a:miter lim="800000"/>
            <a:headEnd/>
            <a:tailEnd/>
          </a:ln>
        </p:spPr>
        <p:txBody>
          <a:bodyPr lIns="0" tIns="0" rIns="0" bIns="0" anchor="b">
            <a:spAutoFit/>
          </a:bodyPr>
          <a:lstStyle/>
          <a:p>
            <a:pPr fontAlgn="base">
              <a:spcBef>
                <a:spcPct val="0"/>
              </a:spcBef>
              <a:spcAft>
                <a:spcPct val="0"/>
              </a:spcAft>
            </a:pPr>
            <a:r>
              <a:rPr lang="en-US" sz="1000" dirty="0" smtClean="0">
                <a:solidFill>
                  <a:srgbClr val="002776"/>
                </a:solidFill>
                <a:cs typeface="Arial" pitchFamily="34" charset="0"/>
              </a:rPr>
              <a:t>BI/DW concepts and architecture</a:t>
            </a:r>
            <a:endParaRPr lang="en-US" sz="1000" dirty="0">
              <a:solidFill>
                <a:srgbClr val="002776"/>
              </a:solidFill>
              <a:cs typeface="Arial" pitchFamily="34" charset="0"/>
            </a:endParaRPr>
          </a:p>
        </p:txBody>
      </p:sp>
      <p:sp>
        <p:nvSpPr>
          <p:cNvPr id="11" name="Title Placeholder 10"/>
          <p:cNvSpPr>
            <a:spLocks noGrp="1"/>
          </p:cNvSpPr>
          <p:nvPr>
            <p:ph type="title"/>
          </p:nvPr>
        </p:nvSpPr>
        <p:spPr bwMode="gray">
          <a:xfrm>
            <a:off x="414338" y="450279"/>
            <a:ext cx="8330184" cy="329184"/>
          </a:xfrm>
          <a:prstGeom prst="rect">
            <a:avLst/>
          </a:prstGeom>
        </p:spPr>
        <p:txBody>
          <a:bodyPr lIns="0" tIns="0" rIns="0" bIns="0">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lang="en-US" smtClean="0"/>
              <a:t>Click to edit Master title style</a:t>
            </a:r>
            <a:endParaRPr lang="en-US" dirty="0"/>
          </a:p>
        </p:txBody>
      </p:sp>
      <p:sp>
        <p:nvSpPr>
          <p:cNvPr id="16" name="Text Placeholder 15"/>
          <p:cNvSpPr>
            <a:spLocks noGrp="1"/>
          </p:cNvSpPr>
          <p:nvPr>
            <p:ph type="body" idx="1"/>
          </p:nvPr>
        </p:nvSpPr>
        <p:spPr bwMode="gray">
          <a:xfrm>
            <a:off x="411480" y="1400175"/>
            <a:ext cx="8330184" cy="1679947"/>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23247003"/>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hf sldNum="0" hdr="0" ftr="0" dt="0"/>
  <p:txStyles>
    <p:titleStyle>
      <a:lvl1pPr algn="l" rtl="0" eaLnBrk="1" fontAlgn="base" hangingPunct="1">
        <a:lnSpc>
          <a:spcPts val="2600"/>
        </a:lnSpc>
        <a:spcBef>
          <a:spcPct val="0"/>
        </a:spcBef>
        <a:spcAft>
          <a:spcPct val="0"/>
        </a:spcAft>
        <a:defRPr kumimoji="0" lang="en-US" sz="2400" b="1" i="0" u="none" strike="noStrike" kern="1200" cap="none" spc="0" normalizeH="0" baseline="0" noProof="0" dirty="0" smtClean="0">
          <a:ln>
            <a:noFill/>
          </a:ln>
          <a:solidFill>
            <a:schemeClr val="tx2"/>
          </a:solidFill>
          <a:effectLst/>
          <a:uLnTx/>
          <a:uFillTx/>
          <a:latin typeface="+mj-lt"/>
          <a:ea typeface="+mj-ea"/>
          <a:cs typeface="+mj-cs"/>
        </a:defRPr>
      </a:lvl1pPr>
      <a:lvl2pPr algn="l" rtl="0" eaLnBrk="1" fontAlgn="base" hangingPunct="1">
        <a:lnSpc>
          <a:spcPct val="90000"/>
        </a:lnSpc>
        <a:spcBef>
          <a:spcPct val="0"/>
        </a:spcBef>
        <a:spcAft>
          <a:spcPct val="0"/>
        </a:spcAft>
        <a:defRPr b="1">
          <a:solidFill>
            <a:schemeClr val="tx1"/>
          </a:solidFill>
          <a:latin typeface="Arial" charset="0"/>
        </a:defRPr>
      </a:lvl2pPr>
      <a:lvl3pPr algn="l" rtl="0" eaLnBrk="1" fontAlgn="base" hangingPunct="1">
        <a:lnSpc>
          <a:spcPct val="90000"/>
        </a:lnSpc>
        <a:spcBef>
          <a:spcPct val="0"/>
        </a:spcBef>
        <a:spcAft>
          <a:spcPct val="0"/>
        </a:spcAft>
        <a:defRPr b="1">
          <a:solidFill>
            <a:schemeClr val="tx1"/>
          </a:solidFill>
          <a:latin typeface="Arial" charset="0"/>
        </a:defRPr>
      </a:lvl3pPr>
      <a:lvl4pPr algn="l" rtl="0" eaLnBrk="1" fontAlgn="base" hangingPunct="1">
        <a:lnSpc>
          <a:spcPct val="90000"/>
        </a:lnSpc>
        <a:spcBef>
          <a:spcPct val="0"/>
        </a:spcBef>
        <a:spcAft>
          <a:spcPct val="0"/>
        </a:spcAft>
        <a:defRPr b="1">
          <a:solidFill>
            <a:schemeClr val="tx1"/>
          </a:solidFill>
          <a:latin typeface="Arial" charset="0"/>
        </a:defRPr>
      </a:lvl4pPr>
      <a:lvl5pPr algn="l" rtl="0" eaLnBrk="1" fontAlgn="base" hangingPunct="1">
        <a:lnSpc>
          <a:spcPct val="90000"/>
        </a:lnSpc>
        <a:spcBef>
          <a:spcPct val="0"/>
        </a:spcBef>
        <a:spcAft>
          <a:spcPct val="0"/>
        </a:spcAft>
        <a:defRPr b="1">
          <a:solidFill>
            <a:schemeClr val="tx1"/>
          </a:solidFill>
          <a:latin typeface="Arial" charset="0"/>
        </a:defRPr>
      </a:lvl5pPr>
      <a:lvl6pPr marL="457200" algn="l" rtl="0" eaLnBrk="1" fontAlgn="base" hangingPunct="1">
        <a:spcBef>
          <a:spcPct val="0"/>
        </a:spcBef>
        <a:spcAft>
          <a:spcPct val="0"/>
        </a:spcAft>
        <a:defRPr sz="2400" b="1">
          <a:solidFill>
            <a:schemeClr val="accent1"/>
          </a:solidFill>
          <a:latin typeface="Arial" charset="0"/>
        </a:defRPr>
      </a:lvl6pPr>
      <a:lvl7pPr marL="914400" algn="l" rtl="0" eaLnBrk="1" fontAlgn="base" hangingPunct="1">
        <a:spcBef>
          <a:spcPct val="0"/>
        </a:spcBef>
        <a:spcAft>
          <a:spcPct val="0"/>
        </a:spcAft>
        <a:defRPr sz="2400" b="1">
          <a:solidFill>
            <a:schemeClr val="accent1"/>
          </a:solidFill>
          <a:latin typeface="Arial" charset="0"/>
        </a:defRPr>
      </a:lvl7pPr>
      <a:lvl8pPr marL="1371600" algn="l" rtl="0" eaLnBrk="1" fontAlgn="base" hangingPunct="1">
        <a:spcBef>
          <a:spcPct val="0"/>
        </a:spcBef>
        <a:spcAft>
          <a:spcPct val="0"/>
        </a:spcAft>
        <a:defRPr sz="2400" b="1">
          <a:solidFill>
            <a:schemeClr val="accent1"/>
          </a:solidFill>
          <a:latin typeface="Arial" charset="0"/>
        </a:defRPr>
      </a:lvl8pPr>
      <a:lvl9pPr marL="1828800" algn="l" rtl="0" eaLnBrk="1" fontAlgn="base" hangingPunct="1">
        <a:spcBef>
          <a:spcPct val="0"/>
        </a:spcBef>
        <a:spcAft>
          <a:spcPct val="0"/>
        </a:spcAft>
        <a:defRPr sz="2400" b="1">
          <a:solidFill>
            <a:schemeClr val="accent1"/>
          </a:solidFill>
          <a:latin typeface="Arial" charset="0"/>
        </a:defRPr>
      </a:lvl9pPr>
    </p:titleStyle>
    <p:bodyStyle>
      <a:lvl1pPr marR="0" indent="0" algn="l" defTabSz="914400" rtl="0" eaLnBrk="1" fontAlgn="base" latinLnBrk="0" hangingPunct="1">
        <a:lnSpc>
          <a:spcPct val="100000"/>
        </a:lnSpc>
        <a:spcBef>
          <a:spcPts val="1900"/>
        </a:spcBef>
        <a:spcAft>
          <a:spcPct val="0"/>
        </a:spcAft>
        <a:buFont typeface="Arial" pitchFamily="34" charset="0"/>
        <a:tabLst/>
        <a:defRPr kumimoji="0" lang="en-US" sz="2000" b="0" i="0" u="none" strike="noStrike" kern="1200" cap="none" normalizeH="0" baseline="0" dirty="0" smtClean="0">
          <a:ln>
            <a:noFill/>
          </a:ln>
          <a:solidFill>
            <a:schemeClr val="tx2"/>
          </a:solidFill>
          <a:effectLst/>
          <a:latin typeface="+mn-lt"/>
          <a:ea typeface="+mn-ea"/>
          <a:cs typeface="Arial" pitchFamily="34" charset="0"/>
        </a:defRPr>
      </a:lvl1pPr>
      <a:lvl2pPr marL="174625" marR="0" indent="-174625" algn="l" defTabSz="914400" rtl="0" eaLnBrk="1" fontAlgn="base" latinLnBrk="0" hangingPunct="1">
        <a:lnSpc>
          <a:spcPct val="100000"/>
        </a:lnSpc>
        <a:spcBef>
          <a:spcPts val="500"/>
        </a:spcBef>
        <a:spcAft>
          <a:spcPct val="0"/>
        </a:spcAft>
        <a:buFont typeface="Arial" pitchFamily="34" charset="0"/>
        <a:buChar char="•"/>
        <a:tabLst/>
        <a:defRPr kumimoji="0" lang="en-US" sz="2000" b="0" i="0" u="none" strike="noStrike" kern="1200" cap="none" normalizeH="0" baseline="0" dirty="0" smtClean="0">
          <a:ln>
            <a:noFill/>
          </a:ln>
          <a:solidFill>
            <a:schemeClr val="tx2"/>
          </a:solidFill>
          <a:effectLst/>
          <a:latin typeface="+mn-lt"/>
          <a:ea typeface="+mn-ea"/>
          <a:cs typeface="Arial" pitchFamily="34" charset="0"/>
        </a:defRPr>
      </a:lvl2pPr>
      <a:lvl3pPr marL="401638" indent="-231775" algn="l" rtl="0" eaLnBrk="1" fontAlgn="base" hangingPunct="1">
        <a:lnSpc>
          <a:spcPct val="100000"/>
        </a:lnSpc>
        <a:spcBef>
          <a:spcPts val="400"/>
        </a:spcBef>
        <a:spcAft>
          <a:spcPct val="0"/>
        </a:spcAft>
        <a:buFont typeface="Arial" pitchFamily="34" charset="0"/>
        <a:buChar char="–"/>
        <a:defRPr lang="en-US" sz="1800" kern="1200" dirty="0" smtClean="0">
          <a:solidFill>
            <a:schemeClr val="tx2"/>
          </a:solidFill>
          <a:latin typeface="+mn-lt"/>
          <a:ea typeface="+mn-ea"/>
          <a:cs typeface="+mn-cs"/>
        </a:defRPr>
      </a:lvl3pPr>
      <a:lvl4pPr marL="569913" marR="0" indent="-168275" algn="l" defTabSz="914400" rtl="0" eaLnBrk="1" fontAlgn="base" latinLnBrk="0" hangingPunct="1">
        <a:lnSpc>
          <a:spcPct val="100000"/>
        </a:lnSpc>
        <a:spcBef>
          <a:spcPts val="400"/>
        </a:spcBef>
        <a:spcAft>
          <a:spcPct val="0"/>
        </a:spcAft>
        <a:buFont typeface="Arial" pitchFamily="34" charset="0"/>
        <a:buChar char="•"/>
        <a:tabLst/>
        <a:defRPr kumimoji="0" lang="en-US" sz="1800" b="0" i="0" u="none" strike="noStrike" kern="1200" cap="none" normalizeH="0" baseline="0" dirty="0" smtClean="0">
          <a:ln>
            <a:noFill/>
          </a:ln>
          <a:solidFill>
            <a:schemeClr val="tx2"/>
          </a:solidFill>
          <a:effectLst/>
          <a:latin typeface="Arial" pitchFamily="34" charset="0"/>
          <a:ea typeface="+mn-ea"/>
          <a:cs typeface="Arial" pitchFamily="34" charset="0"/>
        </a:defRPr>
      </a:lvl4pPr>
      <a:lvl5pPr marL="796925" marR="0" indent="-227013" algn="l" defTabSz="914400" rtl="0" eaLnBrk="1" fontAlgn="base" latinLnBrk="0" hangingPunct="1">
        <a:lnSpc>
          <a:spcPct val="100000"/>
        </a:lnSpc>
        <a:spcBef>
          <a:spcPts val="400"/>
        </a:spcBef>
        <a:spcAft>
          <a:spcPct val="0"/>
        </a:spcAft>
        <a:buFont typeface="Arial" pitchFamily="34" charset="0"/>
        <a:buChar char="–"/>
        <a:tabLst/>
        <a:defRPr kumimoji="0" lang="en-US" sz="1800" b="0" i="0" u="none" strike="noStrike" kern="1200" cap="none" normalizeH="0" baseline="0" dirty="0" smtClean="0">
          <a:ln>
            <a:noFill/>
          </a:ln>
          <a:solidFill>
            <a:schemeClr val="tx2"/>
          </a:solidFill>
          <a:effectLst/>
          <a:latin typeface="Arial" pitchFamily="34" charset="0"/>
          <a:ea typeface="+mn-ea"/>
          <a:cs typeface="Arial" pitchFamily="34" charset="0"/>
        </a:defRPr>
      </a:lvl5pPr>
      <a:lvl6pPr marL="666750" marR="0" indent="-166688" algn="l" defTabSz="914400" rtl="0" eaLnBrk="1" fontAlgn="base" latinLnBrk="0" hangingPunct="1">
        <a:lnSpc>
          <a:spcPct val="100000"/>
        </a:lnSpc>
        <a:spcBef>
          <a:spcPts val="400"/>
        </a:spcBef>
        <a:spcAft>
          <a:spcPct val="0"/>
        </a:spcAft>
        <a:buFont typeface="Arial" pitchFamily="34" charset="0"/>
        <a:buChar char="–"/>
        <a:tabLst/>
        <a:defRPr kumimoji="0" lang="en-US" sz="1000" b="0" i="0" u="none" strike="noStrike" kern="1200" cap="none" normalizeH="0" baseline="0" dirty="0" smtClean="0">
          <a:ln>
            <a:noFill/>
          </a:ln>
          <a:solidFill>
            <a:schemeClr val="tx2"/>
          </a:solidFill>
          <a:effectLst/>
          <a:latin typeface="Arial" pitchFamily="34" charset="0"/>
          <a:ea typeface="+mn-ea"/>
          <a:cs typeface="Arial" pitchFamily="34" charset="0"/>
        </a:defRPr>
      </a:lvl6pPr>
      <a:lvl7pPr marL="1079500" indent="-184150" algn="l" defTabSz="914400" rtl="0" eaLnBrk="1" latinLnBrk="0" hangingPunct="1">
        <a:spcBef>
          <a:spcPts val="0"/>
        </a:spcBef>
        <a:spcAft>
          <a:spcPts val="300"/>
        </a:spcAft>
        <a:buFont typeface="Arial" pitchFamily="34" charset="0"/>
        <a:buChar char="‒"/>
        <a:defRPr sz="1400" kern="1200">
          <a:solidFill>
            <a:schemeClr val="accent1"/>
          </a:solidFill>
          <a:latin typeface="+mn-lt"/>
          <a:ea typeface="+mn-ea"/>
          <a:cs typeface="+mn-cs"/>
        </a:defRPr>
      </a:lvl7pPr>
      <a:lvl8pPr marL="1252538" indent="-173038" algn="l" defTabSz="914400" rtl="0" eaLnBrk="1" latinLnBrk="0" hangingPunct="1">
        <a:spcBef>
          <a:spcPts val="0"/>
        </a:spcBef>
        <a:spcAft>
          <a:spcPts val="300"/>
        </a:spcAft>
        <a:buFont typeface="Arial" pitchFamily="34" charset="0"/>
        <a:buChar char="•"/>
        <a:defRPr sz="1400" kern="1200">
          <a:solidFill>
            <a:schemeClr val="accent1"/>
          </a:solidFill>
          <a:latin typeface="+mn-lt"/>
          <a:ea typeface="+mn-ea"/>
          <a:cs typeface="+mn-cs"/>
        </a:defRPr>
      </a:lvl8pPr>
      <a:lvl9pPr marL="1435100" indent="-182563" algn="l" defTabSz="914400" rtl="0" eaLnBrk="1" latinLnBrk="0" hangingPunct="1">
        <a:spcBef>
          <a:spcPts val="0"/>
        </a:spcBef>
        <a:spcAft>
          <a:spcPts val="300"/>
        </a:spcAft>
        <a:buFont typeface="Arial" pitchFamily="34" charset="0"/>
        <a:buChar char="‒"/>
        <a:defRPr sz="14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notesSlide" Target="../notesSlides/notesSlide2.xml"/><Relationship Id="rId4"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1672" y="1640792"/>
            <a:ext cx="7172128" cy="2502587"/>
          </a:xfrm>
        </p:spPr>
        <p:txBody>
          <a:bodyPr/>
          <a:lstStyle/>
          <a:p>
            <a:pPr algn="ctr"/>
            <a:r>
              <a:rPr lang="en-US" sz="4800" dirty="0" smtClean="0"/>
              <a:t/>
            </a:r>
            <a:br>
              <a:rPr lang="en-US" sz="4800" dirty="0" smtClean="0"/>
            </a:br>
            <a:r>
              <a:rPr lang="en-US" sz="4800" dirty="0"/>
              <a:t/>
            </a:r>
            <a:br>
              <a:rPr lang="en-US" sz="4800" dirty="0"/>
            </a:br>
            <a:r>
              <a:rPr lang="en-US" sz="4800" dirty="0" smtClean="0"/>
              <a:t>BI/DW Fundamentals	</a:t>
            </a:r>
            <a:endParaRPr lang="en-US" sz="4800" dirty="0"/>
          </a:p>
        </p:txBody>
      </p:sp>
      <p:sp>
        <p:nvSpPr>
          <p:cNvPr id="7" name="Subtitle 6"/>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52634147"/>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3"/>
          <p:cNvSpPr>
            <a:spLocks noGrp="1" noChangeArrowheads="1"/>
          </p:cNvSpPr>
          <p:nvPr>
            <p:ph type="title"/>
          </p:nvPr>
        </p:nvSpPr>
        <p:spPr/>
        <p:txBody>
          <a:bodyPr/>
          <a:lstStyle/>
          <a:p>
            <a:r>
              <a:rPr lang="en-US" dirty="0" smtClean="0"/>
              <a:t>Operational Data Store (ODS)</a:t>
            </a:r>
          </a:p>
        </p:txBody>
      </p:sp>
      <p:sp>
        <p:nvSpPr>
          <p:cNvPr id="55299" name="Rectangle 24"/>
          <p:cNvSpPr>
            <a:spLocks noGrp="1" noChangeArrowheads="1"/>
          </p:cNvSpPr>
          <p:nvPr>
            <p:ph type="body" sz="quarter" idx="14"/>
          </p:nvPr>
        </p:nvSpPr>
        <p:spPr/>
        <p:txBody>
          <a:bodyPr/>
          <a:lstStyle/>
          <a:p>
            <a:r>
              <a:rPr lang="en-GB" sz="1400" dirty="0" smtClean="0"/>
              <a:t>ODS environments were originally developed for an integrated reporting database to support tactical and operational activities.</a:t>
            </a:r>
          </a:p>
          <a:p>
            <a:pPr marL="0" lvl="1" indent="0">
              <a:buNone/>
            </a:pPr>
            <a:r>
              <a:rPr lang="en-GB" sz="1400" dirty="0" smtClean="0"/>
              <a:t>ODS has developed into a repository where we collect and integrate operational data before loading it into a data warehouse. It is a separate project from the data warehouse, and acts as a distribution centre for current valued, integrated data used to support an operational activity</a:t>
            </a:r>
            <a:endParaRPr lang="en-US" sz="1400" dirty="0" smtClean="0"/>
          </a:p>
        </p:txBody>
      </p:sp>
      <p:grpSp>
        <p:nvGrpSpPr>
          <p:cNvPr id="2" name="Group 25"/>
          <p:cNvGrpSpPr>
            <a:grpSpLocks/>
          </p:cNvGrpSpPr>
          <p:nvPr/>
        </p:nvGrpSpPr>
        <p:grpSpPr bwMode="auto">
          <a:xfrm>
            <a:off x="415203" y="2712941"/>
            <a:ext cx="8153401" cy="2883347"/>
            <a:chOff x="192" y="1956"/>
            <a:chExt cx="5344" cy="1884"/>
          </a:xfrm>
        </p:grpSpPr>
        <p:sp>
          <p:nvSpPr>
            <p:cNvPr id="55302" name="Rectangle 4"/>
            <p:cNvSpPr>
              <a:spLocks noChangeArrowheads="1"/>
            </p:cNvSpPr>
            <p:nvPr/>
          </p:nvSpPr>
          <p:spPr bwMode="auto">
            <a:xfrm>
              <a:off x="192" y="2880"/>
              <a:ext cx="5344" cy="960"/>
            </a:xfrm>
            <a:prstGeom prst="rect">
              <a:avLst/>
            </a:prstGeom>
            <a:noFill/>
            <a:ln w="12700">
              <a:noFill/>
              <a:miter lim="800000"/>
              <a:headEnd/>
              <a:tailEnd/>
            </a:ln>
          </p:spPr>
          <p:txBody>
            <a:bodyPr lIns="90488" tIns="44450" rIns="90488" bIns="44450"/>
            <a:lstStyle/>
            <a:p>
              <a:pPr>
                <a:lnSpc>
                  <a:spcPct val="100000"/>
                </a:lnSpc>
                <a:spcBef>
                  <a:spcPct val="100000"/>
                </a:spcBef>
                <a:buClr>
                  <a:schemeClr val="tx1"/>
                </a:buClr>
              </a:pPr>
              <a:endParaRPr lang="en-US" sz="1600" b="1" dirty="0"/>
            </a:p>
          </p:txBody>
        </p:sp>
        <p:pic>
          <p:nvPicPr>
            <p:cNvPr id="55303" name="Picture 8"/>
            <p:cNvPicPr>
              <a:picLocks noChangeAspect="1" noChangeArrowheads="1"/>
            </p:cNvPicPr>
            <p:nvPr/>
          </p:nvPicPr>
          <p:blipFill>
            <a:blip r:embed="rId3" cstate="print"/>
            <a:srcRect t="61923" r="82907"/>
            <a:stretch>
              <a:fillRect/>
            </a:stretch>
          </p:blipFill>
          <p:spPr bwMode="auto">
            <a:xfrm>
              <a:off x="243" y="3051"/>
              <a:ext cx="902" cy="784"/>
            </a:xfrm>
            <a:prstGeom prst="rect">
              <a:avLst/>
            </a:prstGeom>
            <a:noFill/>
            <a:ln w="9525">
              <a:noFill/>
              <a:miter lim="800000"/>
              <a:headEnd/>
              <a:tailEnd/>
            </a:ln>
          </p:spPr>
        </p:pic>
        <p:pic>
          <p:nvPicPr>
            <p:cNvPr id="55304" name="Picture 9"/>
            <p:cNvPicPr>
              <a:picLocks noChangeAspect="1" noChangeArrowheads="1"/>
            </p:cNvPicPr>
            <p:nvPr/>
          </p:nvPicPr>
          <p:blipFill>
            <a:blip r:embed="rId3" cstate="print"/>
            <a:srcRect l="72826" t="22098" r="9229" b="55464"/>
            <a:stretch>
              <a:fillRect/>
            </a:stretch>
          </p:blipFill>
          <p:spPr bwMode="auto">
            <a:xfrm>
              <a:off x="4086" y="2309"/>
              <a:ext cx="947" cy="462"/>
            </a:xfrm>
            <a:prstGeom prst="rect">
              <a:avLst/>
            </a:prstGeom>
            <a:noFill/>
            <a:ln w="9525">
              <a:noFill/>
              <a:miter lim="800000"/>
              <a:headEnd/>
              <a:tailEnd/>
            </a:ln>
          </p:spPr>
        </p:pic>
        <p:sp>
          <p:nvSpPr>
            <p:cNvPr id="55305" name="AutoShape 10"/>
            <p:cNvSpPr>
              <a:spLocks noChangeArrowheads="1"/>
            </p:cNvSpPr>
            <p:nvPr/>
          </p:nvSpPr>
          <p:spPr bwMode="auto">
            <a:xfrm>
              <a:off x="2455" y="2387"/>
              <a:ext cx="427" cy="239"/>
            </a:xfrm>
            <a:prstGeom prst="leftArrow">
              <a:avLst>
                <a:gd name="adj1" fmla="val 50000"/>
                <a:gd name="adj2" fmla="val 44665"/>
              </a:avLst>
            </a:prstGeom>
            <a:solidFill>
              <a:srgbClr val="4066B2"/>
            </a:solidFill>
            <a:ln w="9525" algn="ctr">
              <a:noFill/>
              <a:miter lim="800000"/>
              <a:headEnd/>
              <a:tailEnd/>
            </a:ln>
          </p:spPr>
          <p:txBody>
            <a:bodyPr wrap="none" lIns="45720" rIns="45720" anchor="ctr">
              <a:spAutoFit/>
            </a:bodyPr>
            <a:lstStyle/>
            <a:p>
              <a:endParaRPr lang="en-US" dirty="0"/>
            </a:p>
          </p:txBody>
        </p:sp>
        <p:sp>
          <p:nvSpPr>
            <p:cNvPr id="55306" name="AutoShape 11"/>
            <p:cNvSpPr>
              <a:spLocks noChangeArrowheads="1"/>
            </p:cNvSpPr>
            <p:nvPr/>
          </p:nvSpPr>
          <p:spPr bwMode="auto">
            <a:xfrm>
              <a:off x="3549" y="2387"/>
              <a:ext cx="427" cy="239"/>
            </a:xfrm>
            <a:prstGeom prst="leftArrow">
              <a:avLst>
                <a:gd name="adj1" fmla="val 50000"/>
                <a:gd name="adj2" fmla="val 44665"/>
              </a:avLst>
            </a:prstGeom>
            <a:solidFill>
              <a:srgbClr val="4066B2"/>
            </a:solidFill>
            <a:ln w="9525" algn="ctr">
              <a:noFill/>
              <a:miter lim="800000"/>
              <a:headEnd/>
              <a:tailEnd/>
            </a:ln>
          </p:spPr>
          <p:txBody>
            <a:bodyPr wrap="none" lIns="45720" rIns="45720" anchor="ctr">
              <a:spAutoFit/>
            </a:bodyPr>
            <a:lstStyle/>
            <a:p>
              <a:endParaRPr lang="en-US" dirty="0"/>
            </a:p>
          </p:txBody>
        </p:sp>
        <p:sp>
          <p:nvSpPr>
            <p:cNvPr id="55307" name="AutoShape 12"/>
            <p:cNvSpPr>
              <a:spLocks noChangeArrowheads="1"/>
            </p:cNvSpPr>
            <p:nvPr/>
          </p:nvSpPr>
          <p:spPr bwMode="auto">
            <a:xfrm rot="5176504">
              <a:off x="1407" y="1801"/>
              <a:ext cx="1293" cy="237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7 w 21600"/>
                <a:gd name="T19" fmla="*/ 3166 h 21600"/>
                <a:gd name="T20" fmla="*/ 18443 w 21600"/>
                <a:gd name="T21" fmla="*/ 18434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9764" y="13823"/>
                  </a:moveTo>
                  <a:cubicBezTo>
                    <a:pt x="20093" y="12849"/>
                    <a:pt x="20261" y="11828"/>
                    <a:pt x="20261" y="10800"/>
                  </a:cubicBezTo>
                  <a:cubicBezTo>
                    <a:pt x="20261" y="5574"/>
                    <a:pt x="16025" y="1339"/>
                    <a:pt x="10800" y="1339"/>
                  </a:cubicBezTo>
                  <a:cubicBezTo>
                    <a:pt x="10614" y="1338"/>
                    <a:pt x="10429" y="1344"/>
                    <a:pt x="10244" y="1355"/>
                  </a:cubicBezTo>
                  <a:lnTo>
                    <a:pt x="10165" y="18"/>
                  </a:lnTo>
                  <a:cubicBezTo>
                    <a:pt x="10376" y="6"/>
                    <a:pt x="10588" y="-1"/>
                    <a:pt x="10800" y="0"/>
                  </a:cubicBezTo>
                  <a:cubicBezTo>
                    <a:pt x="16764" y="0"/>
                    <a:pt x="21600" y="4835"/>
                    <a:pt x="21600" y="10800"/>
                  </a:cubicBezTo>
                  <a:cubicBezTo>
                    <a:pt x="21600" y="11973"/>
                    <a:pt x="21408" y="13139"/>
                    <a:pt x="21033" y="14251"/>
                  </a:cubicBezTo>
                  <a:lnTo>
                    <a:pt x="23591" y="15114"/>
                  </a:lnTo>
                  <a:lnTo>
                    <a:pt x="19321" y="17231"/>
                  </a:lnTo>
                  <a:lnTo>
                    <a:pt x="17206" y="12960"/>
                  </a:lnTo>
                  <a:lnTo>
                    <a:pt x="19764" y="13823"/>
                  </a:lnTo>
                  <a:close/>
                </a:path>
              </a:pathLst>
            </a:custGeom>
            <a:solidFill>
              <a:srgbClr val="4066B2"/>
            </a:solidFill>
            <a:ln w="9525" algn="ctr">
              <a:noFill/>
              <a:miter lim="800000"/>
              <a:headEnd/>
              <a:tailEnd/>
            </a:ln>
          </p:spPr>
          <p:txBody>
            <a:bodyPr lIns="45720" rIns="45720" anchor="ctr">
              <a:spAutoFit/>
            </a:bodyPr>
            <a:lstStyle/>
            <a:p>
              <a:endParaRPr lang="en-US" dirty="0"/>
            </a:p>
          </p:txBody>
        </p:sp>
        <p:sp>
          <p:nvSpPr>
            <p:cNvPr id="55308" name="Text Box 13"/>
            <p:cNvSpPr txBox="1">
              <a:spLocks noChangeArrowheads="1"/>
            </p:cNvSpPr>
            <p:nvPr/>
          </p:nvSpPr>
          <p:spPr bwMode="auto">
            <a:xfrm>
              <a:off x="318" y="2750"/>
              <a:ext cx="1314" cy="291"/>
            </a:xfrm>
            <a:prstGeom prst="rect">
              <a:avLst/>
            </a:prstGeom>
            <a:noFill/>
            <a:ln w="9525" algn="ctr">
              <a:noFill/>
              <a:miter lim="800000"/>
              <a:headEnd/>
              <a:tailEnd/>
            </a:ln>
          </p:spPr>
          <p:txBody>
            <a:bodyPr lIns="45720" rIns="45720">
              <a:spAutoFit/>
            </a:bodyPr>
            <a:lstStyle/>
            <a:p>
              <a:pPr>
                <a:spcBef>
                  <a:spcPct val="50000"/>
                </a:spcBef>
              </a:pPr>
              <a:r>
                <a:rPr lang="en-US" sz="1200" b="1" dirty="0">
                  <a:solidFill>
                    <a:schemeClr val="tx2">
                      <a:lumMod val="75000"/>
                    </a:schemeClr>
                  </a:solidFill>
                </a:rPr>
                <a:t>Clerical workers, Customer Service representatives</a:t>
              </a:r>
            </a:p>
          </p:txBody>
        </p:sp>
        <p:sp>
          <p:nvSpPr>
            <p:cNvPr id="55309" name="Text Box 14"/>
            <p:cNvSpPr txBox="1">
              <a:spLocks noChangeArrowheads="1"/>
            </p:cNvSpPr>
            <p:nvPr/>
          </p:nvSpPr>
          <p:spPr bwMode="auto">
            <a:xfrm>
              <a:off x="1678" y="1956"/>
              <a:ext cx="1025" cy="174"/>
            </a:xfrm>
            <a:prstGeom prst="rect">
              <a:avLst/>
            </a:prstGeom>
            <a:noFill/>
            <a:ln w="9525" algn="ctr">
              <a:noFill/>
              <a:miter lim="800000"/>
              <a:headEnd/>
              <a:tailEnd/>
            </a:ln>
          </p:spPr>
          <p:txBody>
            <a:bodyPr lIns="45720" rIns="45720">
              <a:spAutoFit/>
            </a:bodyPr>
            <a:lstStyle/>
            <a:p>
              <a:pPr>
                <a:spcBef>
                  <a:spcPct val="50000"/>
                </a:spcBef>
              </a:pPr>
              <a:r>
                <a:rPr lang="en-US" sz="1200" b="1" dirty="0">
                  <a:solidFill>
                    <a:schemeClr val="tx2">
                      <a:lumMod val="75000"/>
                    </a:schemeClr>
                  </a:solidFill>
                </a:rPr>
                <a:t>Data Warehouse</a:t>
              </a:r>
            </a:p>
          </p:txBody>
        </p:sp>
        <p:sp>
          <p:nvSpPr>
            <p:cNvPr id="55310" name="Text Box 15"/>
            <p:cNvSpPr txBox="1">
              <a:spLocks noChangeArrowheads="1"/>
            </p:cNvSpPr>
            <p:nvPr/>
          </p:nvSpPr>
          <p:spPr bwMode="auto">
            <a:xfrm>
              <a:off x="3053" y="2132"/>
              <a:ext cx="1025" cy="174"/>
            </a:xfrm>
            <a:prstGeom prst="rect">
              <a:avLst/>
            </a:prstGeom>
            <a:noFill/>
            <a:ln w="9525" algn="ctr">
              <a:noFill/>
              <a:miter lim="800000"/>
              <a:headEnd/>
              <a:tailEnd/>
            </a:ln>
          </p:spPr>
          <p:txBody>
            <a:bodyPr lIns="45720" rIns="45720">
              <a:spAutoFit/>
            </a:bodyPr>
            <a:lstStyle/>
            <a:p>
              <a:pPr>
                <a:spcBef>
                  <a:spcPct val="50000"/>
                </a:spcBef>
              </a:pPr>
              <a:r>
                <a:rPr lang="en-US" sz="1200" b="1" dirty="0">
                  <a:solidFill>
                    <a:schemeClr val="tx2">
                      <a:lumMod val="75000"/>
                    </a:schemeClr>
                  </a:solidFill>
                </a:rPr>
                <a:t>ODS</a:t>
              </a:r>
            </a:p>
          </p:txBody>
        </p:sp>
        <p:sp>
          <p:nvSpPr>
            <p:cNvPr id="55311" name="Text Box 16"/>
            <p:cNvSpPr txBox="1">
              <a:spLocks noChangeArrowheads="1"/>
            </p:cNvSpPr>
            <p:nvPr/>
          </p:nvSpPr>
          <p:spPr bwMode="auto">
            <a:xfrm>
              <a:off x="4209" y="2089"/>
              <a:ext cx="1025" cy="174"/>
            </a:xfrm>
            <a:prstGeom prst="rect">
              <a:avLst/>
            </a:prstGeom>
            <a:noFill/>
            <a:ln w="9525" algn="ctr">
              <a:noFill/>
              <a:miter lim="800000"/>
              <a:headEnd/>
              <a:tailEnd/>
            </a:ln>
          </p:spPr>
          <p:txBody>
            <a:bodyPr lIns="45720" rIns="45720">
              <a:spAutoFit/>
            </a:bodyPr>
            <a:lstStyle/>
            <a:p>
              <a:pPr>
                <a:spcBef>
                  <a:spcPct val="50000"/>
                </a:spcBef>
              </a:pPr>
              <a:r>
                <a:rPr lang="en-US" sz="1200" b="1" dirty="0">
                  <a:solidFill>
                    <a:schemeClr val="tx2">
                      <a:lumMod val="75000"/>
                    </a:schemeClr>
                  </a:solidFill>
                </a:rPr>
                <a:t>OLTP Platform</a:t>
              </a:r>
            </a:p>
          </p:txBody>
        </p:sp>
        <p:sp>
          <p:nvSpPr>
            <p:cNvPr id="55312" name="AutoShape 17"/>
            <p:cNvSpPr>
              <a:spLocks noChangeArrowheads="1"/>
            </p:cNvSpPr>
            <p:nvPr/>
          </p:nvSpPr>
          <p:spPr bwMode="auto">
            <a:xfrm>
              <a:off x="3017" y="2338"/>
              <a:ext cx="332" cy="264"/>
            </a:xfrm>
            <a:prstGeom prst="can">
              <a:avLst>
                <a:gd name="adj" fmla="val 25000"/>
              </a:avLst>
            </a:prstGeom>
            <a:solidFill>
              <a:srgbClr val="003399"/>
            </a:solidFill>
            <a:ln w="9525">
              <a:noFill/>
              <a:round/>
              <a:headEnd/>
              <a:tailEnd/>
            </a:ln>
          </p:spPr>
          <p:txBody>
            <a:bodyPr wrap="none" lIns="45720" rIns="45720" anchor="ctr">
              <a:spAutoFit/>
            </a:bodyPr>
            <a:lstStyle/>
            <a:p>
              <a:endParaRPr lang="en-US" dirty="0"/>
            </a:p>
          </p:txBody>
        </p:sp>
        <p:sp>
          <p:nvSpPr>
            <p:cNvPr id="55313" name="Line 18"/>
            <p:cNvSpPr>
              <a:spLocks noChangeShapeType="1"/>
            </p:cNvSpPr>
            <p:nvPr/>
          </p:nvSpPr>
          <p:spPr bwMode="auto">
            <a:xfrm flipH="1">
              <a:off x="4999" y="2524"/>
              <a:ext cx="146" cy="0"/>
            </a:xfrm>
            <a:prstGeom prst="line">
              <a:avLst/>
            </a:prstGeom>
            <a:noFill/>
            <a:ln w="9525">
              <a:solidFill>
                <a:schemeClr val="tx1"/>
              </a:solidFill>
              <a:round/>
              <a:headEnd/>
              <a:tailEnd/>
            </a:ln>
          </p:spPr>
          <p:txBody>
            <a:bodyPr lIns="45720" rIns="45720">
              <a:spAutoFit/>
            </a:bodyPr>
            <a:lstStyle/>
            <a:p>
              <a:endParaRPr lang="en-US" dirty="0"/>
            </a:p>
          </p:txBody>
        </p:sp>
        <p:sp>
          <p:nvSpPr>
            <p:cNvPr id="55314" name="AutoShape 19"/>
            <p:cNvSpPr>
              <a:spLocks noChangeArrowheads="1"/>
            </p:cNvSpPr>
            <p:nvPr/>
          </p:nvSpPr>
          <p:spPr bwMode="auto">
            <a:xfrm>
              <a:off x="5120" y="2380"/>
              <a:ext cx="332" cy="264"/>
            </a:xfrm>
            <a:prstGeom prst="can">
              <a:avLst>
                <a:gd name="adj" fmla="val 25000"/>
              </a:avLst>
            </a:prstGeom>
            <a:solidFill>
              <a:srgbClr val="003399"/>
            </a:solidFill>
            <a:ln w="9525">
              <a:noFill/>
              <a:round/>
              <a:headEnd/>
              <a:tailEnd/>
            </a:ln>
          </p:spPr>
          <p:txBody>
            <a:bodyPr wrap="none" lIns="45720" rIns="45720" anchor="ctr">
              <a:spAutoFit/>
            </a:bodyPr>
            <a:lstStyle/>
            <a:p>
              <a:endParaRPr lang="en-US" dirty="0"/>
            </a:p>
          </p:txBody>
        </p:sp>
        <p:sp>
          <p:nvSpPr>
            <p:cNvPr id="55315" name="Line 20"/>
            <p:cNvSpPr>
              <a:spLocks noChangeShapeType="1"/>
            </p:cNvSpPr>
            <p:nvPr/>
          </p:nvSpPr>
          <p:spPr bwMode="auto">
            <a:xfrm>
              <a:off x="2114" y="2836"/>
              <a:ext cx="0" cy="244"/>
            </a:xfrm>
            <a:prstGeom prst="line">
              <a:avLst/>
            </a:prstGeom>
            <a:noFill/>
            <a:ln w="9525">
              <a:solidFill>
                <a:schemeClr val="tx1"/>
              </a:solidFill>
              <a:round/>
              <a:headEnd/>
              <a:tailEnd/>
            </a:ln>
          </p:spPr>
          <p:txBody>
            <a:bodyPr lIns="45720" rIns="45720">
              <a:spAutoFit/>
            </a:bodyPr>
            <a:lstStyle/>
            <a:p>
              <a:endParaRPr lang="en-US" dirty="0"/>
            </a:p>
          </p:txBody>
        </p:sp>
        <p:pic>
          <p:nvPicPr>
            <p:cNvPr id="55316" name="Picture 21"/>
            <p:cNvPicPr>
              <a:picLocks noChangeAspect="1" noChangeArrowheads="1"/>
            </p:cNvPicPr>
            <p:nvPr/>
          </p:nvPicPr>
          <p:blipFill>
            <a:blip r:embed="rId3" cstate="print"/>
            <a:srcRect l="29790" t="15688" r="59825" b="46431"/>
            <a:stretch>
              <a:fillRect/>
            </a:stretch>
          </p:blipFill>
          <p:spPr bwMode="auto">
            <a:xfrm>
              <a:off x="1830" y="2104"/>
              <a:ext cx="548" cy="780"/>
            </a:xfrm>
            <a:prstGeom prst="rect">
              <a:avLst/>
            </a:prstGeom>
            <a:noFill/>
            <a:ln w="9525">
              <a:noFill/>
              <a:miter lim="800000"/>
              <a:headEnd/>
              <a:tailEnd/>
            </a:ln>
          </p:spPr>
        </p:pic>
        <p:sp>
          <p:nvSpPr>
            <p:cNvPr id="55317" name="AutoShape 22"/>
            <p:cNvSpPr>
              <a:spLocks noChangeArrowheads="1"/>
            </p:cNvSpPr>
            <p:nvPr/>
          </p:nvSpPr>
          <p:spPr bwMode="auto">
            <a:xfrm>
              <a:off x="1969" y="3021"/>
              <a:ext cx="284" cy="205"/>
            </a:xfrm>
            <a:prstGeom prst="can">
              <a:avLst>
                <a:gd name="adj" fmla="val 25000"/>
              </a:avLst>
            </a:prstGeom>
            <a:solidFill>
              <a:srgbClr val="003399"/>
            </a:solidFill>
            <a:ln w="9525">
              <a:noFill/>
              <a:round/>
              <a:headEnd/>
              <a:tailEnd/>
            </a:ln>
          </p:spPr>
          <p:txBody>
            <a:bodyPr wrap="none" lIns="45720" rIns="45720" anchor="ctr">
              <a:spAutoFit/>
            </a:bodyPr>
            <a:lstStyle/>
            <a:p>
              <a:endParaRPr lang="en-US" dirty="0"/>
            </a:p>
          </p:txBody>
        </p:sp>
      </p:grpSp>
    </p:spTree>
    <p:extLst>
      <p:ext uri="{BB962C8B-B14F-4D97-AF65-F5344CB8AC3E}">
        <p14:creationId xmlns:p14="http://schemas.microsoft.com/office/powerpoint/2010/main" val="2025814341"/>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 area</a:t>
            </a:r>
            <a:endParaRPr lang="en-US" dirty="0"/>
          </a:p>
        </p:txBody>
      </p:sp>
      <p:sp>
        <p:nvSpPr>
          <p:cNvPr id="7" name="Content Placeholder 6"/>
          <p:cNvSpPr>
            <a:spLocks noGrp="1"/>
          </p:cNvSpPr>
          <p:nvPr>
            <p:ph type="body" sz="quarter" idx="14"/>
          </p:nvPr>
        </p:nvSpPr>
        <p:spPr>
          <a:xfrm>
            <a:off x="370800" y="990600"/>
            <a:ext cx="8388000" cy="5367358"/>
          </a:xfrm>
        </p:spPr>
        <p:txBody>
          <a:bodyPr/>
          <a:lstStyle/>
          <a:p>
            <a:pPr marL="1587" lvl="1" indent="0">
              <a:spcBef>
                <a:spcPts val="500"/>
              </a:spcBef>
              <a:buNone/>
            </a:pPr>
            <a:r>
              <a:rPr lang="en-US" sz="1400" dirty="0">
                <a:solidFill>
                  <a:srgbClr val="002776"/>
                </a:solidFill>
                <a:latin typeface="Arial"/>
              </a:rPr>
              <a:t>Staging Area is temporary location where data from source systems is copied to. It is an area where a sanitized, integrated and detailed data in normalized form exists</a:t>
            </a:r>
            <a:r>
              <a:rPr lang="en-US" sz="1400" dirty="0" smtClean="0">
                <a:solidFill>
                  <a:srgbClr val="002776"/>
                </a:solidFill>
                <a:latin typeface="Arial"/>
              </a:rPr>
              <a:t>.</a:t>
            </a:r>
          </a:p>
          <a:p>
            <a:pPr marL="1587" lvl="1" indent="0">
              <a:spcBef>
                <a:spcPts val="500"/>
              </a:spcBef>
              <a:buNone/>
            </a:pPr>
            <a:endParaRPr lang="en-US" sz="1400" dirty="0">
              <a:solidFill>
                <a:srgbClr val="002776"/>
              </a:solidFill>
              <a:latin typeface="Arial"/>
            </a:endParaRPr>
          </a:p>
          <a:p>
            <a:pPr marL="1587" lvl="1" indent="0">
              <a:spcBef>
                <a:spcPts val="500"/>
              </a:spcBef>
              <a:buNone/>
            </a:pPr>
            <a:endParaRPr lang="en-US" sz="1400" dirty="0" smtClean="0">
              <a:solidFill>
                <a:srgbClr val="002776"/>
              </a:solidFill>
              <a:latin typeface="Arial"/>
            </a:endParaRPr>
          </a:p>
          <a:p>
            <a:pPr marL="174625" lvl="1" indent="-173038">
              <a:spcBef>
                <a:spcPts val="500"/>
              </a:spcBef>
            </a:pPr>
            <a:r>
              <a:rPr lang="en-US" sz="1400" dirty="0" smtClean="0">
                <a:solidFill>
                  <a:srgbClr val="002776"/>
                </a:solidFill>
                <a:latin typeface="Arial"/>
              </a:rPr>
              <a:t>Integration </a:t>
            </a:r>
            <a:r>
              <a:rPr lang="en-US" sz="1400" dirty="0">
                <a:solidFill>
                  <a:srgbClr val="002776"/>
                </a:solidFill>
                <a:latin typeface="Arial"/>
              </a:rPr>
              <a:t>— Accepts data from different sources </a:t>
            </a:r>
          </a:p>
          <a:p>
            <a:endParaRPr lang="en-US" dirty="0" smtClean="0"/>
          </a:p>
        </p:txBody>
      </p:sp>
      <p:grpSp>
        <p:nvGrpSpPr>
          <p:cNvPr id="3" name="Group 15"/>
          <p:cNvGrpSpPr/>
          <p:nvPr/>
        </p:nvGrpSpPr>
        <p:grpSpPr>
          <a:xfrm>
            <a:off x="5301838" y="1841841"/>
            <a:ext cx="3381826" cy="3091543"/>
            <a:chOff x="990600" y="2667000"/>
            <a:chExt cx="3540911" cy="2590800"/>
          </a:xfrm>
        </p:grpSpPr>
        <p:sp>
          <p:nvSpPr>
            <p:cNvPr id="5" name="Flowchart: Magnetic Disk 4"/>
            <p:cNvSpPr/>
            <p:nvPr/>
          </p:nvSpPr>
          <p:spPr>
            <a:xfrm>
              <a:off x="990600" y="2667000"/>
              <a:ext cx="990600" cy="685800"/>
            </a:xfrm>
            <a:prstGeom prst="flowChartMagneticDisk">
              <a:avLst/>
            </a:prstGeom>
            <a:solidFill>
              <a:schemeClr val="accent3"/>
            </a:solidFill>
            <a:ln>
              <a:solidFill>
                <a:schemeClr val="bg2"/>
              </a:solid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r>
                <a:rPr lang="en-US" sz="1200" dirty="0" smtClean="0">
                  <a:latin typeface="Arial" pitchFamily="34" charset="0"/>
                  <a:cs typeface="Arial" pitchFamily="34" charset="0"/>
                </a:rPr>
                <a:t>OLTP System</a:t>
              </a:r>
              <a:endParaRPr lang="en-US" sz="1200" dirty="0"/>
            </a:p>
          </p:txBody>
        </p:sp>
        <p:grpSp>
          <p:nvGrpSpPr>
            <p:cNvPr id="4" name="Group 9"/>
            <p:cNvGrpSpPr/>
            <p:nvPr/>
          </p:nvGrpSpPr>
          <p:grpSpPr>
            <a:xfrm>
              <a:off x="1066800" y="4495800"/>
              <a:ext cx="914400" cy="762000"/>
              <a:chOff x="914400" y="5486400"/>
              <a:chExt cx="1066800" cy="990600"/>
            </a:xfrm>
          </p:grpSpPr>
          <p:sp>
            <p:nvSpPr>
              <p:cNvPr id="8" name="Flowchart: Multidocument 7"/>
              <p:cNvSpPr/>
              <p:nvPr/>
            </p:nvSpPr>
            <p:spPr>
              <a:xfrm rot="10800000">
                <a:off x="914400" y="5486400"/>
                <a:ext cx="990600" cy="990600"/>
              </a:xfrm>
              <a:prstGeom prst="flowChartMultidocument">
                <a:avLst/>
              </a:prstGeom>
              <a:solidFill>
                <a:schemeClr val="accent3"/>
              </a:solidFill>
              <a:ln>
                <a:solidFill>
                  <a:schemeClr val="bg2"/>
                </a:solid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990600" y="5791201"/>
                <a:ext cx="990600" cy="360099"/>
              </a:xfrm>
              <a:prstGeom prst="rect">
                <a:avLst/>
              </a:prstGeom>
              <a:noFill/>
              <a:ln>
                <a:noFill/>
              </a:ln>
            </p:spPr>
            <p:style>
              <a:lnRef idx="0">
                <a:scrgbClr r="0" g="0" b="0"/>
              </a:lnRef>
              <a:fillRef idx="1003">
                <a:schemeClr val="dk2"/>
              </a:fillRef>
              <a:effectRef idx="0">
                <a:scrgbClr r="0" g="0" b="0"/>
              </a:effectRef>
              <a:fontRef idx="major"/>
            </p:style>
            <p:txBody>
              <a:bodyPr wrap="square" rtlCol="0">
                <a:spAutoFit/>
              </a:bodyPr>
              <a:lstStyle/>
              <a:p>
                <a:r>
                  <a:rPr lang="en-US" sz="1200" dirty="0" smtClean="0">
                    <a:solidFill>
                      <a:schemeClr val="bg1"/>
                    </a:solidFill>
                    <a:latin typeface="Arial" pitchFamily="34" charset="0"/>
                    <a:cs typeface="Arial" pitchFamily="34" charset="0"/>
                  </a:rPr>
                  <a:t>Flat Files</a:t>
                </a:r>
                <a:endParaRPr lang="en-US" sz="1200" dirty="0">
                  <a:solidFill>
                    <a:schemeClr val="bg1"/>
                  </a:solidFill>
                  <a:latin typeface="Arial" pitchFamily="34" charset="0"/>
                  <a:cs typeface="Arial" pitchFamily="34" charset="0"/>
                </a:endParaRPr>
              </a:p>
            </p:txBody>
          </p:sp>
        </p:grpSp>
        <p:sp>
          <p:nvSpPr>
            <p:cNvPr id="11" name="Flowchart: Magnetic Disk 10"/>
            <p:cNvSpPr/>
            <p:nvPr/>
          </p:nvSpPr>
          <p:spPr>
            <a:xfrm>
              <a:off x="2855110" y="2667000"/>
              <a:ext cx="1676401" cy="2286000"/>
            </a:xfrm>
            <a:prstGeom prst="flowChartMagneticDisk">
              <a:avLst/>
            </a:prstGeom>
            <a:solidFill>
              <a:schemeClr val="accent3"/>
            </a:solidFill>
            <a:ln>
              <a:solidFill>
                <a:schemeClr val="bg2"/>
              </a:solid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r>
                <a:rPr lang="en-US" sz="1400" dirty="0" smtClean="0">
                  <a:latin typeface="Arial" pitchFamily="34" charset="0"/>
                  <a:cs typeface="Arial" pitchFamily="34" charset="0"/>
                </a:rPr>
                <a:t>Stage Area</a:t>
              </a:r>
              <a:endParaRPr lang="en-US" sz="1400" dirty="0">
                <a:latin typeface="Arial" pitchFamily="34" charset="0"/>
                <a:cs typeface="Arial" pitchFamily="34" charset="0"/>
              </a:endParaRPr>
            </a:p>
          </p:txBody>
        </p:sp>
        <p:sp>
          <p:nvSpPr>
            <p:cNvPr id="18" name="Right Arrow 17"/>
            <p:cNvSpPr/>
            <p:nvPr/>
          </p:nvSpPr>
          <p:spPr>
            <a:xfrm>
              <a:off x="2057400" y="2819400"/>
              <a:ext cx="834239" cy="228600"/>
            </a:xfrm>
            <a:prstGeom prst="rightArrow">
              <a:avLst/>
            </a:prstGeom>
            <a:solidFill>
              <a:schemeClr val="accent5"/>
            </a:solidFill>
            <a:ln>
              <a:solidFill>
                <a:schemeClr val="bg2"/>
              </a:solidFill>
            </a:ln>
          </p:spPr>
          <p:style>
            <a:lnRef idx="2">
              <a:schemeClr val="accent3">
                <a:shade val="50000"/>
              </a:schemeClr>
            </a:lnRef>
            <a:fillRef idx="1003">
              <a:schemeClr val="dk2"/>
            </a:fillRef>
            <a:effectRef idx="0">
              <a:schemeClr val="accent3"/>
            </a:effectRef>
            <a:fontRef idx="minor">
              <a:schemeClr val="lt1"/>
            </a:fontRef>
          </p:style>
          <p:txBody>
            <a:bodyPr rtlCol="0" anchor="ctr"/>
            <a:lstStyle/>
            <a:p>
              <a:pPr algn="ctr"/>
              <a:endParaRPr lang="en-US" dirty="0"/>
            </a:p>
          </p:txBody>
        </p:sp>
        <p:sp>
          <p:nvSpPr>
            <p:cNvPr id="13" name="Flowchart: Magnetic Disk 12"/>
            <p:cNvSpPr/>
            <p:nvPr/>
          </p:nvSpPr>
          <p:spPr>
            <a:xfrm>
              <a:off x="990600" y="3581400"/>
              <a:ext cx="990600" cy="685800"/>
            </a:xfrm>
            <a:prstGeom prst="flowChartMagneticDisk">
              <a:avLst/>
            </a:prstGeom>
            <a:solidFill>
              <a:schemeClr val="accent3"/>
            </a:solidFill>
            <a:ln>
              <a:solidFill>
                <a:schemeClr val="bg2"/>
              </a:solid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r>
                <a:rPr lang="en-US" sz="1200" dirty="0" smtClean="0">
                  <a:latin typeface="Arial" pitchFamily="34" charset="0"/>
                  <a:cs typeface="Arial" pitchFamily="34" charset="0"/>
                </a:rPr>
                <a:t>OLTP System</a:t>
              </a:r>
              <a:endParaRPr lang="en-US" sz="1200" dirty="0"/>
            </a:p>
          </p:txBody>
        </p:sp>
        <p:sp>
          <p:nvSpPr>
            <p:cNvPr id="14" name="Right Arrow 13"/>
            <p:cNvSpPr/>
            <p:nvPr/>
          </p:nvSpPr>
          <p:spPr>
            <a:xfrm>
              <a:off x="2057400" y="3810000"/>
              <a:ext cx="834239" cy="228600"/>
            </a:xfrm>
            <a:prstGeom prst="rightArrow">
              <a:avLst/>
            </a:prstGeom>
            <a:solidFill>
              <a:schemeClr val="accent5"/>
            </a:solidFill>
            <a:ln>
              <a:solidFill>
                <a:schemeClr val="bg2"/>
              </a:solidFill>
            </a:ln>
          </p:spPr>
          <p:style>
            <a:lnRef idx="2">
              <a:schemeClr val="accent3">
                <a:shade val="50000"/>
              </a:schemeClr>
            </a:lnRef>
            <a:fillRef idx="1003">
              <a:schemeClr val="dk2"/>
            </a:fillRef>
            <a:effectRef idx="0">
              <a:schemeClr val="accent3"/>
            </a:effectRef>
            <a:fontRef idx="minor">
              <a:schemeClr val="lt1"/>
            </a:fontRef>
          </p:style>
          <p:txBody>
            <a:bodyPr rtlCol="0" anchor="ctr"/>
            <a:lstStyle/>
            <a:p>
              <a:pPr algn="ctr"/>
              <a:endParaRPr lang="en-US" dirty="0"/>
            </a:p>
          </p:txBody>
        </p:sp>
        <p:sp>
          <p:nvSpPr>
            <p:cNvPr id="15" name="Right Arrow 14"/>
            <p:cNvSpPr/>
            <p:nvPr/>
          </p:nvSpPr>
          <p:spPr>
            <a:xfrm>
              <a:off x="2057400" y="4648200"/>
              <a:ext cx="834239" cy="228600"/>
            </a:xfrm>
            <a:prstGeom prst="rightArrow">
              <a:avLst/>
            </a:prstGeom>
            <a:solidFill>
              <a:schemeClr val="accent5"/>
            </a:solidFill>
            <a:ln>
              <a:solidFill>
                <a:schemeClr val="bg2"/>
              </a:solidFill>
            </a:ln>
          </p:spPr>
          <p:style>
            <a:lnRef idx="2">
              <a:schemeClr val="accent3">
                <a:shade val="50000"/>
              </a:schemeClr>
            </a:lnRef>
            <a:fillRef idx="1003">
              <a:schemeClr val="dk2"/>
            </a:fillRef>
            <a:effectRef idx="0">
              <a:schemeClr val="accent3"/>
            </a:effectRef>
            <a:fontRef idx="minor">
              <a:schemeClr val="lt1"/>
            </a:fontRef>
          </p:style>
          <p:txBody>
            <a:bodyPr rtlCol="0" anchor="ctr"/>
            <a:lstStyle/>
            <a:p>
              <a:pPr algn="ctr"/>
              <a:endParaRPr lang="en-US" dirty="0"/>
            </a:p>
          </p:txBody>
        </p:sp>
      </p:grpSp>
      <p:sp>
        <p:nvSpPr>
          <p:cNvPr id="20" name="Rectangle 19"/>
          <p:cNvSpPr/>
          <p:nvPr/>
        </p:nvSpPr>
        <p:spPr>
          <a:xfrm>
            <a:off x="287738" y="2438400"/>
            <a:ext cx="4918305" cy="2846933"/>
          </a:xfrm>
          <a:prstGeom prst="rect">
            <a:avLst/>
          </a:prstGeom>
        </p:spPr>
        <p:txBody>
          <a:bodyPr wrap="square">
            <a:spAutoFit/>
          </a:bodyPr>
          <a:lstStyle/>
          <a:p>
            <a:pPr marL="174625" lvl="1" indent="-173038" algn="l">
              <a:spcBef>
                <a:spcPts val="500"/>
              </a:spcBef>
              <a:buFont typeface="Arial" pitchFamily="34" charset="0"/>
              <a:buChar char="•"/>
            </a:pPr>
            <a:r>
              <a:rPr lang="en-US" sz="1400" b="0" dirty="0" smtClean="0">
                <a:solidFill>
                  <a:srgbClr val="002776"/>
                </a:solidFill>
                <a:latin typeface="Arial"/>
              </a:rPr>
              <a:t>Staging is optional — In some businesses it is feasible to use ETL to copy data directly from operational databases into the Data Warehouse</a:t>
            </a:r>
          </a:p>
          <a:p>
            <a:pPr marL="174625" lvl="1" indent="-173038" algn="l">
              <a:spcBef>
                <a:spcPts val="500"/>
              </a:spcBef>
              <a:buFont typeface="Arial" pitchFamily="34" charset="0"/>
              <a:buChar char="•"/>
            </a:pPr>
            <a:endParaRPr lang="en-US" sz="1400" b="0" dirty="0" smtClean="0">
              <a:solidFill>
                <a:srgbClr val="002776"/>
              </a:solidFill>
              <a:latin typeface="Arial"/>
            </a:endParaRPr>
          </a:p>
          <a:p>
            <a:pPr marL="174625" lvl="1" indent="-173038" algn="l">
              <a:spcBef>
                <a:spcPts val="500"/>
              </a:spcBef>
              <a:buFont typeface="Arial" pitchFamily="34" charset="0"/>
              <a:buChar char="•"/>
            </a:pPr>
            <a:r>
              <a:rPr lang="en-US" sz="1400" b="0" dirty="0" smtClean="0">
                <a:solidFill>
                  <a:srgbClr val="002776"/>
                </a:solidFill>
                <a:latin typeface="Arial"/>
              </a:rPr>
              <a:t>Data model is required at staging area</a:t>
            </a:r>
          </a:p>
          <a:p>
            <a:pPr marL="174625" lvl="1" indent="-173038" algn="l">
              <a:spcBef>
                <a:spcPts val="500"/>
              </a:spcBef>
              <a:buFont typeface="Arial" pitchFamily="34" charset="0"/>
              <a:buChar char="•"/>
            </a:pPr>
            <a:endParaRPr lang="en-US" sz="1400" b="0" dirty="0" smtClean="0">
              <a:solidFill>
                <a:srgbClr val="002776"/>
              </a:solidFill>
              <a:latin typeface="Arial"/>
            </a:endParaRPr>
          </a:p>
          <a:p>
            <a:pPr marL="174625" lvl="1" indent="-173038" algn="l">
              <a:spcBef>
                <a:spcPts val="500"/>
              </a:spcBef>
              <a:buFont typeface="Arial" pitchFamily="34" charset="0"/>
              <a:buChar char="•"/>
            </a:pPr>
            <a:r>
              <a:rPr lang="en-US" sz="1400" b="0" dirty="0" smtClean="0">
                <a:solidFill>
                  <a:srgbClr val="002776"/>
                </a:solidFill>
                <a:latin typeface="Arial"/>
              </a:rPr>
              <a:t>Multiple data models may be required for parking different sources and for transformed data to be pushed out to warehouse</a:t>
            </a:r>
          </a:p>
          <a:p>
            <a:pPr marL="174625" lvl="1" indent="-173038" algn="l">
              <a:spcBef>
                <a:spcPts val="500"/>
              </a:spcBef>
              <a:buFont typeface="Arial" pitchFamily="34" charset="0"/>
              <a:buChar char="•"/>
            </a:pPr>
            <a:endParaRPr lang="en-US" sz="1400" b="0" dirty="0" smtClean="0">
              <a:solidFill>
                <a:srgbClr val="002776"/>
              </a:solidFill>
              <a:latin typeface="Arial"/>
            </a:endParaRPr>
          </a:p>
          <a:p>
            <a:pPr marL="174625" lvl="1" indent="-173038" algn="l">
              <a:spcBef>
                <a:spcPts val="500"/>
              </a:spcBef>
              <a:buFont typeface="Arial" pitchFamily="34" charset="0"/>
              <a:buChar char="•"/>
            </a:pPr>
            <a:r>
              <a:rPr lang="en-US" sz="1400" b="0" dirty="0" smtClean="0">
                <a:solidFill>
                  <a:srgbClr val="002776"/>
                </a:solidFill>
                <a:latin typeface="Arial"/>
              </a:rPr>
              <a:t>Data Cleansing — Staging area is used for data cleansing</a:t>
            </a:r>
          </a:p>
        </p:txBody>
      </p:sp>
    </p:spTree>
    <p:extLst>
      <p:ext uri="{BB962C8B-B14F-4D97-AF65-F5344CB8AC3E}">
        <p14:creationId xmlns:p14="http://schemas.microsoft.com/office/powerpoint/2010/main" val="1012908339"/>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8"/>
          <p:cNvSpPr>
            <a:spLocks noGrp="1" noChangeArrowheads="1"/>
          </p:cNvSpPr>
          <p:nvPr>
            <p:ph type="title"/>
          </p:nvPr>
        </p:nvSpPr>
        <p:spPr/>
        <p:txBody>
          <a:bodyPr/>
          <a:lstStyle/>
          <a:p>
            <a:r>
              <a:rPr lang="en-US" dirty="0" smtClean="0"/>
              <a:t>Data marts</a:t>
            </a:r>
          </a:p>
        </p:txBody>
      </p:sp>
      <p:sp>
        <p:nvSpPr>
          <p:cNvPr id="56323" name="Rectangle 39"/>
          <p:cNvSpPr>
            <a:spLocks noGrp="1" noChangeArrowheads="1"/>
          </p:cNvSpPr>
          <p:nvPr>
            <p:ph type="body" sz="quarter" idx="14"/>
          </p:nvPr>
        </p:nvSpPr>
        <p:spPr>
          <a:xfrm>
            <a:off x="370800" y="838200"/>
            <a:ext cx="8388000" cy="5519758"/>
          </a:xfrm>
        </p:spPr>
        <p:txBody>
          <a:bodyPr/>
          <a:lstStyle/>
          <a:p>
            <a:r>
              <a:rPr lang="en-GB" sz="1400" dirty="0" smtClean="0"/>
              <a:t>A data mart is a decision support system focused on a specific business problem in a single business unit across all subject areas.</a:t>
            </a:r>
          </a:p>
          <a:p>
            <a:pPr marL="0" lvl="1" indent="0">
              <a:buNone/>
            </a:pPr>
            <a:r>
              <a:rPr lang="en-US" sz="1400" b="1" dirty="0" smtClean="0"/>
              <a:t>Data mart</a:t>
            </a:r>
          </a:p>
          <a:p>
            <a:pPr marL="274637" lvl="2" indent="0">
              <a:buNone/>
            </a:pPr>
            <a:r>
              <a:rPr lang="en-GB" sz="1300" dirty="0" smtClean="0"/>
              <a:t>The data marts are summarized and partitioned in a variety of ways to support specific functional and organizational requirements. The data mart store selected data tailored for specific reporting and analysis patterns, which is by far the most common and popular database tier. It is tightly integrated with the analytical application engines and end-user tools and is closely governed by the business areas.</a:t>
            </a:r>
            <a:endParaRPr lang="en-US" sz="1300" dirty="0" smtClean="0"/>
          </a:p>
        </p:txBody>
      </p:sp>
      <p:sp>
        <p:nvSpPr>
          <p:cNvPr id="33" name="Content Placeholder 32"/>
          <p:cNvSpPr>
            <a:spLocks noGrp="1"/>
          </p:cNvSpPr>
          <p:nvPr>
            <p:ph sz="quarter" idx="4294967295"/>
          </p:nvPr>
        </p:nvSpPr>
        <p:spPr>
          <a:xfrm>
            <a:off x="0" y="2819400"/>
            <a:ext cx="4343399" cy="1814268"/>
          </a:xfrm>
        </p:spPr>
        <p:txBody>
          <a:bodyPr>
            <a:normAutofit/>
          </a:bodyPr>
          <a:lstStyle/>
          <a:p>
            <a:pPr marL="274637" lvl="1" indent="0">
              <a:buNone/>
            </a:pPr>
            <a:r>
              <a:rPr lang="en-US" sz="1400" b="1" dirty="0"/>
              <a:t>Key functionalities</a:t>
            </a:r>
          </a:p>
          <a:p>
            <a:pPr marL="274637" lvl="4" indent="0">
              <a:buNone/>
            </a:pPr>
            <a:r>
              <a:rPr lang="en-US" sz="1300" dirty="0" smtClean="0"/>
              <a:t>Predefined </a:t>
            </a:r>
            <a:r>
              <a:rPr lang="en-US" sz="1300" dirty="0"/>
              <a:t>provisioning is the routing of data to </a:t>
            </a:r>
            <a:r>
              <a:rPr lang="en-US" sz="1300" dirty="0" smtClean="0"/>
              <a:t>repositories</a:t>
            </a:r>
            <a:r>
              <a:rPr lang="en-US" sz="1300" dirty="0"/>
              <a:t>, or data marts, for specific, predefined </a:t>
            </a:r>
            <a:r>
              <a:rPr lang="en-US" sz="1300" dirty="0" smtClean="0"/>
              <a:t>analysis </a:t>
            </a:r>
            <a:r>
              <a:rPr lang="en-US" sz="1300" dirty="0"/>
              <a:t>or application support</a:t>
            </a:r>
          </a:p>
          <a:p>
            <a:pPr marL="274637" lvl="4" indent="0">
              <a:buNone/>
            </a:pPr>
            <a:r>
              <a:rPr lang="en-US" sz="1300" dirty="0"/>
              <a:t>Enterprise data marts — consolidated across business units and highly-shared by </a:t>
            </a:r>
            <a:r>
              <a:rPr lang="en-US" sz="1400" dirty="0"/>
              <a:t>functional </a:t>
            </a:r>
            <a:r>
              <a:rPr lang="en-US" sz="1400" dirty="0" smtClean="0"/>
              <a:t>areas</a:t>
            </a:r>
            <a:endParaRPr lang="en-US" sz="1400" dirty="0"/>
          </a:p>
        </p:txBody>
      </p:sp>
      <p:grpSp>
        <p:nvGrpSpPr>
          <p:cNvPr id="2" name="Group 35"/>
          <p:cNvGrpSpPr>
            <a:grpSpLocks/>
          </p:cNvGrpSpPr>
          <p:nvPr/>
        </p:nvGrpSpPr>
        <p:grpSpPr bwMode="auto">
          <a:xfrm>
            <a:off x="4646837" y="2996911"/>
            <a:ext cx="3990493" cy="1909762"/>
            <a:chOff x="2992" y="1509"/>
            <a:chExt cx="2546" cy="1187"/>
          </a:xfrm>
        </p:grpSpPr>
        <p:sp>
          <p:nvSpPr>
            <p:cNvPr id="56328" name="Rectangle 6"/>
            <p:cNvSpPr>
              <a:spLocks noChangeArrowheads="1"/>
            </p:cNvSpPr>
            <p:nvPr/>
          </p:nvSpPr>
          <p:spPr bwMode="auto">
            <a:xfrm>
              <a:off x="2992" y="1509"/>
              <a:ext cx="2534" cy="1187"/>
            </a:xfrm>
            <a:prstGeom prst="rect">
              <a:avLst/>
            </a:prstGeom>
            <a:solidFill>
              <a:schemeClr val="bg1"/>
            </a:solidFill>
            <a:ln w="9525" algn="ctr">
              <a:noFill/>
              <a:miter lim="800000"/>
              <a:headEnd/>
              <a:tailEnd/>
            </a:ln>
          </p:spPr>
          <p:txBody>
            <a:bodyPr lIns="45720" rIns="45720" anchor="ctr">
              <a:spAutoFit/>
            </a:bodyPr>
            <a:lstStyle/>
            <a:p>
              <a:endParaRPr lang="en-US" dirty="0"/>
            </a:p>
          </p:txBody>
        </p:sp>
        <p:pic>
          <p:nvPicPr>
            <p:cNvPr id="56329" name="Picture 7"/>
            <p:cNvPicPr>
              <a:picLocks noChangeAspect="1" noChangeArrowheads="1"/>
            </p:cNvPicPr>
            <p:nvPr/>
          </p:nvPicPr>
          <p:blipFill>
            <a:blip r:embed="rId3" cstate="print"/>
            <a:srcRect b="78313"/>
            <a:stretch>
              <a:fillRect/>
            </a:stretch>
          </p:blipFill>
          <p:spPr bwMode="auto">
            <a:xfrm>
              <a:off x="3002" y="1509"/>
              <a:ext cx="2524" cy="279"/>
            </a:xfrm>
            <a:prstGeom prst="rect">
              <a:avLst/>
            </a:prstGeom>
            <a:solidFill>
              <a:schemeClr val="bg1"/>
            </a:solidFill>
            <a:ln w="9525">
              <a:noFill/>
              <a:miter lim="800000"/>
              <a:headEnd/>
              <a:tailEnd/>
            </a:ln>
          </p:spPr>
        </p:pic>
        <p:sp>
          <p:nvSpPr>
            <p:cNvPr id="56330" name="AutoShape 8"/>
            <p:cNvSpPr>
              <a:spLocks noChangeArrowheads="1"/>
            </p:cNvSpPr>
            <p:nvPr/>
          </p:nvSpPr>
          <p:spPr bwMode="auto">
            <a:xfrm>
              <a:off x="3237" y="1975"/>
              <a:ext cx="167" cy="266"/>
            </a:xfrm>
            <a:prstGeom prst="can">
              <a:avLst>
                <a:gd name="adj" fmla="val 39820"/>
              </a:avLst>
            </a:prstGeom>
            <a:solidFill>
              <a:srgbClr val="003399"/>
            </a:solidFill>
            <a:ln w="9525">
              <a:noFill/>
              <a:round/>
              <a:headEnd/>
              <a:tailEnd/>
            </a:ln>
          </p:spPr>
          <p:txBody>
            <a:bodyPr wrap="none" lIns="45720" rIns="45720" anchor="ctr">
              <a:spAutoFit/>
            </a:bodyPr>
            <a:lstStyle/>
            <a:p>
              <a:endParaRPr lang="en-US" dirty="0"/>
            </a:p>
          </p:txBody>
        </p:sp>
        <p:sp>
          <p:nvSpPr>
            <p:cNvPr id="56331" name="AutoShape 9"/>
            <p:cNvSpPr>
              <a:spLocks noChangeArrowheads="1"/>
            </p:cNvSpPr>
            <p:nvPr/>
          </p:nvSpPr>
          <p:spPr bwMode="auto">
            <a:xfrm>
              <a:off x="3761" y="1975"/>
              <a:ext cx="168" cy="266"/>
            </a:xfrm>
            <a:prstGeom prst="can">
              <a:avLst>
                <a:gd name="adj" fmla="val 39583"/>
              </a:avLst>
            </a:prstGeom>
            <a:solidFill>
              <a:srgbClr val="003399"/>
            </a:solidFill>
            <a:ln w="9525">
              <a:noFill/>
              <a:round/>
              <a:headEnd/>
              <a:tailEnd/>
            </a:ln>
          </p:spPr>
          <p:txBody>
            <a:bodyPr wrap="none" lIns="45720" rIns="45720" anchor="ctr">
              <a:spAutoFit/>
            </a:bodyPr>
            <a:lstStyle/>
            <a:p>
              <a:endParaRPr lang="en-US" dirty="0"/>
            </a:p>
          </p:txBody>
        </p:sp>
        <p:sp>
          <p:nvSpPr>
            <p:cNvPr id="56332" name="AutoShape 10"/>
            <p:cNvSpPr>
              <a:spLocks noChangeArrowheads="1"/>
            </p:cNvSpPr>
            <p:nvPr/>
          </p:nvSpPr>
          <p:spPr bwMode="auto">
            <a:xfrm>
              <a:off x="4452" y="1890"/>
              <a:ext cx="129" cy="204"/>
            </a:xfrm>
            <a:prstGeom prst="can">
              <a:avLst>
                <a:gd name="adj" fmla="val 39535"/>
              </a:avLst>
            </a:prstGeom>
            <a:solidFill>
              <a:srgbClr val="4066B2"/>
            </a:solidFill>
            <a:ln w="9525">
              <a:noFill/>
              <a:round/>
              <a:headEnd/>
              <a:tailEnd/>
            </a:ln>
          </p:spPr>
          <p:txBody>
            <a:bodyPr lIns="45720" rIns="45720" anchor="ctr">
              <a:spAutoFit/>
            </a:bodyPr>
            <a:lstStyle/>
            <a:p>
              <a:endParaRPr lang="en-US" dirty="0"/>
            </a:p>
          </p:txBody>
        </p:sp>
        <p:sp>
          <p:nvSpPr>
            <p:cNvPr id="56333" name="AutoShape 11"/>
            <p:cNvSpPr>
              <a:spLocks noChangeArrowheads="1"/>
            </p:cNvSpPr>
            <p:nvPr/>
          </p:nvSpPr>
          <p:spPr bwMode="auto">
            <a:xfrm>
              <a:off x="4512" y="1940"/>
              <a:ext cx="128" cy="203"/>
            </a:xfrm>
            <a:prstGeom prst="can">
              <a:avLst>
                <a:gd name="adj" fmla="val 39648"/>
              </a:avLst>
            </a:prstGeom>
            <a:solidFill>
              <a:srgbClr val="4066B2"/>
            </a:solidFill>
            <a:ln w="9525">
              <a:noFill/>
              <a:round/>
              <a:headEnd/>
              <a:tailEnd/>
            </a:ln>
          </p:spPr>
          <p:txBody>
            <a:bodyPr lIns="45720" rIns="45720" anchor="ctr">
              <a:spAutoFit/>
            </a:bodyPr>
            <a:lstStyle/>
            <a:p>
              <a:endParaRPr lang="en-US" dirty="0"/>
            </a:p>
          </p:txBody>
        </p:sp>
        <p:sp>
          <p:nvSpPr>
            <p:cNvPr id="56334" name="AutoShape 12"/>
            <p:cNvSpPr>
              <a:spLocks noChangeArrowheads="1"/>
            </p:cNvSpPr>
            <p:nvPr/>
          </p:nvSpPr>
          <p:spPr bwMode="auto">
            <a:xfrm>
              <a:off x="4566" y="2042"/>
              <a:ext cx="129" cy="203"/>
            </a:xfrm>
            <a:prstGeom prst="can">
              <a:avLst>
                <a:gd name="adj" fmla="val 39341"/>
              </a:avLst>
            </a:prstGeom>
            <a:solidFill>
              <a:srgbClr val="4066B2"/>
            </a:solidFill>
            <a:ln w="9525">
              <a:noFill/>
              <a:round/>
              <a:headEnd/>
              <a:tailEnd/>
            </a:ln>
          </p:spPr>
          <p:txBody>
            <a:bodyPr lIns="45720" rIns="45720" anchor="ctr">
              <a:spAutoFit/>
            </a:bodyPr>
            <a:lstStyle/>
            <a:p>
              <a:endParaRPr lang="en-US" dirty="0"/>
            </a:p>
          </p:txBody>
        </p:sp>
        <p:sp>
          <p:nvSpPr>
            <p:cNvPr id="56335" name="AutoShape 13"/>
            <p:cNvSpPr>
              <a:spLocks noChangeArrowheads="1"/>
            </p:cNvSpPr>
            <p:nvPr/>
          </p:nvSpPr>
          <p:spPr bwMode="auto">
            <a:xfrm>
              <a:off x="3496" y="2058"/>
              <a:ext cx="139" cy="114"/>
            </a:xfrm>
            <a:prstGeom prst="rightArrow">
              <a:avLst>
                <a:gd name="adj1" fmla="val 50000"/>
                <a:gd name="adj2" fmla="val 30482"/>
              </a:avLst>
            </a:prstGeom>
            <a:solidFill>
              <a:srgbClr val="4066B2"/>
            </a:solidFill>
            <a:ln w="9525" algn="ctr">
              <a:noFill/>
              <a:miter lim="800000"/>
              <a:headEnd/>
              <a:tailEnd/>
            </a:ln>
          </p:spPr>
          <p:txBody>
            <a:bodyPr wrap="none" lIns="45720" rIns="45720" anchor="ctr">
              <a:spAutoFit/>
            </a:bodyPr>
            <a:lstStyle/>
            <a:p>
              <a:endParaRPr lang="en-US" dirty="0"/>
            </a:p>
          </p:txBody>
        </p:sp>
        <p:sp>
          <p:nvSpPr>
            <p:cNvPr id="56336" name="AutoShape 14"/>
            <p:cNvSpPr>
              <a:spLocks noChangeArrowheads="1"/>
            </p:cNvSpPr>
            <p:nvPr/>
          </p:nvSpPr>
          <p:spPr bwMode="auto">
            <a:xfrm>
              <a:off x="3993" y="2042"/>
              <a:ext cx="258" cy="130"/>
            </a:xfrm>
            <a:prstGeom prst="rightArrow">
              <a:avLst>
                <a:gd name="adj1" fmla="val 50000"/>
                <a:gd name="adj2" fmla="val 49615"/>
              </a:avLst>
            </a:prstGeom>
            <a:solidFill>
              <a:srgbClr val="4066B2"/>
            </a:solidFill>
            <a:ln w="9525" algn="ctr">
              <a:noFill/>
              <a:miter lim="800000"/>
              <a:headEnd/>
              <a:tailEnd/>
            </a:ln>
          </p:spPr>
          <p:txBody>
            <a:bodyPr lIns="45720" rIns="45720" anchor="ctr">
              <a:spAutoFit/>
            </a:bodyPr>
            <a:lstStyle/>
            <a:p>
              <a:endParaRPr lang="en-US" dirty="0"/>
            </a:p>
          </p:txBody>
        </p:sp>
        <p:sp>
          <p:nvSpPr>
            <p:cNvPr id="56337" name="AutoShape 15"/>
            <p:cNvSpPr>
              <a:spLocks noChangeArrowheads="1"/>
            </p:cNvSpPr>
            <p:nvPr/>
          </p:nvSpPr>
          <p:spPr bwMode="auto">
            <a:xfrm rot="872487">
              <a:off x="3982" y="2167"/>
              <a:ext cx="258" cy="130"/>
            </a:xfrm>
            <a:prstGeom prst="rightArrow">
              <a:avLst>
                <a:gd name="adj1" fmla="val 50000"/>
                <a:gd name="adj2" fmla="val 49615"/>
              </a:avLst>
            </a:prstGeom>
            <a:solidFill>
              <a:srgbClr val="4066B2"/>
            </a:solidFill>
            <a:ln w="9525" algn="ctr">
              <a:noFill/>
              <a:miter lim="800000"/>
              <a:headEnd/>
              <a:tailEnd/>
            </a:ln>
          </p:spPr>
          <p:txBody>
            <a:bodyPr lIns="45720" rIns="45720" anchor="ctr">
              <a:spAutoFit/>
            </a:bodyPr>
            <a:lstStyle/>
            <a:p>
              <a:endParaRPr lang="en-US" dirty="0"/>
            </a:p>
          </p:txBody>
        </p:sp>
        <p:sp>
          <p:nvSpPr>
            <p:cNvPr id="56338" name="AutoShape 16"/>
            <p:cNvSpPr>
              <a:spLocks noChangeArrowheads="1"/>
            </p:cNvSpPr>
            <p:nvPr/>
          </p:nvSpPr>
          <p:spPr bwMode="auto">
            <a:xfrm rot="20727513" flipV="1">
              <a:off x="3961" y="1890"/>
              <a:ext cx="258" cy="131"/>
            </a:xfrm>
            <a:prstGeom prst="rightArrow">
              <a:avLst>
                <a:gd name="adj1" fmla="val 50000"/>
                <a:gd name="adj2" fmla="val 49237"/>
              </a:avLst>
            </a:prstGeom>
            <a:solidFill>
              <a:srgbClr val="4066B2"/>
            </a:solidFill>
            <a:ln w="9525" algn="ctr">
              <a:noFill/>
              <a:miter lim="800000"/>
              <a:headEnd/>
              <a:tailEnd/>
            </a:ln>
          </p:spPr>
          <p:txBody>
            <a:bodyPr lIns="45720" rIns="45720" anchor="ctr">
              <a:spAutoFit/>
            </a:bodyPr>
            <a:lstStyle/>
            <a:p>
              <a:endParaRPr lang="en-US" dirty="0"/>
            </a:p>
          </p:txBody>
        </p:sp>
        <p:sp>
          <p:nvSpPr>
            <p:cNvPr id="56339" name="Oval 17"/>
            <p:cNvSpPr>
              <a:spLocks noChangeArrowheads="1"/>
            </p:cNvSpPr>
            <p:nvPr/>
          </p:nvSpPr>
          <p:spPr bwMode="auto">
            <a:xfrm>
              <a:off x="4386" y="1749"/>
              <a:ext cx="465" cy="687"/>
            </a:xfrm>
            <a:prstGeom prst="ellipse">
              <a:avLst/>
            </a:prstGeom>
            <a:noFill/>
            <a:ln w="9525" algn="ctr">
              <a:solidFill>
                <a:schemeClr val="tx1"/>
              </a:solidFill>
              <a:round/>
              <a:headEnd/>
              <a:tailEnd/>
            </a:ln>
          </p:spPr>
          <p:txBody>
            <a:bodyPr wrap="none" lIns="45720" rIns="45720" anchor="ctr">
              <a:spAutoFit/>
            </a:bodyPr>
            <a:lstStyle/>
            <a:p>
              <a:endParaRPr lang="en-US" dirty="0"/>
            </a:p>
          </p:txBody>
        </p:sp>
        <p:sp>
          <p:nvSpPr>
            <p:cNvPr id="56340" name="AutoShape 18"/>
            <p:cNvSpPr>
              <a:spLocks noChangeArrowheads="1"/>
            </p:cNvSpPr>
            <p:nvPr/>
          </p:nvSpPr>
          <p:spPr bwMode="auto">
            <a:xfrm>
              <a:off x="4923" y="1984"/>
              <a:ext cx="139" cy="114"/>
            </a:xfrm>
            <a:prstGeom prst="rightArrow">
              <a:avLst>
                <a:gd name="adj1" fmla="val 50000"/>
                <a:gd name="adj2" fmla="val 30482"/>
              </a:avLst>
            </a:prstGeom>
            <a:solidFill>
              <a:srgbClr val="4066B2"/>
            </a:solidFill>
            <a:ln w="9525" algn="ctr">
              <a:noFill/>
              <a:miter lim="800000"/>
              <a:headEnd/>
              <a:tailEnd/>
            </a:ln>
          </p:spPr>
          <p:txBody>
            <a:bodyPr wrap="none" lIns="45720" rIns="45720" anchor="ctr">
              <a:spAutoFit/>
            </a:bodyPr>
            <a:lstStyle/>
            <a:p>
              <a:endParaRPr lang="en-US" dirty="0"/>
            </a:p>
          </p:txBody>
        </p:sp>
        <p:sp>
          <p:nvSpPr>
            <p:cNvPr id="56341" name="Text Box 19"/>
            <p:cNvSpPr txBox="1">
              <a:spLocks noChangeArrowheads="1"/>
            </p:cNvSpPr>
            <p:nvPr/>
          </p:nvSpPr>
          <p:spPr bwMode="auto">
            <a:xfrm>
              <a:off x="3020" y="2324"/>
              <a:ext cx="713" cy="344"/>
            </a:xfrm>
            <a:prstGeom prst="rect">
              <a:avLst/>
            </a:prstGeom>
            <a:noFill/>
            <a:ln w="9525" algn="ctr">
              <a:noFill/>
              <a:miter lim="800000"/>
              <a:headEnd/>
              <a:tailEnd/>
            </a:ln>
          </p:spPr>
          <p:txBody>
            <a:bodyPr lIns="45720" rIns="45720">
              <a:spAutoFit/>
            </a:bodyPr>
            <a:lstStyle/>
            <a:p>
              <a:pPr>
                <a:spcBef>
                  <a:spcPct val="50000"/>
                </a:spcBef>
              </a:pPr>
              <a:r>
                <a:rPr lang="en-US" sz="1000" b="1" dirty="0">
                  <a:solidFill>
                    <a:schemeClr val="tx2">
                      <a:lumMod val="75000"/>
                    </a:schemeClr>
                  </a:solidFill>
                </a:rPr>
                <a:t>Production Databases/</a:t>
              </a:r>
              <a:br>
                <a:rPr lang="en-US" sz="1000" b="1" dirty="0">
                  <a:solidFill>
                    <a:schemeClr val="tx2">
                      <a:lumMod val="75000"/>
                    </a:schemeClr>
                  </a:solidFill>
                </a:rPr>
              </a:br>
              <a:r>
                <a:rPr lang="en-US" sz="1000" b="1" dirty="0">
                  <a:solidFill>
                    <a:schemeClr val="tx2">
                      <a:lumMod val="75000"/>
                    </a:schemeClr>
                  </a:solidFill>
                </a:rPr>
                <a:t>Files</a:t>
              </a:r>
            </a:p>
          </p:txBody>
        </p:sp>
        <p:sp>
          <p:nvSpPr>
            <p:cNvPr id="56342" name="Text Box 20"/>
            <p:cNvSpPr txBox="1">
              <a:spLocks noChangeArrowheads="1"/>
            </p:cNvSpPr>
            <p:nvPr/>
          </p:nvSpPr>
          <p:spPr bwMode="auto">
            <a:xfrm>
              <a:off x="3614" y="2370"/>
              <a:ext cx="537" cy="249"/>
            </a:xfrm>
            <a:prstGeom prst="rect">
              <a:avLst/>
            </a:prstGeom>
            <a:noFill/>
            <a:ln w="9525" algn="ctr">
              <a:noFill/>
              <a:miter lim="800000"/>
              <a:headEnd/>
              <a:tailEnd/>
            </a:ln>
          </p:spPr>
          <p:txBody>
            <a:bodyPr lIns="45720" rIns="45720">
              <a:spAutoFit/>
            </a:bodyPr>
            <a:lstStyle/>
            <a:p>
              <a:pPr algn="ctr">
                <a:spcBef>
                  <a:spcPct val="50000"/>
                </a:spcBef>
              </a:pPr>
              <a:r>
                <a:rPr lang="en-US" sz="1000" b="1" dirty="0">
                  <a:solidFill>
                    <a:schemeClr val="tx2">
                      <a:lumMod val="75000"/>
                    </a:schemeClr>
                  </a:solidFill>
                </a:rPr>
                <a:t>Data </a:t>
              </a:r>
              <a:br>
                <a:rPr lang="en-US" sz="1000" b="1" dirty="0">
                  <a:solidFill>
                    <a:schemeClr val="tx2">
                      <a:lumMod val="75000"/>
                    </a:schemeClr>
                  </a:solidFill>
                </a:rPr>
              </a:br>
              <a:r>
                <a:rPr lang="en-US" sz="1000" b="1" dirty="0">
                  <a:solidFill>
                    <a:schemeClr val="tx2">
                      <a:lumMod val="75000"/>
                    </a:schemeClr>
                  </a:solidFill>
                </a:rPr>
                <a:t>Warehouse</a:t>
              </a:r>
            </a:p>
          </p:txBody>
        </p:sp>
        <p:sp>
          <p:nvSpPr>
            <p:cNvPr id="56343" name="Text Box 21"/>
            <p:cNvSpPr txBox="1">
              <a:spLocks noChangeArrowheads="1"/>
            </p:cNvSpPr>
            <p:nvPr/>
          </p:nvSpPr>
          <p:spPr bwMode="auto">
            <a:xfrm>
              <a:off x="4401" y="2451"/>
              <a:ext cx="479" cy="153"/>
            </a:xfrm>
            <a:prstGeom prst="rect">
              <a:avLst/>
            </a:prstGeom>
            <a:noFill/>
            <a:ln w="9525" algn="ctr">
              <a:noFill/>
              <a:miter lim="800000"/>
              <a:headEnd/>
              <a:tailEnd/>
            </a:ln>
          </p:spPr>
          <p:txBody>
            <a:bodyPr lIns="45720" rIns="45720">
              <a:spAutoFit/>
            </a:bodyPr>
            <a:lstStyle/>
            <a:p>
              <a:pPr>
                <a:spcBef>
                  <a:spcPct val="50000"/>
                </a:spcBef>
              </a:pPr>
              <a:r>
                <a:rPr lang="en-US" sz="1000" b="1" dirty="0">
                  <a:solidFill>
                    <a:schemeClr val="tx2">
                      <a:lumMod val="75000"/>
                    </a:schemeClr>
                  </a:solidFill>
                </a:rPr>
                <a:t>Data Marts</a:t>
              </a:r>
            </a:p>
          </p:txBody>
        </p:sp>
        <p:pic>
          <p:nvPicPr>
            <p:cNvPr id="56344" name="Picture 22"/>
            <p:cNvPicPr>
              <a:picLocks noChangeAspect="1" noChangeArrowheads="1"/>
            </p:cNvPicPr>
            <p:nvPr/>
          </p:nvPicPr>
          <p:blipFill>
            <a:blip r:embed="rId3" cstate="print"/>
            <a:srcRect l="84561" t="21687" b="37866"/>
            <a:stretch>
              <a:fillRect/>
            </a:stretch>
          </p:blipFill>
          <p:spPr bwMode="auto">
            <a:xfrm>
              <a:off x="5076" y="1788"/>
              <a:ext cx="390" cy="520"/>
            </a:xfrm>
            <a:prstGeom prst="rect">
              <a:avLst/>
            </a:prstGeom>
            <a:solidFill>
              <a:schemeClr val="bg1"/>
            </a:solidFill>
            <a:ln w="9525">
              <a:noFill/>
              <a:miter lim="800000"/>
              <a:headEnd/>
              <a:tailEnd/>
            </a:ln>
          </p:spPr>
        </p:pic>
        <p:sp>
          <p:nvSpPr>
            <p:cNvPr id="56345" name="Text Box 23"/>
            <p:cNvSpPr txBox="1">
              <a:spLocks noChangeArrowheads="1"/>
            </p:cNvSpPr>
            <p:nvPr/>
          </p:nvSpPr>
          <p:spPr bwMode="auto">
            <a:xfrm>
              <a:off x="5037" y="2258"/>
              <a:ext cx="501" cy="249"/>
            </a:xfrm>
            <a:prstGeom prst="rect">
              <a:avLst/>
            </a:prstGeom>
            <a:solidFill>
              <a:schemeClr val="bg1"/>
            </a:solidFill>
            <a:ln w="9525" algn="ctr">
              <a:noFill/>
              <a:miter lim="800000"/>
              <a:headEnd/>
              <a:tailEnd/>
            </a:ln>
          </p:spPr>
          <p:txBody>
            <a:bodyPr lIns="45720" rIns="45720">
              <a:spAutoFit/>
            </a:bodyPr>
            <a:lstStyle/>
            <a:p>
              <a:pPr algn="ctr">
                <a:spcBef>
                  <a:spcPct val="50000"/>
                </a:spcBef>
              </a:pPr>
              <a:r>
                <a:rPr lang="en-US" sz="1000" b="1" dirty="0">
                  <a:solidFill>
                    <a:schemeClr val="tx2">
                      <a:lumMod val="75000"/>
                    </a:schemeClr>
                  </a:solidFill>
                </a:rPr>
                <a:t>Business Users</a:t>
              </a:r>
            </a:p>
          </p:txBody>
        </p:sp>
      </p:grpSp>
      <p:sp>
        <p:nvSpPr>
          <p:cNvPr id="34" name="Content Placeholder 32"/>
          <p:cNvSpPr txBox="1">
            <a:spLocks/>
          </p:cNvSpPr>
          <p:nvPr/>
        </p:nvSpPr>
        <p:spPr bwMode="gray">
          <a:xfrm>
            <a:off x="131759" y="5141893"/>
            <a:ext cx="8326441" cy="954107"/>
          </a:xfrm>
          <a:prstGeom prst="rect">
            <a:avLst/>
          </a:prstGeom>
        </p:spPr>
        <p:txBody>
          <a:bodyPr vert="horz" wrap="square" lIns="0" tIns="0" rIns="0" bIns="0" rtlCol="0">
            <a:spAutoFit/>
          </a:bodyPr>
          <a:lstStyle/>
          <a:p>
            <a:pPr marL="174625" marR="0" lvl="1" indent="-174625" algn="l" defTabSz="914400" rtl="0" eaLnBrk="1" fontAlgn="base" latinLnBrk="0" hangingPunct="1">
              <a:lnSpc>
                <a:spcPct val="100000"/>
              </a:lnSpc>
              <a:spcBef>
                <a:spcPts val="500"/>
              </a:spcBef>
              <a:spcAft>
                <a:spcPct val="0"/>
              </a:spcAft>
              <a:buClrTx/>
              <a:buSzTx/>
              <a:buFont typeface="Arial" pitchFamily="34" charset="0"/>
              <a:buChar char="•"/>
              <a:tabLst/>
              <a:defRPr/>
            </a:pPr>
            <a:endParaRPr kumimoji="0" lang="en-US" sz="1300" b="0" i="0" u="none" strike="noStrike" kern="1200" cap="none" spc="0" normalizeH="0" baseline="0" noProof="0" dirty="0" smtClean="0">
              <a:ln>
                <a:noFill/>
              </a:ln>
              <a:solidFill>
                <a:schemeClr val="tx2"/>
              </a:solidFill>
              <a:effectLst/>
              <a:uLnTx/>
              <a:uFillTx/>
              <a:latin typeface="+mn-lt"/>
              <a:ea typeface="+mn-ea"/>
              <a:cs typeface="+mn-cs"/>
            </a:endParaRPr>
          </a:p>
          <a:p>
            <a:pPr marL="169863" marR="0" lvl="2" algn="l" defTabSz="914400" rtl="0" eaLnBrk="1" fontAlgn="base" latinLnBrk="0" hangingPunct="1">
              <a:lnSpc>
                <a:spcPct val="100000"/>
              </a:lnSpc>
              <a:spcBef>
                <a:spcPts val="400"/>
              </a:spcBef>
              <a:spcAft>
                <a:spcPct val="0"/>
              </a:spcAft>
              <a:buClrTx/>
              <a:buSzTx/>
              <a:tabLst/>
              <a:defRPr/>
            </a:pPr>
            <a:r>
              <a:rPr kumimoji="0" lang="en-US" sz="1300" b="0" i="0" u="none" strike="noStrike" kern="1200" cap="none" spc="0" normalizeH="0" baseline="0" noProof="0" dirty="0" smtClean="0">
                <a:ln>
                  <a:noFill/>
                </a:ln>
                <a:solidFill>
                  <a:schemeClr val="tx2"/>
                </a:solidFill>
                <a:effectLst/>
                <a:uLnTx/>
                <a:uFillTx/>
                <a:latin typeface="+mn-lt"/>
                <a:ea typeface="+mn-ea"/>
                <a:cs typeface="+mn-cs"/>
              </a:rPr>
              <a:t>Business unit data marts — data repository  for intense analytics, modeling or mining at the business unit level</a:t>
            </a:r>
          </a:p>
          <a:p>
            <a:pPr marL="169863" marR="0" lvl="2" algn="l" defTabSz="914400" rtl="0" eaLnBrk="1" fontAlgn="base" latinLnBrk="0" hangingPunct="1">
              <a:lnSpc>
                <a:spcPct val="100000"/>
              </a:lnSpc>
              <a:spcBef>
                <a:spcPts val="400"/>
              </a:spcBef>
              <a:spcAft>
                <a:spcPct val="0"/>
              </a:spcAft>
              <a:buClrTx/>
              <a:buSzTx/>
              <a:tabLst/>
              <a:defRPr/>
            </a:pPr>
            <a:r>
              <a:rPr kumimoji="0" lang="en-US" sz="1300" b="0" i="0" u="none" strike="noStrike" kern="1200" cap="none" spc="0" normalizeH="0" baseline="0" noProof="0" dirty="0" smtClean="0">
                <a:ln>
                  <a:noFill/>
                </a:ln>
                <a:solidFill>
                  <a:schemeClr val="tx2"/>
                </a:solidFill>
                <a:effectLst/>
                <a:uLnTx/>
                <a:uFillTx/>
                <a:latin typeface="+mn-lt"/>
                <a:ea typeface="+mn-ea"/>
                <a:cs typeface="+mn-cs"/>
              </a:rPr>
              <a:t>Functional data marts — supports function-specific data, e.g., Marketing, valuation, and financials </a:t>
            </a:r>
          </a:p>
          <a:p>
            <a:pPr marL="169863" marR="0" lvl="2" algn="l" defTabSz="914400" rtl="0" eaLnBrk="1" fontAlgn="base" latinLnBrk="0" hangingPunct="1">
              <a:lnSpc>
                <a:spcPct val="100000"/>
              </a:lnSpc>
              <a:spcBef>
                <a:spcPts val="400"/>
              </a:spcBef>
              <a:spcAft>
                <a:spcPct val="0"/>
              </a:spcAft>
              <a:buClrTx/>
              <a:buSzTx/>
              <a:tabLst/>
              <a:defRPr/>
            </a:pPr>
            <a:r>
              <a:rPr kumimoji="0" lang="en-US" sz="1300" b="0" i="0" u="none" strike="noStrike" kern="1200" cap="none" spc="0" normalizeH="0" baseline="0" noProof="0" dirty="0" smtClean="0">
                <a:ln>
                  <a:noFill/>
                </a:ln>
                <a:solidFill>
                  <a:schemeClr val="tx2"/>
                </a:solidFill>
                <a:effectLst/>
                <a:uLnTx/>
                <a:uFillTx/>
                <a:latin typeface="+mn-lt"/>
                <a:ea typeface="+mn-ea"/>
                <a:cs typeface="+mn-cs"/>
              </a:rPr>
              <a:t>Application data marts — applications/packages, e.g., Campaign effectiveness</a:t>
            </a:r>
          </a:p>
        </p:txBody>
      </p:sp>
      <p:sp>
        <p:nvSpPr>
          <p:cNvPr id="35" name="Rectangle 34"/>
          <p:cNvSpPr/>
          <p:nvPr/>
        </p:nvSpPr>
        <p:spPr>
          <a:xfrm>
            <a:off x="4426205" y="2673595"/>
            <a:ext cx="4327525" cy="218802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0" dirty="0" smtClean="0"/>
          </a:p>
        </p:txBody>
      </p:sp>
    </p:spTree>
    <p:extLst>
      <p:ext uri="{BB962C8B-B14F-4D97-AF65-F5344CB8AC3E}">
        <p14:creationId xmlns:p14="http://schemas.microsoft.com/office/powerpoint/2010/main" val="1897401957"/>
      </p:ext>
    </p:extLst>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4"/>
          <p:cNvSpPr>
            <a:spLocks noChangeArrowheads="1"/>
          </p:cNvSpPr>
          <p:nvPr/>
        </p:nvSpPr>
        <p:spPr bwMode="auto">
          <a:xfrm>
            <a:off x="5634038" y="2286142"/>
            <a:ext cx="977900" cy="1398587"/>
          </a:xfrm>
          <a:prstGeom prst="rect">
            <a:avLst/>
          </a:prstGeom>
          <a:noFill/>
          <a:ln w="12700" algn="ctr">
            <a:solidFill>
              <a:schemeClr val="tx1"/>
            </a:solidFill>
            <a:miter lim="800000"/>
            <a:headEnd/>
            <a:tailEnd/>
          </a:ln>
        </p:spPr>
        <p:txBody>
          <a:bodyPr lIns="45720" rIns="45720" anchor="ctr">
            <a:spAutoFit/>
          </a:bodyPr>
          <a:lstStyle/>
          <a:p>
            <a:endParaRPr lang="en-US" dirty="0"/>
          </a:p>
        </p:txBody>
      </p:sp>
      <p:sp>
        <p:nvSpPr>
          <p:cNvPr id="58371" name="Rectangle 5"/>
          <p:cNvSpPr>
            <a:spLocks noChangeArrowheads="1"/>
          </p:cNvSpPr>
          <p:nvPr/>
        </p:nvSpPr>
        <p:spPr bwMode="auto">
          <a:xfrm>
            <a:off x="404813" y="3840304"/>
            <a:ext cx="4005262" cy="296863"/>
          </a:xfrm>
          <a:prstGeom prst="rect">
            <a:avLst/>
          </a:prstGeom>
          <a:solidFill>
            <a:schemeClr val="accent3"/>
          </a:solidFill>
          <a:ln w="12700">
            <a:solidFill>
              <a:schemeClr val="accent3"/>
            </a:solidFill>
            <a:miter lim="800000"/>
            <a:headEnd/>
            <a:tailEnd/>
          </a:ln>
        </p:spPr>
        <p:txBody>
          <a:bodyPr lIns="45720" tIns="44450" rIns="90488" bIns="44450"/>
          <a:lstStyle/>
          <a:p>
            <a:pPr>
              <a:lnSpc>
                <a:spcPct val="100000"/>
              </a:lnSpc>
              <a:spcBef>
                <a:spcPct val="100000"/>
              </a:spcBef>
              <a:buClr>
                <a:schemeClr val="tx1"/>
              </a:buClr>
            </a:pPr>
            <a:r>
              <a:rPr lang="en-US" sz="1600" b="1" dirty="0">
                <a:solidFill>
                  <a:schemeClr val="bg1"/>
                </a:solidFill>
                <a:latin typeface="Arial" pitchFamily="34" charset="0"/>
                <a:cs typeface="Arial" pitchFamily="34" charset="0"/>
              </a:rPr>
              <a:t>Dependent Data </a:t>
            </a:r>
            <a:r>
              <a:rPr lang="en-US" sz="1600" b="1" dirty="0" smtClean="0">
                <a:solidFill>
                  <a:schemeClr val="bg1"/>
                </a:solidFill>
                <a:latin typeface="Arial" pitchFamily="34" charset="0"/>
                <a:cs typeface="Arial" pitchFamily="34" charset="0"/>
              </a:rPr>
              <a:t>Mart</a:t>
            </a:r>
            <a:endParaRPr lang="en-US" sz="1600" b="1" dirty="0">
              <a:solidFill>
                <a:schemeClr val="bg1"/>
              </a:solidFill>
              <a:latin typeface="Arial" pitchFamily="34" charset="0"/>
              <a:cs typeface="Arial" pitchFamily="34" charset="0"/>
            </a:endParaRPr>
          </a:p>
        </p:txBody>
      </p:sp>
      <p:pic>
        <p:nvPicPr>
          <p:cNvPr id="58372" name="Picture 6"/>
          <p:cNvPicPr>
            <a:picLocks noChangeAspect="1" noChangeArrowheads="1"/>
          </p:cNvPicPr>
          <p:nvPr/>
        </p:nvPicPr>
        <p:blipFill>
          <a:blip r:embed="rId3" cstate="print"/>
          <a:srcRect l="76495" t="31580" b="14529"/>
          <a:stretch>
            <a:fillRect/>
          </a:stretch>
        </p:blipFill>
        <p:spPr bwMode="auto">
          <a:xfrm>
            <a:off x="7678858" y="2592529"/>
            <a:ext cx="1004887" cy="1079500"/>
          </a:xfrm>
          <a:prstGeom prst="rect">
            <a:avLst/>
          </a:prstGeom>
          <a:solidFill>
            <a:schemeClr val="bg1"/>
          </a:solidFill>
          <a:ln w="9525">
            <a:noFill/>
            <a:miter lim="800000"/>
            <a:headEnd/>
            <a:tailEnd/>
          </a:ln>
        </p:spPr>
      </p:pic>
      <p:sp>
        <p:nvSpPr>
          <p:cNvPr id="58373" name="Text Box 7"/>
          <p:cNvSpPr txBox="1">
            <a:spLocks noChangeArrowheads="1"/>
          </p:cNvSpPr>
          <p:nvPr/>
        </p:nvSpPr>
        <p:spPr bwMode="auto">
          <a:xfrm>
            <a:off x="5872163" y="2302017"/>
            <a:ext cx="503237" cy="461665"/>
          </a:xfrm>
          <a:prstGeom prst="rect">
            <a:avLst/>
          </a:prstGeom>
          <a:noFill/>
          <a:ln w="9525" algn="ctr">
            <a:noFill/>
            <a:miter lim="800000"/>
            <a:headEnd/>
            <a:tailEnd/>
          </a:ln>
        </p:spPr>
        <p:txBody>
          <a:bodyPr lIns="45720" rIns="45720">
            <a:spAutoFit/>
          </a:bodyPr>
          <a:lstStyle/>
          <a:p>
            <a:pPr algn="ctr">
              <a:spcBef>
                <a:spcPct val="50000"/>
              </a:spcBef>
            </a:pPr>
            <a:r>
              <a:rPr lang="en-US" sz="1200" dirty="0"/>
              <a:t>Data</a:t>
            </a:r>
            <a:br>
              <a:rPr lang="en-US" sz="1200" dirty="0"/>
            </a:br>
            <a:r>
              <a:rPr lang="en-US" sz="1200" dirty="0"/>
              <a:t>Marts</a:t>
            </a:r>
          </a:p>
        </p:txBody>
      </p:sp>
      <p:sp>
        <p:nvSpPr>
          <p:cNvPr id="58374" name="Text Box 8"/>
          <p:cNvSpPr txBox="1">
            <a:spLocks noChangeArrowheads="1"/>
          </p:cNvSpPr>
          <p:nvPr/>
        </p:nvSpPr>
        <p:spPr bwMode="auto">
          <a:xfrm>
            <a:off x="2882900" y="4559442"/>
            <a:ext cx="747713" cy="246221"/>
          </a:xfrm>
          <a:prstGeom prst="rect">
            <a:avLst/>
          </a:prstGeom>
          <a:noFill/>
          <a:ln w="9525" algn="ctr">
            <a:noFill/>
            <a:miter lim="800000"/>
            <a:headEnd/>
            <a:tailEnd/>
          </a:ln>
        </p:spPr>
        <p:txBody>
          <a:bodyPr lIns="45720" rIns="45720">
            <a:spAutoFit/>
          </a:bodyPr>
          <a:lstStyle/>
          <a:p>
            <a:pPr>
              <a:spcBef>
                <a:spcPct val="50000"/>
              </a:spcBef>
            </a:pPr>
            <a:r>
              <a:rPr lang="en-US" sz="1000" dirty="0"/>
              <a:t>Data Marts</a:t>
            </a:r>
          </a:p>
        </p:txBody>
      </p:sp>
      <p:sp>
        <p:nvSpPr>
          <p:cNvPr id="58375" name="Text Box 9"/>
          <p:cNvSpPr txBox="1">
            <a:spLocks noChangeArrowheads="1"/>
          </p:cNvSpPr>
          <p:nvPr/>
        </p:nvSpPr>
        <p:spPr bwMode="auto">
          <a:xfrm>
            <a:off x="460375" y="1854342"/>
            <a:ext cx="701675" cy="400110"/>
          </a:xfrm>
          <a:prstGeom prst="rect">
            <a:avLst/>
          </a:prstGeom>
          <a:noFill/>
          <a:ln w="9525" algn="ctr">
            <a:noFill/>
            <a:miter lim="800000"/>
            <a:headEnd/>
            <a:tailEnd/>
          </a:ln>
        </p:spPr>
        <p:txBody>
          <a:bodyPr lIns="45720" rIns="45720">
            <a:spAutoFit/>
          </a:bodyPr>
          <a:lstStyle/>
          <a:p>
            <a:pPr algn="ctr">
              <a:spcBef>
                <a:spcPct val="50000"/>
              </a:spcBef>
            </a:pPr>
            <a:r>
              <a:rPr lang="en-US" sz="1000" dirty="0"/>
              <a:t>OLTP</a:t>
            </a:r>
            <a:br>
              <a:rPr lang="en-US" sz="1000" dirty="0"/>
            </a:br>
            <a:r>
              <a:rPr lang="en-US" sz="1000" dirty="0"/>
              <a:t>Sources</a:t>
            </a:r>
          </a:p>
        </p:txBody>
      </p:sp>
      <p:sp>
        <p:nvSpPr>
          <p:cNvPr id="58376" name="Text Box 10"/>
          <p:cNvSpPr txBox="1">
            <a:spLocks noChangeArrowheads="1"/>
          </p:cNvSpPr>
          <p:nvPr/>
        </p:nvSpPr>
        <p:spPr bwMode="auto">
          <a:xfrm>
            <a:off x="457200" y="4249879"/>
            <a:ext cx="747712" cy="400110"/>
          </a:xfrm>
          <a:prstGeom prst="rect">
            <a:avLst/>
          </a:prstGeom>
          <a:noFill/>
          <a:ln w="9525" algn="ctr">
            <a:noFill/>
            <a:miter lim="800000"/>
            <a:headEnd/>
            <a:tailEnd/>
          </a:ln>
        </p:spPr>
        <p:txBody>
          <a:bodyPr lIns="45720" rIns="45720">
            <a:spAutoFit/>
          </a:bodyPr>
          <a:lstStyle/>
          <a:p>
            <a:pPr algn="ctr">
              <a:spcBef>
                <a:spcPct val="50000"/>
              </a:spcBef>
            </a:pPr>
            <a:r>
              <a:rPr lang="en-US" sz="1000" dirty="0"/>
              <a:t>OLTP</a:t>
            </a:r>
            <a:br>
              <a:rPr lang="en-US" sz="1000" dirty="0"/>
            </a:br>
            <a:r>
              <a:rPr lang="en-US" sz="1000" dirty="0"/>
              <a:t>Sources</a:t>
            </a:r>
          </a:p>
        </p:txBody>
      </p:sp>
      <p:sp>
        <p:nvSpPr>
          <p:cNvPr id="58377" name="Text Box 11"/>
          <p:cNvSpPr txBox="1">
            <a:spLocks noChangeArrowheads="1"/>
          </p:cNvSpPr>
          <p:nvPr/>
        </p:nvSpPr>
        <p:spPr bwMode="auto">
          <a:xfrm>
            <a:off x="5622925" y="1814654"/>
            <a:ext cx="1017572" cy="461665"/>
          </a:xfrm>
          <a:prstGeom prst="rect">
            <a:avLst/>
          </a:prstGeom>
          <a:noFill/>
          <a:ln w="9525" algn="ctr">
            <a:noFill/>
            <a:miter lim="800000"/>
            <a:headEnd/>
            <a:tailEnd/>
          </a:ln>
        </p:spPr>
        <p:txBody>
          <a:bodyPr wrap="square" lIns="45720" rIns="45720">
            <a:spAutoFit/>
          </a:bodyPr>
          <a:lstStyle/>
          <a:p>
            <a:pPr>
              <a:spcBef>
                <a:spcPct val="50000"/>
              </a:spcBef>
            </a:pPr>
            <a:r>
              <a:rPr lang="en-US" sz="1200" dirty="0"/>
              <a:t>“The Data</a:t>
            </a:r>
            <a:br>
              <a:rPr lang="en-US" sz="1200" dirty="0"/>
            </a:br>
            <a:r>
              <a:rPr lang="en-US" sz="1200" dirty="0"/>
              <a:t>Warehouse”</a:t>
            </a:r>
          </a:p>
        </p:txBody>
      </p:sp>
      <p:sp>
        <p:nvSpPr>
          <p:cNvPr id="58378" name="Text Box 12"/>
          <p:cNvSpPr txBox="1">
            <a:spLocks noChangeArrowheads="1"/>
          </p:cNvSpPr>
          <p:nvPr/>
        </p:nvSpPr>
        <p:spPr bwMode="auto">
          <a:xfrm>
            <a:off x="4681538" y="2141679"/>
            <a:ext cx="893639" cy="461665"/>
          </a:xfrm>
          <a:prstGeom prst="rect">
            <a:avLst/>
          </a:prstGeom>
          <a:noFill/>
          <a:ln w="9525" algn="ctr">
            <a:noFill/>
            <a:miter lim="800000"/>
            <a:headEnd/>
            <a:tailEnd/>
          </a:ln>
        </p:spPr>
        <p:txBody>
          <a:bodyPr wrap="square" lIns="45720" rIns="45720">
            <a:spAutoFit/>
          </a:bodyPr>
          <a:lstStyle/>
          <a:p>
            <a:pPr>
              <a:spcBef>
                <a:spcPct val="50000"/>
              </a:spcBef>
            </a:pPr>
            <a:r>
              <a:rPr lang="en-US" sz="1200" dirty="0"/>
              <a:t>OLTP</a:t>
            </a:r>
            <a:br>
              <a:rPr lang="en-US" sz="1200" dirty="0"/>
            </a:br>
            <a:r>
              <a:rPr lang="en-US" sz="1200" dirty="0"/>
              <a:t>Sources</a:t>
            </a:r>
          </a:p>
        </p:txBody>
      </p:sp>
      <p:sp>
        <p:nvSpPr>
          <p:cNvPr id="58379" name="Text Box 13"/>
          <p:cNvSpPr txBox="1">
            <a:spLocks noChangeArrowheads="1"/>
          </p:cNvSpPr>
          <p:nvPr/>
        </p:nvSpPr>
        <p:spPr bwMode="auto">
          <a:xfrm rot="-5400000">
            <a:off x="6470159" y="2991398"/>
            <a:ext cx="1529748" cy="276999"/>
          </a:xfrm>
          <a:prstGeom prst="rect">
            <a:avLst/>
          </a:prstGeom>
          <a:solidFill>
            <a:schemeClr val="accent5"/>
          </a:solidFill>
          <a:ln w="9525" algn="ctr">
            <a:noFill/>
            <a:miter lim="800000"/>
            <a:headEnd/>
            <a:tailEnd/>
          </a:ln>
        </p:spPr>
        <p:txBody>
          <a:bodyPr wrap="square" lIns="45720" rIns="45720">
            <a:spAutoFit/>
          </a:bodyPr>
          <a:lstStyle/>
          <a:p>
            <a:pPr>
              <a:spcBef>
                <a:spcPct val="50000"/>
              </a:spcBef>
            </a:pPr>
            <a:r>
              <a:rPr lang="en-US" sz="1200" dirty="0"/>
              <a:t>Client Software</a:t>
            </a:r>
          </a:p>
        </p:txBody>
      </p:sp>
      <p:sp>
        <p:nvSpPr>
          <p:cNvPr id="58380" name="AutoShape 14"/>
          <p:cNvSpPr>
            <a:spLocks noChangeArrowheads="1"/>
          </p:cNvSpPr>
          <p:nvPr/>
        </p:nvSpPr>
        <p:spPr bwMode="auto">
          <a:xfrm>
            <a:off x="2028825" y="5123004"/>
            <a:ext cx="419100" cy="319088"/>
          </a:xfrm>
          <a:prstGeom prst="can">
            <a:avLst>
              <a:gd name="adj" fmla="val 25000"/>
            </a:avLst>
          </a:prstGeom>
          <a:solidFill>
            <a:srgbClr val="003399"/>
          </a:solidFill>
          <a:ln w="9525">
            <a:noFill/>
            <a:round/>
            <a:headEnd/>
            <a:tailEnd/>
          </a:ln>
        </p:spPr>
        <p:txBody>
          <a:bodyPr wrap="none" lIns="45720" rIns="45720" anchor="ctr">
            <a:spAutoFit/>
          </a:bodyPr>
          <a:lstStyle/>
          <a:p>
            <a:endParaRPr lang="en-US" dirty="0"/>
          </a:p>
        </p:txBody>
      </p:sp>
      <p:sp>
        <p:nvSpPr>
          <p:cNvPr id="58381" name="AutoShape 15"/>
          <p:cNvSpPr>
            <a:spLocks noChangeArrowheads="1"/>
          </p:cNvSpPr>
          <p:nvPr/>
        </p:nvSpPr>
        <p:spPr bwMode="auto">
          <a:xfrm>
            <a:off x="2198688" y="2543317"/>
            <a:ext cx="273050" cy="207962"/>
          </a:xfrm>
          <a:prstGeom prst="can">
            <a:avLst>
              <a:gd name="adj" fmla="val 25000"/>
            </a:avLst>
          </a:prstGeom>
          <a:solidFill>
            <a:srgbClr val="003399"/>
          </a:solidFill>
          <a:ln w="9525">
            <a:noFill/>
            <a:round/>
            <a:headEnd/>
            <a:tailEnd/>
          </a:ln>
        </p:spPr>
        <p:txBody>
          <a:bodyPr lIns="45720" rIns="45720" anchor="ctr">
            <a:spAutoFit/>
          </a:bodyPr>
          <a:lstStyle/>
          <a:p>
            <a:endParaRPr lang="en-US" dirty="0"/>
          </a:p>
        </p:txBody>
      </p:sp>
      <p:sp>
        <p:nvSpPr>
          <p:cNvPr id="58382" name="AutoShape 16"/>
          <p:cNvSpPr>
            <a:spLocks noChangeArrowheads="1"/>
          </p:cNvSpPr>
          <p:nvPr/>
        </p:nvSpPr>
        <p:spPr bwMode="auto">
          <a:xfrm>
            <a:off x="2198688" y="2832242"/>
            <a:ext cx="273050" cy="207962"/>
          </a:xfrm>
          <a:prstGeom prst="can">
            <a:avLst>
              <a:gd name="adj" fmla="val 25000"/>
            </a:avLst>
          </a:prstGeom>
          <a:solidFill>
            <a:srgbClr val="003399"/>
          </a:solidFill>
          <a:ln w="9525">
            <a:noFill/>
            <a:round/>
            <a:headEnd/>
            <a:tailEnd/>
          </a:ln>
        </p:spPr>
        <p:txBody>
          <a:bodyPr lIns="45720" rIns="45720" anchor="ctr">
            <a:spAutoFit/>
          </a:bodyPr>
          <a:lstStyle/>
          <a:p>
            <a:endParaRPr lang="en-US" dirty="0"/>
          </a:p>
        </p:txBody>
      </p:sp>
      <p:sp>
        <p:nvSpPr>
          <p:cNvPr id="58383" name="AutoShape 17"/>
          <p:cNvSpPr>
            <a:spLocks noChangeArrowheads="1"/>
          </p:cNvSpPr>
          <p:nvPr/>
        </p:nvSpPr>
        <p:spPr bwMode="auto">
          <a:xfrm>
            <a:off x="2198688" y="3121167"/>
            <a:ext cx="273050" cy="207962"/>
          </a:xfrm>
          <a:prstGeom prst="can">
            <a:avLst>
              <a:gd name="adj" fmla="val 25000"/>
            </a:avLst>
          </a:prstGeom>
          <a:solidFill>
            <a:srgbClr val="003399"/>
          </a:solidFill>
          <a:ln w="9525">
            <a:noFill/>
            <a:round/>
            <a:headEnd/>
            <a:tailEnd/>
          </a:ln>
        </p:spPr>
        <p:txBody>
          <a:bodyPr lIns="45720" rIns="45720" anchor="ctr">
            <a:spAutoFit/>
          </a:bodyPr>
          <a:lstStyle/>
          <a:p>
            <a:endParaRPr lang="en-US" dirty="0"/>
          </a:p>
        </p:txBody>
      </p:sp>
      <p:sp>
        <p:nvSpPr>
          <p:cNvPr id="58384" name="AutoShape 18"/>
          <p:cNvSpPr>
            <a:spLocks noChangeArrowheads="1"/>
          </p:cNvSpPr>
          <p:nvPr/>
        </p:nvSpPr>
        <p:spPr bwMode="auto">
          <a:xfrm>
            <a:off x="4830763" y="3586304"/>
            <a:ext cx="273050" cy="207963"/>
          </a:xfrm>
          <a:prstGeom prst="can">
            <a:avLst>
              <a:gd name="adj" fmla="val 25000"/>
            </a:avLst>
          </a:prstGeom>
          <a:solidFill>
            <a:srgbClr val="003399"/>
          </a:solidFill>
          <a:ln w="9525">
            <a:noFill/>
            <a:round/>
            <a:headEnd/>
            <a:tailEnd/>
          </a:ln>
        </p:spPr>
        <p:txBody>
          <a:bodyPr lIns="45720" rIns="45720" anchor="ctr">
            <a:spAutoFit/>
          </a:bodyPr>
          <a:lstStyle/>
          <a:p>
            <a:endParaRPr lang="en-US" dirty="0"/>
          </a:p>
        </p:txBody>
      </p:sp>
      <p:sp>
        <p:nvSpPr>
          <p:cNvPr id="58385" name="AutoShape 19"/>
          <p:cNvSpPr>
            <a:spLocks noChangeArrowheads="1"/>
          </p:cNvSpPr>
          <p:nvPr/>
        </p:nvSpPr>
        <p:spPr bwMode="auto">
          <a:xfrm>
            <a:off x="4830763" y="3238642"/>
            <a:ext cx="273050" cy="207962"/>
          </a:xfrm>
          <a:prstGeom prst="can">
            <a:avLst>
              <a:gd name="adj" fmla="val 25000"/>
            </a:avLst>
          </a:prstGeom>
          <a:solidFill>
            <a:srgbClr val="003399"/>
          </a:solidFill>
          <a:ln w="9525">
            <a:noFill/>
            <a:round/>
            <a:headEnd/>
            <a:tailEnd/>
          </a:ln>
        </p:spPr>
        <p:txBody>
          <a:bodyPr lIns="45720" rIns="45720" anchor="ctr">
            <a:spAutoFit/>
          </a:bodyPr>
          <a:lstStyle/>
          <a:p>
            <a:endParaRPr lang="en-US" dirty="0"/>
          </a:p>
        </p:txBody>
      </p:sp>
      <p:sp>
        <p:nvSpPr>
          <p:cNvPr id="58386" name="AutoShape 20"/>
          <p:cNvSpPr>
            <a:spLocks noChangeArrowheads="1"/>
          </p:cNvSpPr>
          <p:nvPr/>
        </p:nvSpPr>
        <p:spPr bwMode="auto">
          <a:xfrm>
            <a:off x="4830763" y="2927492"/>
            <a:ext cx="273050" cy="207962"/>
          </a:xfrm>
          <a:prstGeom prst="can">
            <a:avLst>
              <a:gd name="adj" fmla="val 25000"/>
            </a:avLst>
          </a:prstGeom>
          <a:solidFill>
            <a:srgbClr val="003399"/>
          </a:solidFill>
          <a:ln w="9525">
            <a:noFill/>
            <a:round/>
            <a:headEnd/>
            <a:tailEnd/>
          </a:ln>
        </p:spPr>
        <p:txBody>
          <a:bodyPr lIns="45720" rIns="45720" anchor="ctr">
            <a:spAutoFit/>
          </a:bodyPr>
          <a:lstStyle/>
          <a:p>
            <a:endParaRPr lang="en-US" dirty="0"/>
          </a:p>
        </p:txBody>
      </p:sp>
      <p:sp>
        <p:nvSpPr>
          <p:cNvPr id="58387" name="AutoShape 21"/>
          <p:cNvSpPr>
            <a:spLocks noChangeArrowheads="1"/>
          </p:cNvSpPr>
          <p:nvPr/>
        </p:nvSpPr>
        <p:spPr bwMode="auto">
          <a:xfrm>
            <a:off x="4830763" y="2630629"/>
            <a:ext cx="273050" cy="207963"/>
          </a:xfrm>
          <a:prstGeom prst="can">
            <a:avLst>
              <a:gd name="adj" fmla="val 25000"/>
            </a:avLst>
          </a:prstGeom>
          <a:solidFill>
            <a:srgbClr val="003399"/>
          </a:solidFill>
          <a:ln w="9525">
            <a:noFill/>
            <a:round/>
            <a:headEnd/>
            <a:tailEnd/>
          </a:ln>
        </p:spPr>
        <p:txBody>
          <a:bodyPr lIns="45720" rIns="45720" anchor="ctr">
            <a:spAutoFit/>
          </a:bodyPr>
          <a:lstStyle/>
          <a:p>
            <a:endParaRPr lang="en-US" dirty="0"/>
          </a:p>
        </p:txBody>
      </p:sp>
      <p:sp>
        <p:nvSpPr>
          <p:cNvPr id="58388" name="AutoShape 22"/>
          <p:cNvSpPr>
            <a:spLocks noChangeArrowheads="1"/>
          </p:cNvSpPr>
          <p:nvPr/>
        </p:nvSpPr>
        <p:spPr bwMode="auto">
          <a:xfrm>
            <a:off x="641350" y="5646879"/>
            <a:ext cx="273050" cy="207963"/>
          </a:xfrm>
          <a:prstGeom prst="can">
            <a:avLst>
              <a:gd name="adj" fmla="val 25000"/>
            </a:avLst>
          </a:prstGeom>
          <a:solidFill>
            <a:srgbClr val="003399"/>
          </a:solidFill>
          <a:ln w="9525">
            <a:noFill/>
            <a:round/>
            <a:headEnd/>
            <a:tailEnd/>
          </a:ln>
        </p:spPr>
        <p:txBody>
          <a:bodyPr lIns="45720" rIns="45720" anchor="ctr">
            <a:spAutoFit/>
          </a:bodyPr>
          <a:lstStyle/>
          <a:p>
            <a:endParaRPr lang="en-US" dirty="0"/>
          </a:p>
        </p:txBody>
      </p:sp>
      <p:sp>
        <p:nvSpPr>
          <p:cNvPr id="58389" name="AutoShape 23"/>
          <p:cNvSpPr>
            <a:spLocks noChangeArrowheads="1"/>
          </p:cNvSpPr>
          <p:nvPr/>
        </p:nvSpPr>
        <p:spPr bwMode="auto">
          <a:xfrm>
            <a:off x="641350" y="5299217"/>
            <a:ext cx="273050" cy="207962"/>
          </a:xfrm>
          <a:prstGeom prst="can">
            <a:avLst>
              <a:gd name="adj" fmla="val 25000"/>
            </a:avLst>
          </a:prstGeom>
          <a:solidFill>
            <a:srgbClr val="003399"/>
          </a:solidFill>
          <a:ln w="9525">
            <a:noFill/>
            <a:round/>
            <a:headEnd/>
            <a:tailEnd/>
          </a:ln>
        </p:spPr>
        <p:txBody>
          <a:bodyPr lIns="45720" rIns="45720" anchor="ctr">
            <a:spAutoFit/>
          </a:bodyPr>
          <a:lstStyle/>
          <a:p>
            <a:endParaRPr lang="en-US" dirty="0"/>
          </a:p>
        </p:txBody>
      </p:sp>
      <p:sp>
        <p:nvSpPr>
          <p:cNvPr id="58390" name="AutoShape 24"/>
          <p:cNvSpPr>
            <a:spLocks noChangeArrowheads="1"/>
          </p:cNvSpPr>
          <p:nvPr/>
        </p:nvSpPr>
        <p:spPr bwMode="auto">
          <a:xfrm>
            <a:off x="641350" y="4988067"/>
            <a:ext cx="273050" cy="207962"/>
          </a:xfrm>
          <a:prstGeom prst="can">
            <a:avLst>
              <a:gd name="adj" fmla="val 25000"/>
            </a:avLst>
          </a:prstGeom>
          <a:solidFill>
            <a:srgbClr val="003399"/>
          </a:solidFill>
          <a:ln w="9525">
            <a:noFill/>
            <a:round/>
            <a:headEnd/>
            <a:tailEnd/>
          </a:ln>
        </p:spPr>
        <p:txBody>
          <a:bodyPr lIns="45720" rIns="45720" anchor="ctr">
            <a:spAutoFit/>
          </a:bodyPr>
          <a:lstStyle/>
          <a:p>
            <a:endParaRPr lang="en-US" dirty="0"/>
          </a:p>
        </p:txBody>
      </p:sp>
      <p:sp>
        <p:nvSpPr>
          <p:cNvPr id="58391" name="AutoShape 25"/>
          <p:cNvSpPr>
            <a:spLocks noChangeArrowheads="1"/>
          </p:cNvSpPr>
          <p:nvPr/>
        </p:nvSpPr>
        <p:spPr bwMode="auto">
          <a:xfrm>
            <a:off x="641350" y="4691204"/>
            <a:ext cx="273050" cy="207963"/>
          </a:xfrm>
          <a:prstGeom prst="can">
            <a:avLst>
              <a:gd name="adj" fmla="val 25000"/>
            </a:avLst>
          </a:prstGeom>
          <a:solidFill>
            <a:srgbClr val="003399"/>
          </a:solidFill>
          <a:ln w="9525">
            <a:noFill/>
            <a:round/>
            <a:headEnd/>
            <a:tailEnd/>
          </a:ln>
        </p:spPr>
        <p:txBody>
          <a:bodyPr lIns="45720" rIns="45720" anchor="ctr">
            <a:spAutoFit/>
          </a:bodyPr>
          <a:lstStyle/>
          <a:p>
            <a:endParaRPr lang="en-US" dirty="0"/>
          </a:p>
        </p:txBody>
      </p:sp>
      <p:sp>
        <p:nvSpPr>
          <p:cNvPr id="58392" name="AutoShape 26"/>
          <p:cNvSpPr>
            <a:spLocks noChangeArrowheads="1"/>
          </p:cNvSpPr>
          <p:nvPr/>
        </p:nvSpPr>
        <p:spPr bwMode="auto">
          <a:xfrm>
            <a:off x="657225" y="3391042"/>
            <a:ext cx="334963" cy="254000"/>
          </a:xfrm>
          <a:prstGeom prst="can">
            <a:avLst>
              <a:gd name="adj" fmla="val 25000"/>
            </a:avLst>
          </a:prstGeom>
          <a:solidFill>
            <a:srgbClr val="003399"/>
          </a:solidFill>
          <a:ln w="9525">
            <a:noFill/>
            <a:round/>
            <a:headEnd/>
            <a:tailEnd/>
          </a:ln>
        </p:spPr>
        <p:txBody>
          <a:bodyPr lIns="45720" rIns="45720" anchor="ctr">
            <a:spAutoFit/>
          </a:bodyPr>
          <a:lstStyle/>
          <a:p>
            <a:endParaRPr lang="en-US" dirty="0"/>
          </a:p>
        </p:txBody>
      </p:sp>
      <p:sp>
        <p:nvSpPr>
          <p:cNvPr id="58393" name="AutoShape 27"/>
          <p:cNvSpPr>
            <a:spLocks noChangeArrowheads="1"/>
          </p:cNvSpPr>
          <p:nvPr/>
        </p:nvSpPr>
        <p:spPr bwMode="auto">
          <a:xfrm>
            <a:off x="657225" y="3010042"/>
            <a:ext cx="334963" cy="255587"/>
          </a:xfrm>
          <a:prstGeom prst="can">
            <a:avLst>
              <a:gd name="adj" fmla="val 25000"/>
            </a:avLst>
          </a:prstGeom>
          <a:solidFill>
            <a:srgbClr val="003399"/>
          </a:solidFill>
          <a:ln w="9525">
            <a:noFill/>
            <a:round/>
            <a:headEnd/>
            <a:tailEnd/>
          </a:ln>
        </p:spPr>
        <p:txBody>
          <a:bodyPr lIns="45720" rIns="45720" anchor="ctr">
            <a:spAutoFit/>
          </a:bodyPr>
          <a:lstStyle/>
          <a:p>
            <a:endParaRPr lang="en-US" dirty="0"/>
          </a:p>
        </p:txBody>
      </p:sp>
      <p:sp>
        <p:nvSpPr>
          <p:cNvPr id="58394" name="AutoShape 28"/>
          <p:cNvSpPr>
            <a:spLocks noChangeArrowheads="1"/>
          </p:cNvSpPr>
          <p:nvPr/>
        </p:nvSpPr>
        <p:spPr bwMode="auto">
          <a:xfrm>
            <a:off x="657225" y="2630629"/>
            <a:ext cx="334963" cy="255588"/>
          </a:xfrm>
          <a:prstGeom prst="can">
            <a:avLst>
              <a:gd name="adj" fmla="val 25000"/>
            </a:avLst>
          </a:prstGeom>
          <a:solidFill>
            <a:srgbClr val="003399"/>
          </a:solidFill>
          <a:ln w="9525">
            <a:noFill/>
            <a:round/>
            <a:headEnd/>
            <a:tailEnd/>
          </a:ln>
        </p:spPr>
        <p:txBody>
          <a:bodyPr lIns="45720" rIns="45720" anchor="ctr">
            <a:spAutoFit/>
          </a:bodyPr>
          <a:lstStyle/>
          <a:p>
            <a:endParaRPr lang="en-US" dirty="0"/>
          </a:p>
        </p:txBody>
      </p:sp>
      <p:sp>
        <p:nvSpPr>
          <p:cNvPr id="58395" name="AutoShape 29"/>
          <p:cNvSpPr>
            <a:spLocks noChangeArrowheads="1"/>
          </p:cNvSpPr>
          <p:nvPr/>
        </p:nvSpPr>
        <p:spPr bwMode="auto">
          <a:xfrm>
            <a:off x="657225" y="2251217"/>
            <a:ext cx="334963" cy="255587"/>
          </a:xfrm>
          <a:prstGeom prst="can">
            <a:avLst>
              <a:gd name="adj" fmla="val 25000"/>
            </a:avLst>
          </a:prstGeom>
          <a:solidFill>
            <a:srgbClr val="003399"/>
          </a:solidFill>
          <a:ln w="9525">
            <a:noFill/>
            <a:round/>
            <a:headEnd/>
            <a:tailEnd/>
          </a:ln>
        </p:spPr>
        <p:txBody>
          <a:bodyPr lIns="45720" rIns="45720" anchor="ctr">
            <a:spAutoFit/>
          </a:bodyPr>
          <a:lstStyle/>
          <a:p>
            <a:endParaRPr lang="en-US" dirty="0"/>
          </a:p>
        </p:txBody>
      </p:sp>
      <p:sp>
        <p:nvSpPr>
          <p:cNvPr id="58396" name="AutoShape 30"/>
          <p:cNvSpPr>
            <a:spLocks noChangeArrowheads="1"/>
          </p:cNvSpPr>
          <p:nvPr/>
        </p:nvSpPr>
        <p:spPr bwMode="auto">
          <a:xfrm>
            <a:off x="3082925" y="4865829"/>
            <a:ext cx="227013" cy="173038"/>
          </a:xfrm>
          <a:prstGeom prst="can">
            <a:avLst>
              <a:gd name="adj" fmla="val 25000"/>
            </a:avLst>
          </a:prstGeom>
          <a:solidFill>
            <a:srgbClr val="003399"/>
          </a:solidFill>
          <a:ln w="9525">
            <a:noFill/>
            <a:round/>
            <a:headEnd/>
            <a:tailEnd/>
          </a:ln>
        </p:spPr>
        <p:txBody>
          <a:bodyPr lIns="45720" rIns="45720" anchor="ctr">
            <a:spAutoFit/>
          </a:bodyPr>
          <a:lstStyle/>
          <a:p>
            <a:endParaRPr lang="en-US" dirty="0"/>
          </a:p>
        </p:txBody>
      </p:sp>
      <p:sp>
        <p:nvSpPr>
          <p:cNvPr id="58397" name="AutoShape 31"/>
          <p:cNvSpPr>
            <a:spLocks noChangeArrowheads="1"/>
          </p:cNvSpPr>
          <p:nvPr/>
        </p:nvSpPr>
        <p:spPr bwMode="auto">
          <a:xfrm>
            <a:off x="3082925" y="5127767"/>
            <a:ext cx="227013" cy="171450"/>
          </a:xfrm>
          <a:prstGeom prst="can">
            <a:avLst>
              <a:gd name="adj" fmla="val 25000"/>
            </a:avLst>
          </a:prstGeom>
          <a:solidFill>
            <a:srgbClr val="003399"/>
          </a:solidFill>
          <a:ln w="9525">
            <a:noFill/>
            <a:round/>
            <a:headEnd/>
            <a:tailEnd/>
          </a:ln>
        </p:spPr>
        <p:txBody>
          <a:bodyPr lIns="45720" rIns="45720" anchor="ctr">
            <a:spAutoFit/>
          </a:bodyPr>
          <a:lstStyle/>
          <a:p>
            <a:endParaRPr lang="en-US" dirty="0"/>
          </a:p>
        </p:txBody>
      </p:sp>
      <p:sp>
        <p:nvSpPr>
          <p:cNvPr id="58398" name="AutoShape 32"/>
          <p:cNvSpPr>
            <a:spLocks noChangeArrowheads="1"/>
          </p:cNvSpPr>
          <p:nvPr/>
        </p:nvSpPr>
        <p:spPr bwMode="auto">
          <a:xfrm>
            <a:off x="3082925" y="5396054"/>
            <a:ext cx="227013" cy="173038"/>
          </a:xfrm>
          <a:prstGeom prst="can">
            <a:avLst>
              <a:gd name="adj" fmla="val 25000"/>
            </a:avLst>
          </a:prstGeom>
          <a:solidFill>
            <a:srgbClr val="003399"/>
          </a:solidFill>
          <a:ln w="9525">
            <a:noFill/>
            <a:round/>
            <a:headEnd/>
            <a:tailEnd/>
          </a:ln>
        </p:spPr>
        <p:txBody>
          <a:bodyPr lIns="45720" rIns="45720" anchor="ctr">
            <a:spAutoFit/>
          </a:bodyPr>
          <a:lstStyle/>
          <a:p>
            <a:endParaRPr lang="en-US" dirty="0"/>
          </a:p>
        </p:txBody>
      </p:sp>
      <p:sp>
        <p:nvSpPr>
          <p:cNvPr id="58399" name="AutoShape 33"/>
          <p:cNvSpPr>
            <a:spLocks noChangeArrowheads="1"/>
          </p:cNvSpPr>
          <p:nvPr/>
        </p:nvSpPr>
        <p:spPr bwMode="auto">
          <a:xfrm>
            <a:off x="6010275" y="3305317"/>
            <a:ext cx="227013" cy="173037"/>
          </a:xfrm>
          <a:prstGeom prst="can">
            <a:avLst>
              <a:gd name="adj" fmla="val 25000"/>
            </a:avLst>
          </a:prstGeom>
          <a:solidFill>
            <a:srgbClr val="003399"/>
          </a:solidFill>
          <a:ln w="9525">
            <a:noFill/>
            <a:round/>
            <a:headEnd/>
            <a:tailEnd/>
          </a:ln>
        </p:spPr>
        <p:txBody>
          <a:bodyPr lIns="45720" rIns="45720" anchor="ctr">
            <a:spAutoFit/>
          </a:bodyPr>
          <a:lstStyle/>
          <a:p>
            <a:endParaRPr lang="en-US" dirty="0"/>
          </a:p>
        </p:txBody>
      </p:sp>
      <p:sp>
        <p:nvSpPr>
          <p:cNvPr id="58400" name="AutoShape 34"/>
          <p:cNvSpPr>
            <a:spLocks noChangeArrowheads="1"/>
          </p:cNvSpPr>
          <p:nvPr/>
        </p:nvSpPr>
        <p:spPr bwMode="auto">
          <a:xfrm>
            <a:off x="6010275" y="3022742"/>
            <a:ext cx="227013" cy="173037"/>
          </a:xfrm>
          <a:prstGeom prst="can">
            <a:avLst>
              <a:gd name="adj" fmla="val 25000"/>
            </a:avLst>
          </a:prstGeom>
          <a:solidFill>
            <a:srgbClr val="003399"/>
          </a:solidFill>
          <a:ln w="9525">
            <a:noFill/>
            <a:round/>
            <a:headEnd/>
            <a:tailEnd/>
          </a:ln>
        </p:spPr>
        <p:txBody>
          <a:bodyPr lIns="45720" rIns="45720" anchor="ctr">
            <a:spAutoFit/>
          </a:bodyPr>
          <a:lstStyle/>
          <a:p>
            <a:endParaRPr lang="en-US" dirty="0"/>
          </a:p>
        </p:txBody>
      </p:sp>
      <p:sp>
        <p:nvSpPr>
          <p:cNvPr id="58401" name="AutoShape 35"/>
          <p:cNvSpPr>
            <a:spLocks noChangeArrowheads="1"/>
          </p:cNvSpPr>
          <p:nvPr/>
        </p:nvSpPr>
        <p:spPr bwMode="auto">
          <a:xfrm>
            <a:off x="6010275" y="2754454"/>
            <a:ext cx="227013" cy="173038"/>
          </a:xfrm>
          <a:prstGeom prst="can">
            <a:avLst>
              <a:gd name="adj" fmla="val 25000"/>
            </a:avLst>
          </a:prstGeom>
          <a:solidFill>
            <a:srgbClr val="003399"/>
          </a:solidFill>
          <a:ln w="9525">
            <a:noFill/>
            <a:round/>
            <a:headEnd/>
            <a:tailEnd/>
          </a:ln>
        </p:spPr>
        <p:txBody>
          <a:bodyPr lIns="45720" rIns="45720" anchor="ctr">
            <a:spAutoFit/>
          </a:bodyPr>
          <a:lstStyle/>
          <a:p>
            <a:endParaRPr lang="en-US" dirty="0"/>
          </a:p>
        </p:txBody>
      </p:sp>
      <p:cxnSp>
        <p:nvCxnSpPr>
          <p:cNvPr id="58402" name="AutoShape 36"/>
          <p:cNvCxnSpPr>
            <a:cxnSpLocks noChangeShapeType="1"/>
            <a:stCxn id="58395" idx="4"/>
            <a:endCxn id="58381" idx="2"/>
          </p:cNvCxnSpPr>
          <p:nvPr/>
        </p:nvCxnSpPr>
        <p:spPr bwMode="auto">
          <a:xfrm>
            <a:off x="992188" y="2379804"/>
            <a:ext cx="1206500" cy="266700"/>
          </a:xfrm>
          <a:prstGeom prst="straightConnector1">
            <a:avLst/>
          </a:prstGeom>
          <a:noFill/>
          <a:ln w="9525">
            <a:solidFill>
              <a:schemeClr val="tx1"/>
            </a:solidFill>
            <a:round/>
            <a:headEnd/>
            <a:tailEnd/>
          </a:ln>
        </p:spPr>
      </p:cxnSp>
      <p:cxnSp>
        <p:nvCxnSpPr>
          <p:cNvPr id="58403" name="AutoShape 37"/>
          <p:cNvCxnSpPr>
            <a:cxnSpLocks noChangeShapeType="1"/>
            <a:stCxn id="58395" idx="4"/>
            <a:endCxn id="58382" idx="2"/>
          </p:cNvCxnSpPr>
          <p:nvPr/>
        </p:nvCxnSpPr>
        <p:spPr bwMode="auto">
          <a:xfrm>
            <a:off x="992188" y="2379804"/>
            <a:ext cx="1206500" cy="555625"/>
          </a:xfrm>
          <a:prstGeom prst="straightConnector1">
            <a:avLst/>
          </a:prstGeom>
          <a:noFill/>
          <a:ln w="9525">
            <a:solidFill>
              <a:schemeClr val="tx1"/>
            </a:solidFill>
            <a:round/>
            <a:headEnd/>
            <a:tailEnd/>
          </a:ln>
        </p:spPr>
      </p:cxnSp>
      <p:cxnSp>
        <p:nvCxnSpPr>
          <p:cNvPr id="58404" name="AutoShape 38"/>
          <p:cNvCxnSpPr>
            <a:cxnSpLocks noChangeShapeType="1"/>
            <a:stCxn id="58395" idx="4"/>
            <a:endCxn id="58383" idx="2"/>
          </p:cNvCxnSpPr>
          <p:nvPr/>
        </p:nvCxnSpPr>
        <p:spPr bwMode="auto">
          <a:xfrm>
            <a:off x="992188" y="2379804"/>
            <a:ext cx="1206500" cy="846138"/>
          </a:xfrm>
          <a:prstGeom prst="straightConnector1">
            <a:avLst/>
          </a:prstGeom>
          <a:noFill/>
          <a:ln w="9525">
            <a:solidFill>
              <a:schemeClr val="tx1"/>
            </a:solidFill>
            <a:round/>
            <a:headEnd/>
            <a:tailEnd/>
          </a:ln>
        </p:spPr>
      </p:cxnSp>
      <p:cxnSp>
        <p:nvCxnSpPr>
          <p:cNvPr id="58405" name="AutoShape 39"/>
          <p:cNvCxnSpPr>
            <a:cxnSpLocks noChangeShapeType="1"/>
            <a:stCxn id="58394" idx="4"/>
            <a:endCxn id="58381" idx="2"/>
          </p:cNvCxnSpPr>
          <p:nvPr/>
        </p:nvCxnSpPr>
        <p:spPr bwMode="auto">
          <a:xfrm flipV="1">
            <a:off x="992188" y="2646504"/>
            <a:ext cx="1206500" cy="111125"/>
          </a:xfrm>
          <a:prstGeom prst="straightConnector1">
            <a:avLst/>
          </a:prstGeom>
          <a:noFill/>
          <a:ln w="9525">
            <a:solidFill>
              <a:schemeClr val="accent2"/>
            </a:solidFill>
            <a:round/>
            <a:headEnd/>
            <a:tailEnd/>
          </a:ln>
        </p:spPr>
      </p:cxnSp>
      <p:cxnSp>
        <p:nvCxnSpPr>
          <p:cNvPr id="58406" name="AutoShape 40"/>
          <p:cNvCxnSpPr>
            <a:cxnSpLocks noChangeShapeType="1"/>
            <a:stCxn id="58394" idx="4"/>
            <a:endCxn id="58382" idx="2"/>
          </p:cNvCxnSpPr>
          <p:nvPr/>
        </p:nvCxnSpPr>
        <p:spPr bwMode="auto">
          <a:xfrm>
            <a:off x="992188" y="2757629"/>
            <a:ext cx="1206500" cy="177800"/>
          </a:xfrm>
          <a:prstGeom prst="straightConnector1">
            <a:avLst/>
          </a:prstGeom>
          <a:noFill/>
          <a:ln w="9525">
            <a:solidFill>
              <a:schemeClr val="accent2"/>
            </a:solidFill>
            <a:round/>
            <a:headEnd/>
            <a:tailEnd/>
          </a:ln>
        </p:spPr>
      </p:cxnSp>
      <p:cxnSp>
        <p:nvCxnSpPr>
          <p:cNvPr id="58407" name="AutoShape 41"/>
          <p:cNvCxnSpPr>
            <a:cxnSpLocks noChangeShapeType="1"/>
            <a:stCxn id="58394" idx="4"/>
            <a:endCxn id="58383" idx="2"/>
          </p:cNvCxnSpPr>
          <p:nvPr/>
        </p:nvCxnSpPr>
        <p:spPr bwMode="auto">
          <a:xfrm>
            <a:off x="992188" y="2757629"/>
            <a:ext cx="1206500" cy="468313"/>
          </a:xfrm>
          <a:prstGeom prst="straightConnector1">
            <a:avLst/>
          </a:prstGeom>
          <a:noFill/>
          <a:ln w="9525">
            <a:solidFill>
              <a:schemeClr val="accent2"/>
            </a:solidFill>
            <a:round/>
            <a:headEnd/>
            <a:tailEnd/>
          </a:ln>
        </p:spPr>
      </p:cxnSp>
      <p:cxnSp>
        <p:nvCxnSpPr>
          <p:cNvPr id="58408" name="AutoShape 42"/>
          <p:cNvCxnSpPr>
            <a:cxnSpLocks noChangeShapeType="1"/>
            <a:stCxn id="58393" idx="4"/>
            <a:endCxn id="58381" idx="2"/>
          </p:cNvCxnSpPr>
          <p:nvPr/>
        </p:nvCxnSpPr>
        <p:spPr bwMode="auto">
          <a:xfrm flipV="1">
            <a:off x="992188" y="2646504"/>
            <a:ext cx="1206500" cy="492125"/>
          </a:xfrm>
          <a:prstGeom prst="straightConnector1">
            <a:avLst/>
          </a:prstGeom>
          <a:noFill/>
          <a:ln w="9525">
            <a:solidFill>
              <a:schemeClr val="accent2"/>
            </a:solidFill>
            <a:round/>
            <a:headEnd/>
            <a:tailEnd/>
          </a:ln>
        </p:spPr>
      </p:cxnSp>
      <p:cxnSp>
        <p:nvCxnSpPr>
          <p:cNvPr id="58409" name="AutoShape 43"/>
          <p:cNvCxnSpPr>
            <a:cxnSpLocks noChangeShapeType="1"/>
            <a:stCxn id="58393" idx="4"/>
            <a:endCxn id="58382" idx="2"/>
          </p:cNvCxnSpPr>
          <p:nvPr/>
        </p:nvCxnSpPr>
        <p:spPr bwMode="auto">
          <a:xfrm flipV="1">
            <a:off x="992188" y="2935429"/>
            <a:ext cx="1206500" cy="203200"/>
          </a:xfrm>
          <a:prstGeom prst="straightConnector1">
            <a:avLst/>
          </a:prstGeom>
          <a:noFill/>
          <a:ln w="9525">
            <a:solidFill>
              <a:schemeClr val="accent2"/>
            </a:solidFill>
            <a:round/>
            <a:headEnd/>
            <a:tailEnd/>
          </a:ln>
        </p:spPr>
      </p:cxnSp>
      <p:cxnSp>
        <p:nvCxnSpPr>
          <p:cNvPr id="58410" name="AutoShape 44"/>
          <p:cNvCxnSpPr>
            <a:cxnSpLocks noChangeShapeType="1"/>
            <a:stCxn id="58393" idx="4"/>
            <a:endCxn id="58383" idx="2"/>
          </p:cNvCxnSpPr>
          <p:nvPr/>
        </p:nvCxnSpPr>
        <p:spPr bwMode="auto">
          <a:xfrm>
            <a:off x="992188" y="3138629"/>
            <a:ext cx="1206500" cy="87313"/>
          </a:xfrm>
          <a:prstGeom prst="straightConnector1">
            <a:avLst/>
          </a:prstGeom>
          <a:noFill/>
          <a:ln w="9525">
            <a:solidFill>
              <a:schemeClr val="accent2"/>
            </a:solidFill>
            <a:round/>
            <a:headEnd/>
            <a:tailEnd/>
          </a:ln>
        </p:spPr>
      </p:cxnSp>
      <p:cxnSp>
        <p:nvCxnSpPr>
          <p:cNvPr id="58411" name="AutoShape 45"/>
          <p:cNvCxnSpPr>
            <a:cxnSpLocks noChangeShapeType="1"/>
            <a:stCxn id="58392" idx="4"/>
            <a:endCxn id="58381" idx="2"/>
          </p:cNvCxnSpPr>
          <p:nvPr/>
        </p:nvCxnSpPr>
        <p:spPr bwMode="auto">
          <a:xfrm flipV="1">
            <a:off x="992188" y="2646504"/>
            <a:ext cx="1206500" cy="871538"/>
          </a:xfrm>
          <a:prstGeom prst="straightConnector1">
            <a:avLst/>
          </a:prstGeom>
          <a:noFill/>
          <a:ln w="9525">
            <a:solidFill>
              <a:schemeClr val="tx1"/>
            </a:solidFill>
            <a:round/>
            <a:headEnd/>
            <a:tailEnd/>
          </a:ln>
        </p:spPr>
      </p:cxnSp>
      <p:cxnSp>
        <p:nvCxnSpPr>
          <p:cNvPr id="58412" name="AutoShape 46"/>
          <p:cNvCxnSpPr>
            <a:cxnSpLocks noChangeShapeType="1"/>
            <a:stCxn id="58392" idx="4"/>
            <a:endCxn id="58382" idx="2"/>
          </p:cNvCxnSpPr>
          <p:nvPr/>
        </p:nvCxnSpPr>
        <p:spPr bwMode="auto">
          <a:xfrm flipV="1">
            <a:off x="992188" y="2935429"/>
            <a:ext cx="1206500" cy="582613"/>
          </a:xfrm>
          <a:prstGeom prst="straightConnector1">
            <a:avLst/>
          </a:prstGeom>
          <a:noFill/>
          <a:ln w="9525">
            <a:solidFill>
              <a:schemeClr val="tx1"/>
            </a:solidFill>
            <a:round/>
            <a:headEnd/>
            <a:tailEnd/>
          </a:ln>
        </p:spPr>
      </p:cxnSp>
      <p:cxnSp>
        <p:nvCxnSpPr>
          <p:cNvPr id="58413" name="AutoShape 47"/>
          <p:cNvCxnSpPr>
            <a:cxnSpLocks noChangeShapeType="1"/>
            <a:stCxn id="58392" idx="4"/>
            <a:endCxn id="58383" idx="2"/>
          </p:cNvCxnSpPr>
          <p:nvPr/>
        </p:nvCxnSpPr>
        <p:spPr bwMode="auto">
          <a:xfrm flipV="1">
            <a:off x="992188" y="3225942"/>
            <a:ext cx="1206500" cy="292100"/>
          </a:xfrm>
          <a:prstGeom prst="straightConnector1">
            <a:avLst/>
          </a:prstGeom>
          <a:noFill/>
          <a:ln w="9525">
            <a:solidFill>
              <a:schemeClr val="tx1"/>
            </a:solidFill>
            <a:round/>
            <a:headEnd/>
            <a:tailEnd/>
          </a:ln>
        </p:spPr>
      </p:cxnSp>
      <p:cxnSp>
        <p:nvCxnSpPr>
          <p:cNvPr id="58414" name="AutoShape 48"/>
          <p:cNvCxnSpPr>
            <a:cxnSpLocks noChangeShapeType="1"/>
            <a:stCxn id="58391" idx="4"/>
            <a:endCxn id="58380" idx="2"/>
          </p:cNvCxnSpPr>
          <p:nvPr/>
        </p:nvCxnSpPr>
        <p:spPr bwMode="auto">
          <a:xfrm>
            <a:off x="914400" y="4795979"/>
            <a:ext cx="1114425" cy="487363"/>
          </a:xfrm>
          <a:prstGeom prst="straightConnector1">
            <a:avLst/>
          </a:prstGeom>
          <a:noFill/>
          <a:ln w="9525">
            <a:solidFill>
              <a:schemeClr val="accent2"/>
            </a:solidFill>
            <a:round/>
            <a:headEnd/>
            <a:tailEnd/>
          </a:ln>
        </p:spPr>
      </p:cxnSp>
      <p:cxnSp>
        <p:nvCxnSpPr>
          <p:cNvPr id="58415" name="AutoShape 49"/>
          <p:cNvCxnSpPr>
            <a:cxnSpLocks noChangeShapeType="1"/>
            <a:stCxn id="58390" idx="4"/>
            <a:endCxn id="58380" idx="2"/>
          </p:cNvCxnSpPr>
          <p:nvPr/>
        </p:nvCxnSpPr>
        <p:spPr bwMode="auto">
          <a:xfrm>
            <a:off x="914400" y="5092842"/>
            <a:ext cx="1114425" cy="190500"/>
          </a:xfrm>
          <a:prstGeom prst="straightConnector1">
            <a:avLst/>
          </a:prstGeom>
          <a:noFill/>
          <a:ln w="9525">
            <a:solidFill>
              <a:schemeClr val="accent2"/>
            </a:solidFill>
            <a:round/>
            <a:headEnd/>
            <a:tailEnd/>
          </a:ln>
        </p:spPr>
      </p:cxnSp>
      <p:cxnSp>
        <p:nvCxnSpPr>
          <p:cNvPr id="58416" name="AutoShape 50"/>
          <p:cNvCxnSpPr>
            <a:cxnSpLocks noChangeShapeType="1"/>
            <a:stCxn id="58389" idx="4"/>
            <a:endCxn id="58380" idx="2"/>
          </p:cNvCxnSpPr>
          <p:nvPr/>
        </p:nvCxnSpPr>
        <p:spPr bwMode="auto">
          <a:xfrm flipV="1">
            <a:off x="914400" y="5283342"/>
            <a:ext cx="1114425" cy="120650"/>
          </a:xfrm>
          <a:prstGeom prst="straightConnector1">
            <a:avLst/>
          </a:prstGeom>
          <a:noFill/>
          <a:ln w="9525">
            <a:solidFill>
              <a:schemeClr val="accent2"/>
            </a:solidFill>
            <a:round/>
            <a:headEnd/>
            <a:tailEnd/>
          </a:ln>
        </p:spPr>
      </p:cxnSp>
      <p:cxnSp>
        <p:nvCxnSpPr>
          <p:cNvPr id="58417" name="AutoShape 51"/>
          <p:cNvCxnSpPr>
            <a:cxnSpLocks noChangeShapeType="1"/>
            <a:stCxn id="58388" idx="4"/>
            <a:endCxn id="58380" idx="2"/>
          </p:cNvCxnSpPr>
          <p:nvPr/>
        </p:nvCxnSpPr>
        <p:spPr bwMode="auto">
          <a:xfrm flipV="1">
            <a:off x="914400" y="5283342"/>
            <a:ext cx="1114425" cy="468312"/>
          </a:xfrm>
          <a:prstGeom prst="straightConnector1">
            <a:avLst/>
          </a:prstGeom>
          <a:noFill/>
          <a:ln w="9525">
            <a:solidFill>
              <a:schemeClr val="accent2"/>
            </a:solidFill>
            <a:round/>
            <a:headEnd/>
            <a:tailEnd/>
          </a:ln>
        </p:spPr>
      </p:cxnSp>
      <p:cxnSp>
        <p:nvCxnSpPr>
          <p:cNvPr id="58418" name="AutoShape 52"/>
          <p:cNvCxnSpPr>
            <a:cxnSpLocks noChangeShapeType="1"/>
            <a:stCxn id="58380" idx="4"/>
            <a:endCxn id="58396" idx="2"/>
          </p:cNvCxnSpPr>
          <p:nvPr/>
        </p:nvCxnSpPr>
        <p:spPr bwMode="auto">
          <a:xfrm flipV="1">
            <a:off x="2447925" y="4953142"/>
            <a:ext cx="635000" cy="330200"/>
          </a:xfrm>
          <a:prstGeom prst="straightConnector1">
            <a:avLst/>
          </a:prstGeom>
          <a:noFill/>
          <a:ln w="9525">
            <a:solidFill>
              <a:schemeClr val="tx1"/>
            </a:solidFill>
            <a:round/>
            <a:headEnd/>
            <a:tailEnd/>
          </a:ln>
        </p:spPr>
      </p:cxnSp>
      <p:cxnSp>
        <p:nvCxnSpPr>
          <p:cNvPr id="58419" name="AutoShape 53"/>
          <p:cNvCxnSpPr>
            <a:cxnSpLocks noChangeShapeType="1"/>
            <a:stCxn id="58380" idx="4"/>
            <a:endCxn id="58397" idx="2"/>
          </p:cNvCxnSpPr>
          <p:nvPr/>
        </p:nvCxnSpPr>
        <p:spPr bwMode="auto">
          <a:xfrm flipV="1">
            <a:off x="2447925" y="5213492"/>
            <a:ext cx="635000" cy="69850"/>
          </a:xfrm>
          <a:prstGeom prst="straightConnector1">
            <a:avLst/>
          </a:prstGeom>
          <a:noFill/>
          <a:ln w="9525">
            <a:solidFill>
              <a:schemeClr val="tx1"/>
            </a:solidFill>
            <a:round/>
            <a:headEnd/>
            <a:tailEnd/>
          </a:ln>
        </p:spPr>
      </p:cxnSp>
      <p:cxnSp>
        <p:nvCxnSpPr>
          <p:cNvPr id="58420" name="AutoShape 54"/>
          <p:cNvCxnSpPr>
            <a:cxnSpLocks noChangeShapeType="1"/>
            <a:stCxn id="58380" idx="4"/>
            <a:endCxn id="58398" idx="2"/>
          </p:cNvCxnSpPr>
          <p:nvPr/>
        </p:nvCxnSpPr>
        <p:spPr bwMode="auto">
          <a:xfrm>
            <a:off x="2447925" y="5283342"/>
            <a:ext cx="635000" cy="198437"/>
          </a:xfrm>
          <a:prstGeom prst="straightConnector1">
            <a:avLst/>
          </a:prstGeom>
          <a:noFill/>
          <a:ln w="9525">
            <a:solidFill>
              <a:schemeClr val="tx1"/>
            </a:solidFill>
            <a:round/>
            <a:headEnd/>
            <a:tailEnd/>
          </a:ln>
        </p:spPr>
      </p:cxnSp>
      <p:sp>
        <p:nvSpPr>
          <p:cNvPr id="58421" name="Text Box 55"/>
          <p:cNvSpPr txBox="1">
            <a:spLocks noChangeArrowheads="1"/>
          </p:cNvSpPr>
          <p:nvPr/>
        </p:nvSpPr>
        <p:spPr bwMode="auto">
          <a:xfrm>
            <a:off x="1970088" y="2267092"/>
            <a:ext cx="754062" cy="246221"/>
          </a:xfrm>
          <a:prstGeom prst="rect">
            <a:avLst/>
          </a:prstGeom>
          <a:noFill/>
          <a:ln w="9525" algn="ctr">
            <a:noFill/>
            <a:miter lim="800000"/>
            <a:headEnd/>
            <a:tailEnd/>
          </a:ln>
        </p:spPr>
        <p:txBody>
          <a:bodyPr lIns="45720" rIns="45720">
            <a:spAutoFit/>
          </a:bodyPr>
          <a:lstStyle/>
          <a:p>
            <a:pPr algn="ctr">
              <a:spcBef>
                <a:spcPct val="50000"/>
              </a:spcBef>
            </a:pPr>
            <a:r>
              <a:rPr lang="en-US" sz="1000" dirty="0"/>
              <a:t>Data Marts</a:t>
            </a:r>
          </a:p>
        </p:txBody>
      </p:sp>
      <p:sp>
        <p:nvSpPr>
          <p:cNvPr id="58422" name="Text Box 56"/>
          <p:cNvSpPr txBox="1">
            <a:spLocks noChangeArrowheads="1"/>
          </p:cNvSpPr>
          <p:nvPr/>
        </p:nvSpPr>
        <p:spPr bwMode="auto">
          <a:xfrm>
            <a:off x="1747191" y="4662629"/>
            <a:ext cx="987132" cy="400110"/>
          </a:xfrm>
          <a:prstGeom prst="rect">
            <a:avLst/>
          </a:prstGeom>
          <a:noFill/>
          <a:ln w="9525" algn="ctr">
            <a:noFill/>
            <a:miter lim="800000"/>
            <a:headEnd/>
            <a:tailEnd/>
          </a:ln>
        </p:spPr>
        <p:txBody>
          <a:bodyPr wrap="square" lIns="45720" rIns="45720">
            <a:spAutoFit/>
          </a:bodyPr>
          <a:lstStyle/>
          <a:p>
            <a:pPr algn="ctr">
              <a:spcBef>
                <a:spcPct val="50000"/>
              </a:spcBef>
            </a:pPr>
            <a:r>
              <a:rPr lang="en-US" sz="1000" dirty="0"/>
              <a:t>Data</a:t>
            </a:r>
            <a:br>
              <a:rPr lang="en-US" sz="1000" dirty="0"/>
            </a:br>
            <a:r>
              <a:rPr lang="en-US" sz="1000" dirty="0"/>
              <a:t>Warehouse</a:t>
            </a:r>
          </a:p>
        </p:txBody>
      </p:sp>
      <p:cxnSp>
        <p:nvCxnSpPr>
          <p:cNvPr id="58423" name="AutoShape 57"/>
          <p:cNvCxnSpPr>
            <a:cxnSpLocks noChangeShapeType="1"/>
            <a:stCxn id="58384" idx="4"/>
            <a:endCxn id="58399" idx="2"/>
          </p:cNvCxnSpPr>
          <p:nvPr/>
        </p:nvCxnSpPr>
        <p:spPr bwMode="auto">
          <a:xfrm flipV="1">
            <a:off x="5103813" y="3392629"/>
            <a:ext cx="906462" cy="298450"/>
          </a:xfrm>
          <a:prstGeom prst="straightConnector1">
            <a:avLst/>
          </a:prstGeom>
          <a:noFill/>
          <a:ln w="9525">
            <a:solidFill>
              <a:schemeClr val="tx1"/>
            </a:solidFill>
            <a:round/>
            <a:headEnd/>
            <a:tailEnd/>
          </a:ln>
        </p:spPr>
      </p:cxnSp>
      <p:cxnSp>
        <p:nvCxnSpPr>
          <p:cNvPr id="58424" name="AutoShape 58"/>
          <p:cNvCxnSpPr>
            <a:cxnSpLocks noChangeShapeType="1"/>
            <a:stCxn id="58385" idx="4"/>
            <a:endCxn id="58399" idx="2"/>
          </p:cNvCxnSpPr>
          <p:nvPr/>
        </p:nvCxnSpPr>
        <p:spPr bwMode="auto">
          <a:xfrm>
            <a:off x="5103813" y="3343417"/>
            <a:ext cx="906462" cy="49212"/>
          </a:xfrm>
          <a:prstGeom prst="straightConnector1">
            <a:avLst/>
          </a:prstGeom>
          <a:noFill/>
          <a:ln w="9525">
            <a:solidFill>
              <a:schemeClr val="tx1"/>
            </a:solidFill>
            <a:round/>
            <a:headEnd/>
            <a:tailEnd/>
          </a:ln>
        </p:spPr>
      </p:cxnSp>
      <p:cxnSp>
        <p:nvCxnSpPr>
          <p:cNvPr id="58425" name="AutoShape 59"/>
          <p:cNvCxnSpPr>
            <a:cxnSpLocks noChangeShapeType="1"/>
            <a:stCxn id="58386" idx="0"/>
            <a:endCxn id="58400" idx="2"/>
          </p:cNvCxnSpPr>
          <p:nvPr/>
        </p:nvCxnSpPr>
        <p:spPr bwMode="auto">
          <a:xfrm>
            <a:off x="4967288" y="2979879"/>
            <a:ext cx="1042987" cy="130175"/>
          </a:xfrm>
          <a:prstGeom prst="straightConnector1">
            <a:avLst/>
          </a:prstGeom>
          <a:noFill/>
          <a:ln w="9525">
            <a:solidFill>
              <a:schemeClr val="tx1"/>
            </a:solidFill>
            <a:round/>
            <a:headEnd/>
            <a:tailEnd/>
          </a:ln>
        </p:spPr>
      </p:cxnSp>
      <p:cxnSp>
        <p:nvCxnSpPr>
          <p:cNvPr id="58426" name="AutoShape 60"/>
          <p:cNvCxnSpPr>
            <a:cxnSpLocks noChangeShapeType="1"/>
            <a:stCxn id="58387" idx="0"/>
            <a:endCxn id="58401" idx="2"/>
          </p:cNvCxnSpPr>
          <p:nvPr/>
        </p:nvCxnSpPr>
        <p:spPr bwMode="auto">
          <a:xfrm>
            <a:off x="4967288" y="2683017"/>
            <a:ext cx="1042987" cy="158750"/>
          </a:xfrm>
          <a:prstGeom prst="straightConnector1">
            <a:avLst/>
          </a:prstGeom>
          <a:noFill/>
          <a:ln w="9525">
            <a:solidFill>
              <a:schemeClr val="tx1"/>
            </a:solidFill>
            <a:round/>
            <a:headEnd/>
            <a:tailEnd/>
          </a:ln>
        </p:spPr>
      </p:cxnSp>
      <p:cxnSp>
        <p:nvCxnSpPr>
          <p:cNvPr id="58427" name="AutoShape 61"/>
          <p:cNvCxnSpPr>
            <a:cxnSpLocks noChangeShapeType="1"/>
            <a:stCxn id="58401" idx="4"/>
            <a:endCxn id="58379" idx="0"/>
          </p:cNvCxnSpPr>
          <p:nvPr/>
        </p:nvCxnSpPr>
        <p:spPr bwMode="auto">
          <a:xfrm>
            <a:off x="6237288" y="2840973"/>
            <a:ext cx="859246" cy="288925"/>
          </a:xfrm>
          <a:prstGeom prst="straightConnector1">
            <a:avLst/>
          </a:prstGeom>
          <a:noFill/>
          <a:ln w="9525">
            <a:solidFill>
              <a:schemeClr val="tx1"/>
            </a:solidFill>
            <a:round/>
            <a:headEnd/>
            <a:tailEnd/>
          </a:ln>
        </p:spPr>
      </p:cxnSp>
      <p:cxnSp>
        <p:nvCxnSpPr>
          <p:cNvPr id="58428" name="AutoShape 62"/>
          <p:cNvCxnSpPr>
            <a:cxnSpLocks noChangeShapeType="1"/>
            <a:stCxn id="58400" idx="4"/>
            <a:endCxn id="58379" idx="0"/>
          </p:cNvCxnSpPr>
          <p:nvPr/>
        </p:nvCxnSpPr>
        <p:spPr bwMode="auto">
          <a:xfrm>
            <a:off x="6237288" y="3109261"/>
            <a:ext cx="859246" cy="20637"/>
          </a:xfrm>
          <a:prstGeom prst="straightConnector1">
            <a:avLst/>
          </a:prstGeom>
          <a:noFill/>
          <a:ln w="9525">
            <a:solidFill>
              <a:schemeClr val="tx1"/>
            </a:solidFill>
            <a:round/>
            <a:headEnd/>
            <a:tailEnd/>
          </a:ln>
        </p:spPr>
      </p:cxnSp>
      <p:cxnSp>
        <p:nvCxnSpPr>
          <p:cNvPr id="58429" name="AutoShape 63"/>
          <p:cNvCxnSpPr>
            <a:cxnSpLocks noChangeShapeType="1"/>
            <a:stCxn id="58399" idx="4"/>
            <a:endCxn id="58379" idx="0"/>
          </p:cNvCxnSpPr>
          <p:nvPr/>
        </p:nvCxnSpPr>
        <p:spPr bwMode="auto">
          <a:xfrm flipV="1">
            <a:off x="6237288" y="3129898"/>
            <a:ext cx="859246" cy="261938"/>
          </a:xfrm>
          <a:prstGeom prst="straightConnector1">
            <a:avLst/>
          </a:prstGeom>
          <a:noFill/>
          <a:ln w="9525">
            <a:solidFill>
              <a:schemeClr val="tx1"/>
            </a:solidFill>
            <a:round/>
            <a:headEnd/>
            <a:tailEnd/>
          </a:ln>
        </p:spPr>
      </p:cxnSp>
      <p:cxnSp>
        <p:nvCxnSpPr>
          <p:cNvPr id="58430" name="AutoShape 64"/>
          <p:cNvCxnSpPr>
            <a:cxnSpLocks noChangeShapeType="1"/>
            <a:stCxn id="58379" idx="2"/>
          </p:cNvCxnSpPr>
          <p:nvPr/>
        </p:nvCxnSpPr>
        <p:spPr bwMode="auto">
          <a:xfrm>
            <a:off x="7373533" y="3129898"/>
            <a:ext cx="394105" cy="2381"/>
          </a:xfrm>
          <a:prstGeom prst="straightConnector1">
            <a:avLst/>
          </a:prstGeom>
          <a:noFill/>
          <a:ln w="9525">
            <a:solidFill>
              <a:schemeClr val="tx1"/>
            </a:solidFill>
            <a:round/>
            <a:headEnd/>
            <a:tailEnd/>
          </a:ln>
        </p:spPr>
      </p:cxnSp>
      <p:sp>
        <p:nvSpPr>
          <p:cNvPr id="58431" name="Rectangle 69"/>
          <p:cNvSpPr>
            <a:spLocks noGrp="1" noChangeArrowheads="1"/>
          </p:cNvSpPr>
          <p:nvPr>
            <p:ph type="title"/>
          </p:nvPr>
        </p:nvSpPr>
        <p:spPr/>
        <p:txBody>
          <a:bodyPr/>
          <a:lstStyle/>
          <a:p>
            <a:r>
              <a:rPr lang="en-US" dirty="0" smtClean="0"/>
              <a:t>Data marts (cont.)</a:t>
            </a:r>
          </a:p>
        </p:txBody>
      </p:sp>
      <p:sp>
        <p:nvSpPr>
          <p:cNvPr id="58432" name="Rectangle 70"/>
          <p:cNvSpPr>
            <a:spLocks noGrp="1" noChangeArrowheads="1"/>
          </p:cNvSpPr>
          <p:nvPr>
            <p:ph type="body" sz="quarter" idx="14"/>
          </p:nvPr>
        </p:nvSpPr>
        <p:spPr>
          <a:xfrm>
            <a:off x="370800" y="990600"/>
            <a:ext cx="8388000" cy="5367358"/>
          </a:xfrm>
        </p:spPr>
        <p:txBody>
          <a:bodyPr/>
          <a:lstStyle/>
          <a:p>
            <a:r>
              <a:rPr lang="en-GB" sz="1400" dirty="0" smtClean="0"/>
              <a:t>Data Marts are designed in many ways to provide data to the user.</a:t>
            </a:r>
            <a:endParaRPr lang="en-US" sz="1400" dirty="0" smtClean="0"/>
          </a:p>
        </p:txBody>
      </p:sp>
      <p:sp>
        <p:nvSpPr>
          <p:cNvPr id="58433" name="Rectangle 67"/>
          <p:cNvSpPr>
            <a:spLocks noChangeArrowheads="1"/>
          </p:cNvSpPr>
          <p:nvPr/>
        </p:nvSpPr>
        <p:spPr bwMode="auto">
          <a:xfrm>
            <a:off x="4733924" y="1516204"/>
            <a:ext cx="4003675" cy="357188"/>
          </a:xfrm>
          <a:prstGeom prst="rect">
            <a:avLst/>
          </a:prstGeom>
          <a:solidFill>
            <a:schemeClr val="accent3"/>
          </a:solidFill>
          <a:ln w="12700">
            <a:solidFill>
              <a:schemeClr val="accent3"/>
            </a:solidFill>
            <a:miter lim="800000"/>
            <a:headEnd/>
            <a:tailEnd/>
          </a:ln>
        </p:spPr>
        <p:txBody>
          <a:bodyPr lIns="45720" tIns="44450" rIns="90488" bIns="44450"/>
          <a:lstStyle/>
          <a:p>
            <a:pPr>
              <a:lnSpc>
                <a:spcPct val="100000"/>
              </a:lnSpc>
              <a:spcBef>
                <a:spcPct val="100000"/>
              </a:spcBef>
              <a:buClr>
                <a:schemeClr val="tx1"/>
              </a:buClr>
            </a:pPr>
            <a:r>
              <a:rPr lang="en-US" sz="1600" b="1" dirty="0">
                <a:solidFill>
                  <a:schemeClr val="bg1"/>
                </a:solidFill>
                <a:latin typeface="Arial" pitchFamily="34" charset="0"/>
                <a:cs typeface="Arial" pitchFamily="34" charset="0"/>
              </a:rPr>
              <a:t>Federated Data </a:t>
            </a:r>
            <a:r>
              <a:rPr lang="en-US" sz="1600" b="1" dirty="0" smtClean="0">
                <a:solidFill>
                  <a:schemeClr val="bg1"/>
                </a:solidFill>
                <a:latin typeface="Arial" pitchFamily="34" charset="0"/>
                <a:cs typeface="Arial" pitchFamily="34" charset="0"/>
              </a:rPr>
              <a:t>Warehouse</a:t>
            </a:r>
            <a:endParaRPr lang="en-US" sz="1600" b="1" dirty="0">
              <a:solidFill>
                <a:schemeClr val="bg1"/>
              </a:solidFill>
            </a:endParaRPr>
          </a:p>
        </p:txBody>
      </p:sp>
      <p:sp>
        <p:nvSpPr>
          <p:cNvPr id="58435" name="Rectangle 71"/>
          <p:cNvSpPr>
            <a:spLocks noChangeArrowheads="1"/>
          </p:cNvSpPr>
          <p:nvPr/>
        </p:nvSpPr>
        <p:spPr bwMode="auto">
          <a:xfrm>
            <a:off x="404813" y="1516204"/>
            <a:ext cx="4005262" cy="357188"/>
          </a:xfrm>
          <a:prstGeom prst="rect">
            <a:avLst/>
          </a:prstGeom>
          <a:solidFill>
            <a:schemeClr val="accent3"/>
          </a:solidFill>
          <a:ln w="12700">
            <a:solidFill>
              <a:schemeClr val="accent3"/>
            </a:solidFill>
            <a:miter lim="800000"/>
            <a:headEnd/>
            <a:tailEnd/>
          </a:ln>
        </p:spPr>
        <p:txBody>
          <a:bodyPr lIns="45720" tIns="44450" rIns="90488" bIns="44450"/>
          <a:lstStyle/>
          <a:p>
            <a:pPr>
              <a:lnSpc>
                <a:spcPct val="100000"/>
              </a:lnSpc>
              <a:spcBef>
                <a:spcPct val="100000"/>
              </a:spcBef>
              <a:buClr>
                <a:schemeClr val="tx1"/>
              </a:buClr>
            </a:pPr>
            <a:r>
              <a:rPr lang="en-US" sz="1600" b="1" dirty="0">
                <a:solidFill>
                  <a:schemeClr val="bg1"/>
                </a:solidFill>
                <a:latin typeface="Arial" pitchFamily="34" charset="0"/>
                <a:cs typeface="Arial" pitchFamily="34" charset="0"/>
              </a:rPr>
              <a:t>Independent Data </a:t>
            </a:r>
            <a:r>
              <a:rPr lang="en-US" sz="1600" b="1" dirty="0" smtClean="0">
                <a:solidFill>
                  <a:schemeClr val="bg1"/>
                </a:solidFill>
                <a:latin typeface="Arial" pitchFamily="34" charset="0"/>
                <a:cs typeface="Arial" pitchFamily="34" charset="0"/>
              </a:rPr>
              <a:t>Mart</a:t>
            </a:r>
            <a:endParaRPr lang="en-US" sz="1600" b="1" dirty="0">
              <a:solidFill>
                <a:schemeClr val="bg1"/>
              </a:solidFill>
              <a:latin typeface="Arial" pitchFamily="34" charset="0"/>
              <a:cs typeface="Arial" pitchFamily="34" charset="0"/>
            </a:endParaRPr>
          </a:p>
        </p:txBody>
      </p:sp>
      <p:sp>
        <p:nvSpPr>
          <p:cNvPr id="75" name="Rectangle 74"/>
          <p:cNvSpPr/>
          <p:nvPr/>
        </p:nvSpPr>
        <p:spPr>
          <a:xfrm>
            <a:off x="404813" y="3841506"/>
            <a:ext cx="4005262" cy="2143511"/>
          </a:xfrm>
          <a:prstGeom prst="rect">
            <a:avLst/>
          </a:pr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0" dirty="0" smtClean="0"/>
          </a:p>
        </p:txBody>
      </p:sp>
      <p:sp>
        <p:nvSpPr>
          <p:cNvPr id="76" name="Rectangle 75"/>
          <p:cNvSpPr/>
          <p:nvPr/>
        </p:nvSpPr>
        <p:spPr>
          <a:xfrm>
            <a:off x="4733925" y="1852907"/>
            <a:ext cx="4005262" cy="2143511"/>
          </a:xfrm>
          <a:prstGeom prst="rect">
            <a:avLst/>
          </a:pr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0" dirty="0" smtClean="0"/>
          </a:p>
        </p:txBody>
      </p:sp>
      <p:sp>
        <p:nvSpPr>
          <p:cNvPr id="77" name="Rectangle 76"/>
          <p:cNvSpPr/>
          <p:nvPr/>
        </p:nvSpPr>
        <p:spPr>
          <a:xfrm>
            <a:off x="404813" y="1604332"/>
            <a:ext cx="4005262" cy="2143511"/>
          </a:xfrm>
          <a:prstGeom prst="rect">
            <a:avLst/>
          </a:pr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0" dirty="0" smtClean="0"/>
          </a:p>
        </p:txBody>
      </p:sp>
    </p:spTree>
    <p:extLst>
      <p:ext uri="{BB962C8B-B14F-4D97-AF65-F5344CB8AC3E}">
        <p14:creationId xmlns:p14="http://schemas.microsoft.com/office/powerpoint/2010/main" val="1068194324"/>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9" name="Title 1"/>
          <p:cNvSpPr>
            <a:spLocks noGrp="1"/>
          </p:cNvSpPr>
          <p:nvPr>
            <p:ph type="title"/>
            <p:custDataLst>
              <p:tags r:id="rId2"/>
            </p:custDataLst>
          </p:nvPr>
        </p:nvSpPr>
        <p:spPr/>
        <p:txBody>
          <a:bodyPr/>
          <a:lstStyle/>
          <a:p>
            <a:r>
              <a:rPr lang="en-US" dirty="0"/>
              <a:t>Why data warehouse?</a:t>
            </a:r>
            <a:r>
              <a:rPr lang="en-US" altLang="ja-JP" dirty="0" smtClean="0"/>
              <a:t/>
            </a:r>
            <a:br>
              <a:rPr lang="en-US" altLang="ja-JP" dirty="0" smtClean="0"/>
            </a:br>
            <a:endParaRPr lang="en-US" dirty="0" smtClean="0">
              <a:solidFill>
                <a:srgbClr val="575757"/>
              </a:solidFill>
            </a:endParaRPr>
          </a:p>
        </p:txBody>
      </p:sp>
      <p:graphicFrame>
        <p:nvGraphicFramePr>
          <p:cNvPr id="371718" name="Rectangle 6" hidden="1"/>
          <p:cNvGraphicFramePr>
            <a:graphicFrameLocks/>
          </p:cNvGraphicFramePr>
          <p:nvPr>
            <p:custDataLst>
              <p:tags r:id="rId3"/>
            </p:custDataLst>
          </p:nvPr>
        </p:nvGraphicFramePr>
        <p:xfrm>
          <a:off x="0" y="0"/>
          <a:ext cx="146050" cy="158750"/>
        </p:xfrm>
        <a:graphic>
          <a:graphicData uri="http://schemas.openxmlformats.org/presentationml/2006/ole">
            <mc:AlternateContent xmlns:mc="http://schemas.openxmlformats.org/markup-compatibility/2006">
              <mc:Choice xmlns:v="urn:schemas-microsoft-com:vml" Requires="v">
                <p:oleObj spid="_x0000_s3098" name="think-cell Slide" r:id="rId6" imgW="0" imgH="0" progId="">
                  <p:embed/>
                </p:oleObj>
              </mc:Choice>
              <mc:Fallback>
                <p:oleObj name="think-cell Slide" r:id="rId6"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460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Rectangle 27"/>
          <p:cNvSpPr/>
          <p:nvPr/>
        </p:nvSpPr>
        <p:spPr>
          <a:xfrm>
            <a:off x="393700" y="2615647"/>
            <a:ext cx="1317942" cy="693420"/>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spAutoFit/>
          </a:bodyPr>
          <a:lstStyle/>
          <a:p>
            <a:pPr algn="ctr"/>
            <a:endParaRPr lang="en-US" sz="1400" dirty="0" err="1" smtClean="0">
              <a:solidFill>
                <a:schemeClr val="tx2"/>
              </a:solidFill>
            </a:endParaRPr>
          </a:p>
        </p:txBody>
      </p:sp>
      <p:sp>
        <p:nvSpPr>
          <p:cNvPr id="29" name="Rectangle 28"/>
          <p:cNvSpPr/>
          <p:nvPr/>
        </p:nvSpPr>
        <p:spPr>
          <a:xfrm>
            <a:off x="393700" y="3530047"/>
            <a:ext cx="1317942" cy="693420"/>
          </a:xfrm>
          <a:prstGeom prst="rect">
            <a:avLst/>
          </a:prstGeom>
          <a:solidFill>
            <a:srgbClr val="00A1DE"/>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spAutoFit/>
          </a:bodyPr>
          <a:lstStyle/>
          <a:p>
            <a:pPr algn="ctr"/>
            <a:endParaRPr lang="en-US" sz="1400" dirty="0" err="1" smtClean="0">
              <a:solidFill>
                <a:schemeClr val="tx2"/>
              </a:solidFill>
            </a:endParaRPr>
          </a:p>
        </p:txBody>
      </p:sp>
      <p:sp>
        <p:nvSpPr>
          <p:cNvPr id="30" name="Rectangle 29"/>
          <p:cNvSpPr/>
          <p:nvPr/>
        </p:nvSpPr>
        <p:spPr>
          <a:xfrm>
            <a:off x="393700" y="4429207"/>
            <a:ext cx="1317942" cy="693420"/>
          </a:xfrm>
          <a:prstGeom prst="rect">
            <a:avLst/>
          </a:prstGeom>
          <a:solidFill>
            <a:srgbClr val="575757"/>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spAutoFit/>
          </a:bodyPr>
          <a:lstStyle/>
          <a:p>
            <a:pPr algn="ctr"/>
            <a:endParaRPr lang="en-US" sz="1400" dirty="0" err="1" smtClean="0">
              <a:solidFill>
                <a:schemeClr val="tx2"/>
              </a:solidFill>
            </a:endParaRPr>
          </a:p>
        </p:txBody>
      </p:sp>
      <p:sp>
        <p:nvSpPr>
          <p:cNvPr id="31" name="Rectangle 30"/>
          <p:cNvSpPr/>
          <p:nvPr/>
        </p:nvSpPr>
        <p:spPr>
          <a:xfrm>
            <a:off x="393700" y="5343607"/>
            <a:ext cx="1317942" cy="693420"/>
          </a:xfrm>
          <a:prstGeom prst="rect">
            <a:avLst/>
          </a:prstGeom>
          <a:solidFill>
            <a:srgbClr val="81BC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spAutoFit/>
          </a:bodyPr>
          <a:lstStyle/>
          <a:p>
            <a:pPr algn="ctr"/>
            <a:endParaRPr lang="en-US" sz="1400" dirty="0" err="1" smtClean="0">
              <a:solidFill>
                <a:schemeClr val="tx2"/>
              </a:solidFill>
            </a:endParaRPr>
          </a:p>
        </p:txBody>
      </p:sp>
      <p:sp>
        <p:nvSpPr>
          <p:cNvPr id="34" name="Isosceles Triangle 33"/>
          <p:cNvSpPr/>
          <p:nvPr/>
        </p:nvSpPr>
        <p:spPr>
          <a:xfrm rot="16200000">
            <a:off x="1333342" y="4744325"/>
            <a:ext cx="246381" cy="510222"/>
          </a:xfrm>
          <a:prstGeom prst="triangle">
            <a:avLst/>
          </a:prstGeom>
          <a:solidFill>
            <a:srgbClr val="31313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en-US" sz="1400" dirty="0" err="1" smtClean="0">
              <a:solidFill>
                <a:schemeClr val="tx2"/>
              </a:solidFill>
            </a:endParaRPr>
          </a:p>
        </p:txBody>
      </p:sp>
      <p:sp>
        <p:nvSpPr>
          <p:cNvPr id="35" name="Round Same Side Corner Rectangle 34"/>
          <p:cNvSpPr/>
          <p:nvPr/>
        </p:nvSpPr>
        <p:spPr>
          <a:xfrm rot="5400000">
            <a:off x="4298157" y="1213091"/>
            <a:ext cx="673101" cy="6866575"/>
          </a:xfrm>
          <a:prstGeom prst="round2SameRect">
            <a:avLst>
              <a:gd name="adj1" fmla="val 50000"/>
              <a:gd name="adj2" fmla="val 0"/>
            </a:avLst>
          </a:prstGeom>
          <a:solidFill>
            <a:srgbClr val="575757"/>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000" b="1" dirty="0"/>
              <a:t>Enhances Data Quality and Consistency</a:t>
            </a:r>
            <a:endParaRPr lang="en-US" sz="2000" b="0" dirty="0" smtClean="0"/>
          </a:p>
        </p:txBody>
      </p:sp>
      <p:sp>
        <p:nvSpPr>
          <p:cNvPr id="36" name="Isosceles Triangle 35"/>
          <p:cNvSpPr/>
          <p:nvPr/>
        </p:nvSpPr>
        <p:spPr>
          <a:xfrm rot="16200000">
            <a:off x="1319056" y="5644439"/>
            <a:ext cx="274956" cy="510222"/>
          </a:xfrm>
          <a:prstGeom prst="triangle">
            <a:avLst/>
          </a:prstGeom>
          <a:solidFill>
            <a:srgbClr val="3C8A2E"/>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en-US" sz="1400" dirty="0" err="1" smtClean="0">
              <a:solidFill>
                <a:schemeClr val="tx2"/>
              </a:solidFill>
            </a:endParaRPr>
          </a:p>
        </p:txBody>
      </p:sp>
      <p:sp>
        <p:nvSpPr>
          <p:cNvPr id="37" name="Round Same Side Corner Rectangle 36"/>
          <p:cNvSpPr/>
          <p:nvPr/>
        </p:nvSpPr>
        <p:spPr>
          <a:xfrm rot="5400000">
            <a:off x="4298157" y="2115426"/>
            <a:ext cx="673101" cy="6866575"/>
          </a:xfrm>
          <a:prstGeom prst="round2SameRect">
            <a:avLst>
              <a:gd name="adj1" fmla="val 50000"/>
              <a:gd name="adj2" fmla="val 0"/>
            </a:avLst>
          </a:prstGeom>
          <a:solidFill>
            <a:srgbClr val="81BC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000" b="1" dirty="0" smtClean="0"/>
              <a:t>Analyze Historical Data and Gain Insights</a:t>
            </a:r>
          </a:p>
        </p:txBody>
      </p:sp>
      <p:sp>
        <p:nvSpPr>
          <p:cNvPr id="48" name="Isosceles Triangle 47"/>
          <p:cNvSpPr/>
          <p:nvPr/>
        </p:nvSpPr>
        <p:spPr>
          <a:xfrm rot="16200000">
            <a:off x="1333343" y="3845165"/>
            <a:ext cx="246381" cy="510222"/>
          </a:xfrm>
          <a:prstGeom prst="triangle">
            <a:avLst/>
          </a:prstGeom>
          <a:solidFill>
            <a:srgbClr val="0079A6"/>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en-US" sz="1400" dirty="0" err="1" smtClean="0">
              <a:solidFill>
                <a:schemeClr val="tx2"/>
              </a:solidFill>
            </a:endParaRPr>
          </a:p>
        </p:txBody>
      </p:sp>
      <p:sp>
        <p:nvSpPr>
          <p:cNvPr id="49" name="Round Same Side Corner Rectangle 48"/>
          <p:cNvSpPr/>
          <p:nvPr/>
        </p:nvSpPr>
        <p:spPr>
          <a:xfrm rot="5400000">
            <a:off x="4298157" y="310756"/>
            <a:ext cx="673101" cy="6866575"/>
          </a:xfrm>
          <a:prstGeom prst="round2SameRect">
            <a:avLst>
              <a:gd name="adj1" fmla="val 50000"/>
              <a:gd name="adj2" fmla="val 0"/>
            </a:avLst>
          </a:prstGeom>
          <a:solidFill>
            <a:srgbClr val="00A1DE"/>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err="1" smtClean="0"/>
          </a:p>
        </p:txBody>
      </p:sp>
      <p:sp>
        <p:nvSpPr>
          <p:cNvPr id="50" name="Isosceles Triangle 49"/>
          <p:cNvSpPr/>
          <p:nvPr/>
        </p:nvSpPr>
        <p:spPr>
          <a:xfrm rot="16200000">
            <a:off x="1333344" y="2930765"/>
            <a:ext cx="246381" cy="510222"/>
          </a:xfrm>
          <a:prstGeom prst="triangle">
            <a:avLst/>
          </a:prstGeom>
          <a:solidFill>
            <a:srgbClr val="575757"/>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en-US" sz="1400" dirty="0" err="1" smtClean="0">
              <a:solidFill>
                <a:schemeClr val="tx2"/>
              </a:solidFill>
            </a:endParaRPr>
          </a:p>
        </p:txBody>
      </p:sp>
      <p:sp>
        <p:nvSpPr>
          <p:cNvPr id="51" name="Round Same Side Corner Rectangle 50"/>
          <p:cNvSpPr/>
          <p:nvPr/>
        </p:nvSpPr>
        <p:spPr>
          <a:xfrm rot="5400000">
            <a:off x="4298157" y="-591579"/>
            <a:ext cx="673101" cy="6866575"/>
          </a:xfrm>
          <a:prstGeom prst="round2SameRect">
            <a:avLst>
              <a:gd name="adj1" fmla="val 50000"/>
              <a:gd name="adj2" fmla="val 0"/>
            </a:avLst>
          </a:prstGeom>
          <a:solidFill>
            <a:schemeClr val="accent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0" dirty="0" err="1" smtClean="0">
              <a:solidFill>
                <a:schemeClr val="tx1"/>
              </a:solidFill>
            </a:endParaRPr>
          </a:p>
        </p:txBody>
      </p:sp>
      <p:sp>
        <p:nvSpPr>
          <p:cNvPr id="56" name="TextBox 55"/>
          <p:cNvSpPr txBox="1"/>
          <p:nvPr/>
        </p:nvSpPr>
        <p:spPr>
          <a:xfrm>
            <a:off x="452586" y="3471073"/>
            <a:ext cx="691028" cy="811367"/>
          </a:xfrm>
          <a:prstGeom prst="rect">
            <a:avLst/>
          </a:prstGeom>
          <a:noFill/>
        </p:spPr>
        <p:txBody>
          <a:bodyPr wrap="square" lIns="36000" tIns="36000" rIns="36000" bIns="36000" rtlCol="0">
            <a:spAutoFit/>
          </a:bodyPr>
          <a:lstStyle/>
          <a:p>
            <a:pPr algn="ctr"/>
            <a:r>
              <a:rPr lang="en-US" sz="4800" b="1" dirty="0" smtClean="0">
                <a:solidFill>
                  <a:schemeClr val="bg2"/>
                </a:solidFill>
              </a:rPr>
              <a:t>2</a:t>
            </a:r>
          </a:p>
        </p:txBody>
      </p:sp>
      <p:sp>
        <p:nvSpPr>
          <p:cNvPr id="57" name="TextBox 56"/>
          <p:cNvSpPr txBox="1"/>
          <p:nvPr/>
        </p:nvSpPr>
        <p:spPr>
          <a:xfrm>
            <a:off x="452586" y="4370233"/>
            <a:ext cx="691028" cy="811367"/>
          </a:xfrm>
          <a:prstGeom prst="rect">
            <a:avLst/>
          </a:prstGeom>
          <a:noFill/>
        </p:spPr>
        <p:txBody>
          <a:bodyPr wrap="square" lIns="36000" tIns="36000" rIns="36000" bIns="36000" rtlCol="0">
            <a:spAutoFit/>
          </a:bodyPr>
          <a:lstStyle/>
          <a:p>
            <a:pPr algn="ctr"/>
            <a:r>
              <a:rPr lang="en-US" sz="4800" b="1" dirty="0" smtClean="0">
                <a:solidFill>
                  <a:schemeClr val="bg2"/>
                </a:solidFill>
              </a:rPr>
              <a:t>3</a:t>
            </a:r>
          </a:p>
        </p:txBody>
      </p:sp>
      <p:sp>
        <p:nvSpPr>
          <p:cNvPr id="58" name="TextBox 57"/>
          <p:cNvSpPr txBox="1"/>
          <p:nvPr/>
        </p:nvSpPr>
        <p:spPr>
          <a:xfrm>
            <a:off x="452586" y="5284633"/>
            <a:ext cx="691028" cy="811367"/>
          </a:xfrm>
          <a:prstGeom prst="rect">
            <a:avLst/>
          </a:prstGeom>
          <a:noFill/>
        </p:spPr>
        <p:txBody>
          <a:bodyPr wrap="square" lIns="36000" tIns="36000" rIns="36000" bIns="36000" rtlCol="0">
            <a:spAutoFit/>
          </a:bodyPr>
          <a:lstStyle/>
          <a:p>
            <a:pPr algn="ctr"/>
            <a:r>
              <a:rPr lang="en-US" sz="4800" b="1" dirty="0" smtClean="0">
                <a:solidFill>
                  <a:schemeClr val="bg2"/>
                </a:solidFill>
              </a:rPr>
              <a:t>4</a:t>
            </a:r>
          </a:p>
        </p:txBody>
      </p:sp>
      <p:sp>
        <p:nvSpPr>
          <p:cNvPr id="61" name="Rectangle 60"/>
          <p:cNvSpPr/>
          <p:nvPr/>
        </p:nvSpPr>
        <p:spPr>
          <a:xfrm>
            <a:off x="1370964" y="2667000"/>
            <a:ext cx="6355715" cy="307777"/>
          </a:xfrm>
          <a:prstGeom prst="rect">
            <a:avLst/>
          </a:prstGeom>
        </p:spPr>
        <p:txBody>
          <a:bodyPr wrap="square" lIns="0" tIns="0" rIns="0" bIns="0">
            <a:spAutoFit/>
          </a:bodyPr>
          <a:lstStyle/>
          <a:p>
            <a:pPr algn="ctr">
              <a:spcAft>
                <a:spcPts val="0"/>
              </a:spcAft>
            </a:pPr>
            <a:r>
              <a:rPr lang="en-US" sz="2000" b="1" dirty="0" smtClean="0">
                <a:solidFill>
                  <a:schemeClr val="bg2"/>
                </a:solidFill>
              </a:rPr>
              <a:t>Delivers</a:t>
            </a:r>
            <a:r>
              <a:rPr lang="en-US" sz="2000" b="1" dirty="0">
                <a:solidFill>
                  <a:schemeClr val="bg2"/>
                </a:solidFill>
              </a:rPr>
              <a:t> Enhanced Business </a:t>
            </a:r>
            <a:r>
              <a:rPr lang="en-US" sz="2000" b="1" dirty="0" smtClean="0">
                <a:solidFill>
                  <a:schemeClr val="bg2"/>
                </a:solidFill>
              </a:rPr>
              <a:t>Intelligence</a:t>
            </a:r>
            <a:endParaRPr lang="en-US" sz="2000" b="1" dirty="0">
              <a:solidFill>
                <a:schemeClr val="bg2"/>
              </a:solidFill>
            </a:endParaRPr>
          </a:p>
        </p:txBody>
      </p:sp>
      <p:sp>
        <p:nvSpPr>
          <p:cNvPr id="33" name="TextBox 32"/>
          <p:cNvSpPr txBox="1"/>
          <p:nvPr/>
        </p:nvSpPr>
        <p:spPr>
          <a:xfrm>
            <a:off x="533400" y="914400"/>
            <a:ext cx="7848600" cy="1200329"/>
          </a:xfrm>
          <a:prstGeom prst="rect">
            <a:avLst/>
          </a:prstGeom>
          <a:noFill/>
        </p:spPr>
        <p:txBody>
          <a:bodyPr wrap="square" rtlCol="0">
            <a:spAutoFit/>
          </a:bodyPr>
          <a:lstStyle/>
          <a:p>
            <a:r>
              <a:rPr lang="en-US" i="1" dirty="0" smtClean="0"/>
              <a:t>Data </a:t>
            </a:r>
            <a:r>
              <a:rPr lang="en-US" i="1" dirty="0"/>
              <a:t>warehouse is the foundation for a successful BI program. </a:t>
            </a:r>
            <a:endParaRPr lang="en-US" i="1" dirty="0" smtClean="0"/>
          </a:p>
          <a:p>
            <a:r>
              <a:rPr lang="en-US" i="1" dirty="0" smtClean="0"/>
              <a:t>	The </a:t>
            </a:r>
            <a:r>
              <a:rPr lang="en-US" i="1" dirty="0"/>
              <a:t>concept of data warehousing is </a:t>
            </a:r>
            <a:r>
              <a:rPr lang="en-US" i="1" dirty="0" smtClean="0"/>
              <a:t>to </a:t>
            </a:r>
            <a:r>
              <a:rPr lang="en-US" i="1" dirty="0"/>
              <a:t>create a central location </a:t>
            </a:r>
            <a:r>
              <a:rPr lang="en-US" i="1" dirty="0" smtClean="0"/>
              <a:t>	and </a:t>
            </a:r>
            <a:r>
              <a:rPr lang="en-US" i="1" dirty="0"/>
              <a:t>permanent storage space for the various data sources needed </a:t>
            </a:r>
            <a:r>
              <a:rPr lang="en-US" i="1" dirty="0" smtClean="0"/>
              <a:t>	to </a:t>
            </a:r>
            <a:r>
              <a:rPr lang="en-US" i="1" dirty="0"/>
              <a:t>support a company’s analysis,  reporting and other BI functions. </a:t>
            </a:r>
          </a:p>
        </p:txBody>
      </p:sp>
      <p:sp>
        <p:nvSpPr>
          <p:cNvPr id="40" name="Rectangle 39"/>
          <p:cNvSpPr/>
          <p:nvPr/>
        </p:nvSpPr>
        <p:spPr>
          <a:xfrm>
            <a:off x="1569085" y="3639979"/>
            <a:ext cx="6355715" cy="307777"/>
          </a:xfrm>
          <a:prstGeom prst="rect">
            <a:avLst/>
          </a:prstGeom>
        </p:spPr>
        <p:txBody>
          <a:bodyPr wrap="square" lIns="0" tIns="0" rIns="0" bIns="0">
            <a:spAutoFit/>
          </a:bodyPr>
          <a:lstStyle/>
          <a:p>
            <a:pPr algn="ctr">
              <a:spcAft>
                <a:spcPts val="0"/>
              </a:spcAft>
            </a:pPr>
            <a:r>
              <a:rPr lang="en-US" sz="2000" b="1" dirty="0" smtClean="0">
                <a:solidFill>
                  <a:schemeClr val="bg2"/>
                </a:solidFill>
              </a:rPr>
              <a:t>Saves Time</a:t>
            </a:r>
            <a:endParaRPr lang="en-US" sz="2000" b="1" dirty="0">
              <a:solidFill>
                <a:schemeClr val="bg2"/>
              </a:solidFill>
            </a:endParaRPr>
          </a:p>
        </p:txBody>
      </p:sp>
      <p:sp>
        <p:nvSpPr>
          <p:cNvPr id="25" name="TextBox 24"/>
          <p:cNvSpPr txBox="1"/>
          <p:nvPr/>
        </p:nvSpPr>
        <p:spPr>
          <a:xfrm>
            <a:off x="457200" y="2541433"/>
            <a:ext cx="691028" cy="811367"/>
          </a:xfrm>
          <a:prstGeom prst="rect">
            <a:avLst/>
          </a:prstGeom>
          <a:noFill/>
        </p:spPr>
        <p:txBody>
          <a:bodyPr wrap="square" lIns="36000" tIns="36000" rIns="36000" bIns="36000" rtlCol="0">
            <a:spAutoFit/>
          </a:bodyPr>
          <a:lstStyle/>
          <a:p>
            <a:pPr algn="ctr"/>
            <a:r>
              <a:rPr lang="en-US" sz="4800" b="1" dirty="0">
                <a:solidFill>
                  <a:schemeClr val="bg2"/>
                </a:solidFill>
              </a:rPr>
              <a:t>1</a:t>
            </a:r>
            <a:endParaRPr lang="en-US" sz="4800" b="1" dirty="0" smtClean="0">
              <a:solidFill>
                <a:schemeClr val="bg2"/>
              </a:solidFill>
            </a:endParaRPr>
          </a:p>
        </p:txBody>
      </p:sp>
    </p:spTree>
    <p:extLst>
      <p:ext uri="{BB962C8B-B14F-4D97-AF65-F5344CB8AC3E}">
        <p14:creationId xmlns:p14="http://schemas.microsoft.com/office/powerpoint/2010/main" val="85096411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sz="quarter" idx="12"/>
            <p:extLst>
              <p:ext uri="{D42A27DB-BD31-4B8C-83A1-F6EECF244321}">
                <p14:modId xmlns:p14="http://schemas.microsoft.com/office/powerpoint/2010/main" val="1718502709"/>
              </p:ext>
            </p:extLst>
          </p:nvPr>
        </p:nvGraphicFramePr>
        <p:xfrm>
          <a:off x="473825" y="952223"/>
          <a:ext cx="8330184" cy="48828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80258" name="Rectangle 2"/>
          <p:cNvSpPr>
            <a:spLocks noGrp="1" noChangeArrowheads="1"/>
          </p:cNvSpPr>
          <p:nvPr>
            <p:ph type="title"/>
          </p:nvPr>
        </p:nvSpPr>
        <p:spPr>
          <a:xfrm>
            <a:off x="414338" y="450279"/>
            <a:ext cx="8330184" cy="461665"/>
          </a:xfrm>
        </p:spPr>
        <p:txBody>
          <a:bodyPr/>
          <a:lstStyle/>
          <a:p>
            <a:r>
              <a:rPr lang="en-US" dirty="0" smtClean="0"/>
              <a:t>Attributes of Data Warehouse</a:t>
            </a:r>
            <a:endParaRPr lang="en-US" dirty="0"/>
          </a:p>
        </p:txBody>
      </p:sp>
    </p:spTree>
    <p:extLst>
      <p:ext uri="{BB962C8B-B14F-4D97-AF65-F5344CB8AC3E}">
        <p14:creationId xmlns:p14="http://schemas.microsoft.com/office/powerpoint/2010/main" val="9583911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54"/>
          <p:cNvSpPr>
            <a:spLocks noGrp="1" noChangeArrowheads="1"/>
          </p:cNvSpPr>
          <p:nvPr>
            <p:ph sz="quarter" idx="12"/>
          </p:nvPr>
        </p:nvSpPr>
        <p:spPr>
          <a:xfrm>
            <a:off x="347091" y="1045741"/>
            <a:ext cx="8330184" cy="4882896"/>
          </a:xfrm>
        </p:spPr>
        <p:txBody>
          <a:bodyPr/>
          <a:lstStyle/>
          <a:p>
            <a:r>
              <a:rPr lang="en-US" sz="1400" dirty="0" smtClean="0"/>
              <a:t>There is a difference between the databases designed for operating the business and those for managing the business.</a:t>
            </a:r>
          </a:p>
        </p:txBody>
      </p:sp>
      <p:sp>
        <p:nvSpPr>
          <p:cNvPr id="51202" name="Rectangle 53"/>
          <p:cNvSpPr>
            <a:spLocks noGrp="1" noChangeArrowheads="1"/>
          </p:cNvSpPr>
          <p:nvPr>
            <p:ph type="title"/>
          </p:nvPr>
        </p:nvSpPr>
        <p:spPr>
          <a:xfrm>
            <a:off x="414338" y="450279"/>
            <a:ext cx="8330184" cy="333425"/>
          </a:xfrm>
        </p:spPr>
        <p:txBody>
          <a:bodyPr/>
          <a:lstStyle/>
          <a:p>
            <a:r>
              <a:rPr lang="en-US" dirty="0" smtClean="0"/>
              <a:t>Data warehouses versus operational systems</a:t>
            </a:r>
          </a:p>
        </p:txBody>
      </p:sp>
      <p:sp>
        <p:nvSpPr>
          <p:cNvPr id="51204" name="Rectangle 4"/>
          <p:cNvSpPr>
            <a:spLocks noChangeArrowheads="1"/>
          </p:cNvSpPr>
          <p:nvPr/>
        </p:nvSpPr>
        <p:spPr bwMode="black">
          <a:xfrm>
            <a:off x="188913" y="903797"/>
            <a:ext cx="8488362" cy="644525"/>
          </a:xfrm>
          <a:prstGeom prst="rect">
            <a:avLst/>
          </a:prstGeom>
          <a:noFill/>
          <a:ln w="9525" algn="ctr">
            <a:noFill/>
            <a:miter lim="800000"/>
            <a:headEnd/>
            <a:tailEnd/>
          </a:ln>
        </p:spPr>
        <p:txBody>
          <a:bodyPr>
            <a:spAutoFit/>
          </a:bodyPr>
          <a:lstStyle/>
          <a:p>
            <a:pPr marL="227013" lvl="1" indent="-225425">
              <a:lnSpc>
                <a:spcPct val="100000"/>
              </a:lnSpc>
              <a:spcBef>
                <a:spcPct val="60000"/>
              </a:spcBef>
              <a:buClr>
                <a:schemeClr val="tx1"/>
              </a:buClr>
              <a:buFont typeface="Wingdings 2" pitchFamily="18" charset="2"/>
              <a:buNone/>
            </a:pPr>
            <a:endParaRPr lang="en-US" dirty="0"/>
          </a:p>
          <a:p>
            <a:pPr marL="227013" lvl="1" indent="-225425">
              <a:lnSpc>
                <a:spcPct val="100000"/>
              </a:lnSpc>
              <a:spcBef>
                <a:spcPct val="60000"/>
              </a:spcBef>
              <a:buClr>
                <a:schemeClr val="tx1"/>
              </a:buClr>
              <a:buFont typeface="Wingdings 2" pitchFamily="18" charset="2"/>
              <a:buNone/>
            </a:pPr>
            <a:endParaRPr lang="en-US" dirty="0"/>
          </a:p>
        </p:txBody>
      </p:sp>
      <p:graphicFrame>
        <p:nvGraphicFramePr>
          <p:cNvPr id="708731" name="Group 123"/>
          <p:cNvGraphicFramePr>
            <a:graphicFrameLocks noGrp="1"/>
          </p:cNvGraphicFramePr>
          <p:nvPr>
            <p:extLst>
              <p:ext uri="{D42A27DB-BD31-4B8C-83A1-F6EECF244321}">
                <p14:modId xmlns:p14="http://schemas.microsoft.com/office/powerpoint/2010/main" val="755894130"/>
              </p:ext>
            </p:extLst>
          </p:nvPr>
        </p:nvGraphicFramePr>
        <p:xfrm>
          <a:off x="344488" y="1548326"/>
          <a:ext cx="8332787" cy="5088622"/>
        </p:xfrm>
        <a:graphic>
          <a:graphicData uri="http://schemas.openxmlformats.org/drawingml/2006/table">
            <a:tbl>
              <a:tblPr/>
              <a:tblGrid>
                <a:gridCol w="1489301"/>
                <a:gridCol w="3516086"/>
                <a:gridCol w="3327400"/>
              </a:tblGrid>
              <a:tr h="349067">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smtClean="0">
                          <a:ln>
                            <a:noFill/>
                          </a:ln>
                          <a:solidFill>
                            <a:schemeClr val="bg1"/>
                          </a:solidFill>
                          <a:effectLst/>
                          <a:latin typeface="Arial" charset="0"/>
                        </a:rPr>
                        <a:t>Characteristics</a:t>
                      </a:r>
                    </a:p>
                  </a:txBody>
                  <a:tcPr marL="45720" marR="45720" marT="36576"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accent3"/>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smtClean="0">
                          <a:ln>
                            <a:noFill/>
                          </a:ln>
                          <a:solidFill>
                            <a:schemeClr val="bg1"/>
                          </a:solidFill>
                          <a:effectLst/>
                          <a:latin typeface="Arial" charset="0"/>
                        </a:rPr>
                        <a:t>Operational systems</a:t>
                      </a:r>
                    </a:p>
                  </a:txBody>
                  <a:tcPr marL="45720" marR="45720" marT="3657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accent3"/>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smtClean="0">
                          <a:ln>
                            <a:noFill/>
                          </a:ln>
                          <a:solidFill>
                            <a:schemeClr val="bg1"/>
                          </a:solidFill>
                          <a:effectLst/>
                          <a:latin typeface="Arial" charset="0"/>
                        </a:rPr>
                        <a:t>Data warehouse systems</a:t>
                      </a:r>
                    </a:p>
                  </a:txBody>
                  <a:tcPr marL="45720" marR="45720" marT="36576" horzOverflow="overflow">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accent3"/>
                    </a:solidFill>
                  </a:tcPr>
                </a:tc>
              </a:tr>
              <a:tr h="595690">
                <a:tc rowSpan="4">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smtClean="0">
                          <a:ln>
                            <a:noFill/>
                          </a:ln>
                          <a:solidFill>
                            <a:schemeClr val="bg1"/>
                          </a:solidFill>
                          <a:effectLst/>
                          <a:latin typeface="Arial" charset="0"/>
                        </a:rPr>
                        <a:t>Usage</a:t>
                      </a:r>
                    </a:p>
                  </a:txBody>
                  <a:tcPr marL="45720" marR="45720" marT="36576"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accent5"/>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Arial" pitchFamily="34" charset="0"/>
                        <a:buNone/>
                        <a:tabLst/>
                      </a:pPr>
                      <a:r>
                        <a:rPr lang="en-US" sz="1400" kern="1200" dirty="0" smtClean="0">
                          <a:solidFill>
                            <a:srgbClr val="002776"/>
                          </a:solidFill>
                          <a:latin typeface="Arial" pitchFamily="34" charset="0"/>
                          <a:ea typeface="+mn-ea"/>
                          <a:cs typeface="Arial" pitchFamily="34" charset="0"/>
                        </a:rPr>
                        <a:t>Serves Operational Community/Clerical Users</a:t>
                      </a:r>
                    </a:p>
                  </a:txBody>
                  <a:tcPr marL="45720" marR="45720" marT="3657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Arial" pitchFamily="34" charset="0"/>
                        <a:buNone/>
                        <a:tabLst/>
                      </a:pPr>
                      <a:r>
                        <a:rPr lang="en-US" sz="1400" kern="1200" dirty="0" smtClean="0">
                          <a:solidFill>
                            <a:srgbClr val="002776"/>
                          </a:solidFill>
                          <a:latin typeface="Arial" pitchFamily="34" charset="0"/>
                          <a:ea typeface="+mn-ea"/>
                          <a:cs typeface="Arial" pitchFamily="34" charset="0"/>
                        </a:rPr>
                        <a:t>Serves Managerial and Executive knowledge worker community</a:t>
                      </a:r>
                    </a:p>
                  </a:txBody>
                  <a:tcPr marL="45720" marR="45720" marT="3657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a:noFill/>
                    </a:lnTlToBr>
                    <a:lnBlToTr>
                      <a:noFill/>
                    </a:lnBlToTr>
                    <a:solidFill>
                      <a:schemeClr val="bg1"/>
                    </a:solidFill>
                  </a:tcPr>
                </a:tc>
              </a:tr>
              <a:tr h="349067">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Arial" pitchFamily="34" charset="0"/>
                        <a:buNone/>
                        <a:tabLst/>
                      </a:pPr>
                      <a:r>
                        <a:rPr lang="en-US" sz="1400" kern="1200" dirty="0" smtClean="0">
                          <a:solidFill>
                            <a:srgbClr val="002776"/>
                          </a:solidFill>
                          <a:latin typeface="Arial" pitchFamily="34" charset="0"/>
                          <a:ea typeface="+mn-ea"/>
                          <a:cs typeface="Arial" pitchFamily="34" charset="0"/>
                        </a:rPr>
                        <a:t>Supports day to day operational decisions</a:t>
                      </a:r>
                    </a:p>
                  </a:txBody>
                  <a:tcPr marL="45720" marR="45720" marT="3657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Arial" pitchFamily="34" charset="0"/>
                        <a:buNone/>
                        <a:tabLst/>
                      </a:pPr>
                      <a:r>
                        <a:rPr lang="en-US" sz="1400" kern="1200" dirty="0" smtClean="0">
                          <a:solidFill>
                            <a:srgbClr val="002776"/>
                          </a:solidFill>
                          <a:latin typeface="Arial" pitchFamily="34" charset="0"/>
                          <a:ea typeface="+mn-ea"/>
                          <a:cs typeface="Arial" pitchFamily="34" charset="0"/>
                        </a:rPr>
                        <a:t>Supports tactical and strategic decisions</a:t>
                      </a:r>
                    </a:p>
                  </a:txBody>
                  <a:tcPr marL="45720" marR="45720" marT="3657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a:noFill/>
                    </a:lnTlToBr>
                    <a:lnBlToTr>
                      <a:noFill/>
                    </a:lnBlToTr>
                    <a:solidFill>
                      <a:schemeClr val="bg1"/>
                    </a:solidFill>
                  </a:tcPr>
                </a:tc>
              </a:tr>
              <a:tr h="349067">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Arial" pitchFamily="34" charset="0"/>
                        <a:buNone/>
                        <a:tabLst/>
                      </a:pPr>
                      <a:r>
                        <a:rPr lang="en-US" sz="1400" kern="1200" dirty="0" smtClean="0">
                          <a:solidFill>
                            <a:srgbClr val="002776"/>
                          </a:solidFill>
                          <a:latin typeface="Arial" pitchFamily="34" charset="0"/>
                          <a:ea typeface="+mn-ea"/>
                          <a:cs typeface="Arial" pitchFamily="34" charset="0"/>
                        </a:rPr>
                        <a:t>Predictable, repetitive pattern of usage</a:t>
                      </a:r>
                    </a:p>
                  </a:txBody>
                  <a:tcPr marL="45720" marR="45720" marT="3657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Arial" pitchFamily="34" charset="0"/>
                        <a:buNone/>
                        <a:tabLst/>
                      </a:pPr>
                      <a:r>
                        <a:rPr lang="en-US" sz="1400" kern="1200" dirty="0" smtClean="0">
                          <a:solidFill>
                            <a:srgbClr val="002776"/>
                          </a:solidFill>
                          <a:latin typeface="Arial" pitchFamily="34" charset="0"/>
                          <a:ea typeface="+mn-ea"/>
                          <a:cs typeface="Arial" pitchFamily="34" charset="0"/>
                        </a:rPr>
                        <a:t>Unpredictable, changing pattern of usage</a:t>
                      </a:r>
                    </a:p>
                  </a:txBody>
                  <a:tcPr marL="45720" marR="45720" marT="3657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a:noFill/>
                    </a:lnTlToBr>
                    <a:lnBlToTr>
                      <a:noFill/>
                    </a:lnBlToTr>
                    <a:solidFill>
                      <a:schemeClr val="bg1"/>
                    </a:solidFill>
                  </a:tcPr>
                </a:tc>
              </a:tr>
              <a:tr h="349067">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Arial" pitchFamily="34" charset="0"/>
                        <a:buNone/>
                        <a:tabLst/>
                      </a:pPr>
                      <a:r>
                        <a:rPr lang="en-US" sz="1400" kern="1200" dirty="0" smtClean="0">
                          <a:solidFill>
                            <a:srgbClr val="002776"/>
                          </a:solidFill>
                          <a:latin typeface="Arial" pitchFamily="34" charset="0"/>
                          <a:ea typeface="+mn-ea"/>
                          <a:cs typeface="Arial" pitchFamily="34" charset="0"/>
                        </a:rPr>
                        <a:t>Application oriented</a:t>
                      </a:r>
                    </a:p>
                  </a:txBody>
                  <a:tcPr marL="45720" marR="45720" marT="3657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Arial" pitchFamily="34" charset="0"/>
                        <a:buNone/>
                        <a:tabLst/>
                      </a:pPr>
                      <a:r>
                        <a:rPr lang="en-US" sz="1400" kern="1200" dirty="0" smtClean="0">
                          <a:solidFill>
                            <a:srgbClr val="002776"/>
                          </a:solidFill>
                          <a:latin typeface="Arial" pitchFamily="34" charset="0"/>
                          <a:ea typeface="+mn-ea"/>
                          <a:cs typeface="Arial" pitchFamily="34" charset="0"/>
                        </a:rPr>
                        <a:t>Subject oriented</a:t>
                      </a:r>
                    </a:p>
                  </a:txBody>
                  <a:tcPr marL="45720" marR="45720" marT="3657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a:noFill/>
                    </a:lnTlToBr>
                    <a:lnBlToTr>
                      <a:noFill/>
                    </a:lnBlToTr>
                    <a:solidFill>
                      <a:schemeClr val="bg1"/>
                    </a:solidFill>
                  </a:tcPr>
                </a:tc>
              </a:tr>
              <a:tr h="595690">
                <a:tc rowSpan="6">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smtClean="0">
                          <a:ln>
                            <a:noFill/>
                          </a:ln>
                          <a:solidFill>
                            <a:schemeClr val="bg1"/>
                          </a:solidFill>
                          <a:effectLst/>
                          <a:latin typeface="Arial" charset="0"/>
                        </a:rPr>
                        <a:t>Data</a:t>
                      </a:r>
                    </a:p>
                  </a:txBody>
                  <a:tcPr marL="45720" marR="45720" marT="36576"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accent5"/>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Arial" pitchFamily="34" charset="0"/>
                        <a:buNone/>
                        <a:tabLst/>
                      </a:pPr>
                      <a:r>
                        <a:rPr lang="en-US" sz="1400" kern="1200" dirty="0" smtClean="0">
                          <a:solidFill>
                            <a:srgbClr val="002776"/>
                          </a:solidFill>
                          <a:latin typeface="Arial" pitchFamily="34" charset="0"/>
                          <a:ea typeface="+mn-ea"/>
                          <a:cs typeface="Arial" pitchFamily="34" charset="0"/>
                        </a:rPr>
                        <a:t>Data Specific to application</a:t>
                      </a:r>
                    </a:p>
                  </a:txBody>
                  <a:tcPr marL="45720" marR="45720" marT="3657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Arial" pitchFamily="34" charset="0"/>
                        <a:buNone/>
                        <a:tabLst/>
                      </a:pPr>
                      <a:r>
                        <a:rPr lang="en-US" sz="1400" kern="1200" dirty="0" smtClean="0">
                          <a:solidFill>
                            <a:srgbClr val="002776"/>
                          </a:solidFill>
                          <a:latin typeface="Arial" pitchFamily="34" charset="0"/>
                          <a:ea typeface="+mn-ea"/>
                          <a:cs typeface="Arial" pitchFamily="34" charset="0"/>
                        </a:rPr>
                        <a:t>Data integrated by subject area from across application data sources</a:t>
                      </a:r>
                    </a:p>
                  </a:txBody>
                  <a:tcPr marL="45720" marR="45720" marT="3657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a:noFill/>
                    </a:lnTlToBr>
                    <a:lnBlToTr>
                      <a:noFill/>
                    </a:lnBlToTr>
                    <a:solidFill>
                      <a:schemeClr val="bg1"/>
                    </a:solidFill>
                  </a:tcPr>
                </a:tc>
              </a:tr>
              <a:tr h="349067">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Arial" pitchFamily="34" charset="0"/>
                        <a:buNone/>
                        <a:tabLst/>
                      </a:pPr>
                      <a:r>
                        <a:rPr lang="en-US" sz="1400" kern="1200" dirty="0" smtClean="0">
                          <a:solidFill>
                            <a:srgbClr val="002776"/>
                          </a:solidFill>
                          <a:latin typeface="Arial" pitchFamily="34" charset="0"/>
                          <a:ea typeface="+mn-ea"/>
                          <a:cs typeface="Arial" pitchFamily="34" charset="0"/>
                        </a:rPr>
                        <a:t>Transaction Driven</a:t>
                      </a:r>
                    </a:p>
                  </a:txBody>
                  <a:tcPr marL="45720" marR="45720" marT="3657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Arial" pitchFamily="34" charset="0"/>
                        <a:buNone/>
                        <a:tabLst/>
                      </a:pPr>
                      <a:r>
                        <a:rPr lang="en-US" sz="1400" kern="1200" dirty="0" smtClean="0">
                          <a:solidFill>
                            <a:srgbClr val="002776"/>
                          </a:solidFill>
                          <a:latin typeface="Arial" pitchFamily="34" charset="0"/>
                          <a:ea typeface="+mn-ea"/>
                          <a:cs typeface="Arial" pitchFamily="34" charset="0"/>
                        </a:rPr>
                        <a:t>Analysis Driven</a:t>
                      </a:r>
                    </a:p>
                  </a:txBody>
                  <a:tcPr marL="45720" marR="45720" marT="3657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a:noFill/>
                    </a:lnTlToBr>
                    <a:lnBlToTr>
                      <a:noFill/>
                    </a:lnBlToTr>
                    <a:solidFill>
                      <a:schemeClr val="bg1"/>
                    </a:solidFill>
                  </a:tcPr>
                </a:tc>
              </a:tr>
              <a:tr h="349067">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Arial" pitchFamily="34" charset="0"/>
                        <a:buNone/>
                        <a:tabLst/>
                      </a:pPr>
                      <a:r>
                        <a:rPr lang="en-US" sz="1400" kern="1200" dirty="0" smtClean="0">
                          <a:solidFill>
                            <a:srgbClr val="002776"/>
                          </a:solidFill>
                          <a:latin typeface="Arial" pitchFamily="34" charset="0"/>
                          <a:ea typeface="+mn-ea"/>
                          <a:cs typeface="Arial" pitchFamily="34" charset="0"/>
                        </a:rPr>
                        <a:t>Holds current data</a:t>
                      </a:r>
                    </a:p>
                  </a:txBody>
                  <a:tcPr marL="45720" marR="45720" marT="3657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Arial" pitchFamily="34" charset="0"/>
                        <a:buNone/>
                        <a:tabLst/>
                      </a:pPr>
                      <a:r>
                        <a:rPr lang="en-US" sz="1400" kern="1200" dirty="0" smtClean="0">
                          <a:solidFill>
                            <a:srgbClr val="002776"/>
                          </a:solidFill>
                          <a:latin typeface="Arial" pitchFamily="34" charset="0"/>
                          <a:ea typeface="+mn-ea"/>
                          <a:cs typeface="Arial" pitchFamily="34" charset="0"/>
                        </a:rPr>
                        <a:t>Holds near current and historical data</a:t>
                      </a:r>
                    </a:p>
                  </a:txBody>
                  <a:tcPr marL="45720" marR="45720" marT="3657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a:noFill/>
                    </a:lnTlToBr>
                    <a:lnBlToTr>
                      <a:noFill/>
                    </a:lnBlToTr>
                    <a:solidFill>
                      <a:schemeClr val="bg1"/>
                    </a:solidFill>
                  </a:tcPr>
                </a:tc>
              </a:tr>
              <a:tr h="349067">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Arial" pitchFamily="34" charset="0"/>
                        <a:buNone/>
                        <a:tabLst/>
                      </a:pPr>
                      <a:r>
                        <a:rPr lang="en-US" sz="1400" kern="1200" dirty="0" smtClean="0">
                          <a:solidFill>
                            <a:srgbClr val="002776"/>
                          </a:solidFill>
                          <a:latin typeface="Arial" pitchFamily="34" charset="0"/>
                          <a:ea typeface="+mn-ea"/>
                          <a:cs typeface="Arial" pitchFamily="34" charset="0"/>
                        </a:rPr>
                        <a:t>Stores Detailed Data</a:t>
                      </a:r>
                    </a:p>
                  </a:txBody>
                  <a:tcPr marL="45720" marR="45720" marT="3657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Arial" pitchFamily="34" charset="0"/>
                        <a:buNone/>
                        <a:tabLst/>
                      </a:pPr>
                      <a:r>
                        <a:rPr lang="en-US" sz="1400" kern="1200" dirty="0" smtClean="0">
                          <a:solidFill>
                            <a:srgbClr val="002776"/>
                          </a:solidFill>
                          <a:latin typeface="Arial" pitchFamily="34" charset="0"/>
                          <a:ea typeface="+mn-ea"/>
                          <a:cs typeface="Arial" pitchFamily="34" charset="0"/>
                        </a:rPr>
                        <a:t>Stores detail and summarized data</a:t>
                      </a:r>
                    </a:p>
                  </a:txBody>
                  <a:tcPr marL="45720" marR="45720" marT="3657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a:noFill/>
                    </a:lnTlToBr>
                    <a:lnBlToTr>
                      <a:noFill/>
                    </a:lnBlToTr>
                    <a:solidFill>
                      <a:schemeClr val="bg1"/>
                    </a:solidFill>
                  </a:tcPr>
                </a:tc>
              </a:tr>
              <a:tr h="349067">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Arial" pitchFamily="34" charset="0"/>
                        <a:buNone/>
                        <a:tabLst/>
                      </a:pPr>
                      <a:r>
                        <a:rPr lang="en-US" sz="1400" kern="1200" dirty="0" smtClean="0">
                          <a:solidFill>
                            <a:srgbClr val="002776"/>
                          </a:solidFill>
                          <a:latin typeface="Arial" pitchFamily="34" charset="0"/>
                          <a:ea typeface="+mn-ea"/>
                          <a:cs typeface="Arial" pitchFamily="34" charset="0"/>
                        </a:rPr>
                        <a:t>Data constantly changes</a:t>
                      </a:r>
                    </a:p>
                  </a:txBody>
                  <a:tcPr marL="45720" marR="45720" marT="3657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Arial" pitchFamily="34" charset="0"/>
                        <a:buNone/>
                        <a:tabLst/>
                      </a:pPr>
                      <a:r>
                        <a:rPr lang="en-US" sz="1400" kern="1200" dirty="0" smtClean="0">
                          <a:solidFill>
                            <a:srgbClr val="002776"/>
                          </a:solidFill>
                          <a:latin typeface="Arial" pitchFamily="34" charset="0"/>
                          <a:ea typeface="+mn-ea"/>
                          <a:cs typeface="Arial" pitchFamily="34" charset="0"/>
                        </a:rPr>
                        <a:t>Data changes through periodic updates</a:t>
                      </a:r>
                    </a:p>
                  </a:txBody>
                  <a:tcPr marL="45720" marR="45720" marT="3657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a:noFill/>
                    </a:lnTlToBr>
                    <a:lnBlToTr>
                      <a:noFill/>
                    </a:lnBlToTr>
                    <a:solidFill>
                      <a:schemeClr val="bg1"/>
                    </a:solidFill>
                  </a:tcPr>
                </a:tc>
              </a:tr>
              <a:tr h="595690">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Arial" pitchFamily="34" charset="0"/>
                        <a:buNone/>
                        <a:tabLst/>
                      </a:pPr>
                      <a:r>
                        <a:rPr lang="en-US" sz="1400" kern="1200" dirty="0" smtClean="0">
                          <a:solidFill>
                            <a:srgbClr val="002776"/>
                          </a:solidFill>
                          <a:latin typeface="Arial" pitchFamily="34" charset="0"/>
                          <a:ea typeface="+mn-ea"/>
                          <a:cs typeface="Arial" pitchFamily="34" charset="0"/>
                        </a:rPr>
                        <a:t>Usually process 5 to 6 records per transaction</a:t>
                      </a:r>
                    </a:p>
                  </a:txBody>
                  <a:tcPr marL="45720" marR="45720" marT="3657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Arial" pitchFamily="34" charset="0"/>
                        <a:buNone/>
                        <a:tabLst/>
                      </a:pPr>
                      <a:r>
                        <a:rPr lang="en-US" sz="1400" kern="1200" dirty="0" smtClean="0">
                          <a:solidFill>
                            <a:srgbClr val="002776"/>
                          </a:solidFill>
                          <a:latin typeface="Arial" pitchFamily="34" charset="0"/>
                          <a:ea typeface="+mn-ea"/>
                          <a:cs typeface="Arial" pitchFamily="34" charset="0"/>
                        </a:rPr>
                        <a:t>Usually process large, unpredictable volumes of data per query</a:t>
                      </a:r>
                    </a:p>
                  </a:txBody>
                  <a:tcPr marL="45720" marR="45720" marT="3657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a:noFill/>
                    </a:lnTlToBr>
                    <a:lnBlToTr>
                      <a:noFill/>
                    </a:lnBlToTr>
                    <a:solidFill>
                      <a:schemeClr val="bg1"/>
                    </a:solidFill>
                  </a:tcPr>
                </a:tc>
              </a:tr>
              <a:tr h="349067">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kern="1200" cap="none" normalizeH="0" baseline="0" dirty="0" smtClean="0">
                          <a:ln>
                            <a:noFill/>
                          </a:ln>
                          <a:solidFill>
                            <a:schemeClr val="bg1"/>
                          </a:solidFill>
                          <a:effectLst/>
                          <a:latin typeface="Arial" charset="0"/>
                          <a:ea typeface="+mn-ea"/>
                          <a:cs typeface="+mn-cs"/>
                        </a:rPr>
                        <a:t>Database</a:t>
                      </a:r>
                    </a:p>
                  </a:txBody>
                  <a:tcPr marL="45720" marR="45720" marT="36576"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a:noFill/>
                    </a:lnTlToBr>
                    <a:lnBlToTr>
                      <a:noFill/>
                    </a:lnBlToTr>
                    <a:solidFill>
                      <a:schemeClr val="accent5"/>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Arial" pitchFamily="34" charset="0"/>
                        <a:buNone/>
                        <a:tabLst/>
                      </a:pPr>
                      <a:r>
                        <a:rPr lang="en-US" sz="1400" kern="1200" dirty="0" smtClean="0">
                          <a:solidFill>
                            <a:srgbClr val="002776"/>
                          </a:solidFill>
                          <a:latin typeface="Arial" pitchFamily="34" charset="0"/>
                          <a:ea typeface="+mn-ea"/>
                          <a:cs typeface="Arial" pitchFamily="34" charset="0"/>
                        </a:rPr>
                        <a:t>Entity Relationship (ER) Model</a:t>
                      </a:r>
                    </a:p>
                  </a:txBody>
                  <a:tcPr marL="45720" marR="45720" marT="3657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Arial" pitchFamily="34" charset="0"/>
                        <a:buNone/>
                        <a:tabLst/>
                      </a:pPr>
                      <a:r>
                        <a:rPr lang="en-US" sz="1400" kern="1200" dirty="0" smtClean="0">
                          <a:solidFill>
                            <a:srgbClr val="002776"/>
                          </a:solidFill>
                          <a:latin typeface="Arial" pitchFamily="34" charset="0"/>
                          <a:ea typeface="+mn-ea"/>
                          <a:cs typeface="Arial" pitchFamily="34" charset="0"/>
                        </a:rPr>
                        <a:t>Dimensional Model</a:t>
                      </a:r>
                    </a:p>
                  </a:txBody>
                  <a:tcPr marL="45720" marR="45720" marT="36576"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42467590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39"/>
          <p:cNvSpPr>
            <a:spLocks noGrp="1"/>
          </p:cNvSpPr>
          <p:nvPr>
            <p:ph type="title"/>
          </p:nvPr>
        </p:nvSpPr>
        <p:spPr>
          <a:xfrm>
            <a:off x="370812" y="457200"/>
            <a:ext cx="8330184" cy="343492"/>
          </a:xfrm>
        </p:spPr>
        <p:txBody>
          <a:bodyPr/>
          <a:lstStyle/>
          <a:p>
            <a:r>
              <a:rPr lang="en-US" sz="3000" b="0" dirty="0" smtClean="0">
                <a:solidFill>
                  <a:schemeClr val="accent2"/>
                </a:solidFill>
              </a:rPr>
              <a:t>DW — High level architecture</a:t>
            </a:r>
            <a:endParaRPr lang="en-US" sz="3000" b="0" dirty="0">
              <a:solidFill>
                <a:schemeClr val="accent2"/>
              </a:solidFill>
            </a:endParaRPr>
          </a:p>
        </p:txBody>
      </p:sp>
      <p:grpSp>
        <p:nvGrpSpPr>
          <p:cNvPr id="137" name="Group 136"/>
          <p:cNvGrpSpPr/>
          <p:nvPr/>
        </p:nvGrpSpPr>
        <p:grpSpPr>
          <a:xfrm>
            <a:off x="266099" y="1441466"/>
            <a:ext cx="8626661" cy="3924164"/>
            <a:chOff x="266099" y="1182673"/>
            <a:chExt cx="8626661" cy="3924164"/>
          </a:xfrm>
        </p:grpSpPr>
        <p:grpSp>
          <p:nvGrpSpPr>
            <p:cNvPr id="128" name="Group 127"/>
            <p:cNvGrpSpPr/>
            <p:nvPr/>
          </p:nvGrpSpPr>
          <p:grpSpPr>
            <a:xfrm>
              <a:off x="266099" y="1182673"/>
              <a:ext cx="8626661" cy="2373612"/>
              <a:chOff x="414338" y="1984930"/>
              <a:chExt cx="8626661" cy="2373612"/>
            </a:xfrm>
          </p:grpSpPr>
          <p:grpSp>
            <p:nvGrpSpPr>
              <p:cNvPr id="111" name="Group 110"/>
              <p:cNvGrpSpPr/>
              <p:nvPr/>
            </p:nvGrpSpPr>
            <p:grpSpPr>
              <a:xfrm>
                <a:off x="414338" y="2747884"/>
                <a:ext cx="8349992" cy="1610658"/>
                <a:chOff x="271376" y="4059100"/>
                <a:chExt cx="8349992" cy="1610658"/>
              </a:xfrm>
            </p:grpSpPr>
            <p:sp>
              <p:nvSpPr>
                <p:cNvPr id="17" name="Folded Corner 16"/>
                <p:cNvSpPr/>
                <p:nvPr/>
              </p:nvSpPr>
              <p:spPr>
                <a:xfrm>
                  <a:off x="7819112" y="4059100"/>
                  <a:ext cx="802255" cy="487021"/>
                </a:xfrm>
                <a:prstGeom prst="foldedCorner">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pPr>
                  <a:r>
                    <a:rPr lang="en-US" sz="1050" b="1" dirty="0" smtClean="0">
                      <a:solidFill>
                        <a:srgbClr val="FFFFFF"/>
                      </a:solidFill>
                    </a:rPr>
                    <a:t>Reports</a:t>
                  </a:r>
                </a:p>
              </p:txBody>
            </p:sp>
            <p:sp>
              <p:nvSpPr>
                <p:cNvPr id="94" name="Flowchart: Internal Storage 93"/>
                <p:cNvSpPr/>
                <p:nvPr/>
              </p:nvSpPr>
              <p:spPr>
                <a:xfrm>
                  <a:off x="7827738" y="5069247"/>
                  <a:ext cx="793630" cy="600511"/>
                </a:xfrm>
                <a:prstGeom prst="flowChartInternalStorage">
                  <a:avLst/>
                </a:prstGeom>
                <a:solidFill>
                  <a:srgbClr val="92D050"/>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pPr>
                  <a:r>
                    <a:rPr lang="en-US" sz="1050" b="1" dirty="0">
                      <a:solidFill>
                        <a:srgbClr val="FFFFFF"/>
                      </a:solidFill>
                    </a:rPr>
                    <a:t>Reports</a:t>
                  </a:r>
                  <a:endParaRPr lang="en-US" sz="1050" dirty="0" smtClean="0">
                    <a:solidFill>
                      <a:srgbClr val="FFFFFF"/>
                    </a:solidFill>
                  </a:endParaRPr>
                </a:p>
              </p:txBody>
            </p:sp>
            <p:grpSp>
              <p:nvGrpSpPr>
                <p:cNvPr id="110" name="Group 109"/>
                <p:cNvGrpSpPr/>
                <p:nvPr/>
              </p:nvGrpSpPr>
              <p:grpSpPr>
                <a:xfrm>
                  <a:off x="271376" y="4114800"/>
                  <a:ext cx="7466291" cy="1440610"/>
                  <a:chOff x="72972" y="4114800"/>
                  <a:chExt cx="7466291" cy="1440610"/>
                </a:xfrm>
              </p:grpSpPr>
              <p:grpSp>
                <p:nvGrpSpPr>
                  <p:cNvPr id="16" name="Group 15"/>
                  <p:cNvGrpSpPr/>
                  <p:nvPr/>
                </p:nvGrpSpPr>
                <p:grpSpPr>
                  <a:xfrm>
                    <a:off x="72972" y="4114800"/>
                    <a:ext cx="7050432" cy="1440610"/>
                    <a:chOff x="487041" y="4114800"/>
                    <a:chExt cx="7050432" cy="1440610"/>
                  </a:xfrm>
                </p:grpSpPr>
                <p:grpSp>
                  <p:nvGrpSpPr>
                    <p:cNvPr id="9" name="Group 8"/>
                    <p:cNvGrpSpPr/>
                    <p:nvPr/>
                  </p:nvGrpSpPr>
                  <p:grpSpPr>
                    <a:xfrm>
                      <a:off x="487041" y="4187696"/>
                      <a:ext cx="593460" cy="1241706"/>
                      <a:chOff x="435281" y="4204948"/>
                      <a:chExt cx="593460" cy="1241706"/>
                    </a:xfrm>
                  </p:grpSpPr>
                  <p:sp>
                    <p:nvSpPr>
                      <p:cNvPr id="4" name="Flowchart: Magnetic Disk 3"/>
                      <p:cNvSpPr/>
                      <p:nvPr/>
                    </p:nvSpPr>
                    <p:spPr>
                      <a:xfrm>
                        <a:off x="439865" y="4901247"/>
                        <a:ext cx="508958" cy="545407"/>
                      </a:xfrm>
                      <a:prstGeom prst="flowChartMagneticDisk">
                        <a:avLst/>
                      </a:prstGeom>
                      <a:solidFill>
                        <a:schemeClr val="accent5">
                          <a:lumMod val="20000"/>
                          <a:lumOff val="80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pPr>
                        <a:r>
                          <a:rPr lang="en-US" sz="800" dirty="0" smtClean="0">
                            <a:solidFill>
                              <a:srgbClr val="002776"/>
                            </a:solidFill>
                          </a:rPr>
                          <a:t>Source system</a:t>
                        </a:r>
                      </a:p>
                    </p:txBody>
                  </p:sp>
                  <p:sp>
                    <p:nvSpPr>
                      <p:cNvPr id="5" name="Flowchart: Multidocument 4"/>
                      <p:cNvSpPr/>
                      <p:nvPr/>
                    </p:nvSpPr>
                    <p:spPr>
                      <a:xfrm>
                        <a:off x="435281" y="4204948"/>
                        <a:ext cx="593460" cy="534838"/>
                      </a:xfrm>
                      <a:prstGeom prst="flowChartMultidocument">
                        <a:avLst/>
                      </a:prstGeom>
                      <a:solidFill>
                        <a:schemeClr val="accent6">
                          <a:lumMod val="20000"/>
                          <a:lumOff val="80000"/>
                        </a:schemeClr>
                      </a:solid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pPr>
                        <a:r>
                          <a:rPr lang="en-US" sz="800" dirty="0" smtClean="0">
                            <a:solidFill>
                              <a:srgbClr val="002776"/>
                            </a:solidFill>
                          </a:rPr>
                          <a:t>Source files</a:t>
                        </a:r>
                      </a:p>
                    </p:txBody>
                  </p:sp>
                </p:grpSp>
                <p:sp>
                  <p:nvSpPr>
                    <p:cNvPr id="34" name="Flowchart: Magnetic Disk 33"/>
                    <p:cNvSpPr/>
                    <p:nvPr/>
                  </p:nvSpPr>
                  <p:spPr>
                    <a:xfrm>
                      <a:off x="1735817" y="4342188"/>
                      <a:ext cx="573835" cy="915668"/>
                    </a:xfrm>
                    <a:prstGeom prst="flowChartMagneticDisk">
                      <a:avLst/>
                    </a:prstGeom>
                    <a:solidFill>
                      <a:schemeClr val="accent5">
                        <a:lumMod val="75000"/>
                      </a:scheme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pPr>
                      <a:r>
                        <a:rPr lang="en-US" sz="1050" b="1" dirty="0" smtClean="0">
                          <a:solidFill>
                            <a:srgbClr val="FFFFFF"/>
                          </a:solidFill>
                        </a:rPr>
                        <a:t>Stage</a:t>
                      </a:r>
                    </a:p>
                  </p:txBody>
                </p:sp>
                <p:grpSp>
                  <p:nvGrpSpPr>
                    <p:cNvPr id="11" name="Group 10"/>
                    <p:cNvGrpSpPr/>
                    <p:nvPr/>
                  </p:nvGrpSpPr>
                  <p:grpSpPr>
                    <a:xfrm>
                      <a:off x="1017917" y="4114800"/>
                      <a:ext cx="681487" cy="1406105"/>
                      <a:chOff x="1017917" y="4114800"/>
                      <a:chExt cx="681487" cy="1406105"/>
                    </a:xfrm>
                  </p:grpSpPr>
                  <p:sp>
                    <p:nvSpPr>
                      <p:cNvPr id="6" name="Flowchart: Process 5"/>
                      <p:cNvSpPr/>
                      <p:nvPr/>
                    </p:nvSpPr>
                    <p:spPr>
                      <a:xfrm>
                        <a:off x="1246557" y="4114800"/>
                        <a:ext cx="212146" cy="1406105"/>
                      </a:xfrm>
                      <a:prstGeom prst="flowChartProcess">
                        <a:avLst/>
                      </a:prstGeom>
                      <a:solidFill>
                        <a:srgbClr val="FFC000"/>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fontAlgn="base">
                          <a:spcBef>
                            <a:spcPct val="20000"/>
                          </a:spcBef>
                          <a:spcAft>
                            <a:spcPct val="0"/>
                          </a:spcAft>
                        </a:pPr>
                        <a:r>
                          <a:rPr lang="en-US" sz="1050" b="1" dirty="0" smtClean="0">
                            <a:solidFill>
                              <a:srgbClr val="002776"/>
                            </a:solidFill>
                          </a:rPr>
                          <a:t>ETL</a:t>
                        </a:r>
                      </a:p>
                    </p:txBody>
                  </p:sp>
                  <p:cxnSp>
                    <p:nvCxnSpPr>
                      <p:cNvPr id="8" name="Straight Arrow Connector 7"/>
                      <p:cNvCxnSpPr/>
                      <p:nvPr/>
                    </p:nvCxnSpPr>
                    <p:spPr>
                      <a:xfrm>
                        <a:off x="1017917" y="4817851"/>
                        <a:ext cx="194965"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1497754" y="4817851"/>
                        <a:ext cx="201650"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6" name="Flowchart: Magnetic Disk 45"/>
                    <p:cNvSpPr/>
                    <p:nvPr/>
                  </p:nvSpPr>
                  <p:spPr>
                    <a:xfrm>
                      <a:off x="3050490" y="4360780"/>
                      <a:ext cx="573835" cy="915668"/>
                    </a:xfrm>
                    <a:prstGeom prst="flowChartMagneticDisk">
                      <a:avLst/>
                    </a:prstGeom>
                    <a:solidFill>
                      <a:schemeClr val="accent5">
                        <a:lumMod val="75000"/>
                      </a:scheme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pPr>
                      <a:r>
                        <a:rPr lang="en-US" sz="1050" b="1" dirty="0" smtClean="0">
                          <a:solidFill>
                            <a:srgbClr val="FFFFFF"/>
                          </a:solidFill>
                        </a:rPr>
                        <a:t>ODS</a:t>
                      </a:r>
                    </a:p>
                  </p:txBody>
                </p:sp>
                <p:sp>
                  <p:nvSpPr>
                    <p:cNvPr id="51" name="Flowchart: Magnetic Disk 50"/>
                    <p:cNvSpPr/>
                    <p:nvPr/>
                  </p:nvSpPr>
                  <p:spPr>
                    <a:xfrm>
                      <a:off x="4368039" y="4360780"/>
                      <a:ext cx="573835" cy="915668"/>
                    </a:xfrm>
                    <a:prstGeom prst="flowChartMagneticDisk">
                      <a:avLst/>
                    </a:prstGeom>
                    <a:solidFill>
                      <a:schemeClr val="accent5">
                        <a:lumMod val="50000"/>
                      </a:schemeClr>
                    </a:solidFill>
                    <a:ln w="127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pPr>
                      <a:r>
                        <a:rPr lang="en-US" sz="1050" b="1" dirty="0" smtClean="0">
                          <a:solidFill>
                            <a:srgbClr val="FFFFFF"/>
                          </a:solidFill>
                        </a:rPr>
                        <a:t>DW</a:t>
                      </a:r>
                    </a:p>
                  </p:txBody>
                </p:sp>
                <p:sp>
                  <p:nvSpPr>
                    <p:cNvPr id="56" name="Flowchart: Magnetic Disk 55"/>
                    <p:cNvSpPr/>
                    <p:nvPr/>
                  </p:nvSpPr>
                  <p:spPr>
                    <a:xfrm>
                      <a:off x="5659881" y="4373776"/>
                      <a:ext cx="573835" cy="915668"/>
                    </a:xfrm>
                    <a:prstGeom prst="flowChartMagneticDisk">
                      <a:avLst/>
                    </a:prstGeom>
                    <a:solidFill>
                      <a:schemeClr val="accent2">
                        <a:lumMod val="75000"/>
                      </a:scheme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pPr>
                      <a:r>
                        <a:rPr lang="en-US" sz="1050" b="1" dirty="0" smtClean="0">
                          <a:solidFill>
                            <a:srgbClr val="FFFFFF"/>
                          </a:solidFill>
                        </a:rPr>
                        <a:t>Data Marts</a:t>
                      </a:r>
                    </a:p>
                  </p:txBody>
                </p:sp>
                <p:sp>
                  <p:nvSpPr>
                    <p:cNvPr id="73" name="Flowchart: Magnetic Disk 72"/>
                    <p:cNvSpPr/>
                    <p:nvPr/>
                  </p:nvSpPr>
                  <p:spPr>
                    <a:xfrm>
                      <a:off x="6963638" y="4370858"/>
                      <a:ext cx="573835" cy="915668"/>
                    </a:xfrm>
                    <a:prstGeom prst="flowChartMagneticDisk">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pPr>
                      <a:r>
                        <a:rPr lang="en-US" sz="1050" b="1" dirty="0" err="1" smtClean="0">
                          <a:solidFill>
                            <a:srgbClr val="FFFFFF"/>
                          </a:solidFill>
                        </a:rPr>
                        <a:t>Agg</a:t>
                      </a:r>
                      <a:r>
                        <a:rPr lang="en-US" sz="1050" b="1" dirty="0" smtClean="0">
                          <a:solidFill>
                            <a:srgbClr val="FFFFFF"/>
                          </a:solidFill>
                        </a:rPr>
                        <a:t>. Data Marts</a:t>
                      </a:r>
                    </a:p>
                  </p:txBody>
                </p:sp>
                <p:grpSp>
                  <p:nvGrpSpPr>
                    <p:cNvPr id="76" name="Group 75"/>
                    <p:cNvGrpSpPr/>
                    <p:nvPr/>
                  </p:nvGrpSpPr>
                  <p:grpSpPr>
                    <a:xfrm>
                      <a:off x="3663645" y="4144563"/>
                      <a:ext cx="681487" cy="1406105"/>
                      <a:chOff x="1017917" y="4114800"/>
                      <a:chExt cx="681487" cy="1406105"/>
                    </a:xfrm>
                  </p:grpSpPr>
                  <p:sp>
                    <p:nvSpPr>
                      <p:cNvPr id="77" name="Flowchart: Process 76"/>
                      <p:cNvSpPr/>
                      <p:nvPr/>
                    </p:nvSpPr>
                    <p:spPr>
                      <a:xfrm>
                        <a:off x="1246557" y="4114800"/>
                        <a:ext cx="212146" cy="1406105"/>
                      </a:xfrm>
                      <a:prstGeom prst="flowChartProcess">
                        <a:avLst/>
                      </a:prstGeom>
                      <a:solidFill>
                        <a:srgbClr val="FFC000"/>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fontAlgn="base">
                          <a:spcBef>
                            <a:spcPct val="20000"/>
                          </a:spcBef>
                          <a:spcAft>
                            <a:spcPct val="0"/>
                          </a:spcAft>
                        </a:pPr>
                        <a:r>
                          <a:rPr lang="en-US" sz="1050" b="1" dirty="0" smtClean="0">
                            <a:solidFill>
                              <a:srgbClr val="002776"/>
                            </a:solidFill>
                          </a:rPr>
                          <a:t>ETL</a:t>
                        </a:r>
                      </a:p>
                    </p:txBody>
                  </p:sp>
                  <p:cxnSp>
                    <p:nvCxnSpPr>
                      <p:cNvPr id="78" name="Straight Arrow Connector 77"/>
                      <p:cNvCxnSpPr/>
                      <p:nvPr/>
                    </p:nvCxnSpPr>
                    <p:spPr>
                      <a:xfrm>
                        <a:off x="1017917" y="4817851"/>
                        <a:ext cx="194965"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V="1">
                        <a:off x="1497754" y="4817851"/>
                        <a:ext cx="201650"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a:off x="2338828" y="4114800"/>
                      <a:ext cx="681487" cy="1406105"/>
                      <a:chOff x="1017917" y="4114800"/>
                      <a:chExt cx="681487" cy="1406105"/>
                    </a:xfrm>
                  </p:grpSpPr>
                  <p:sp>
                    <p:nvSpPr>
                      <p:cNvPr id="81" name="Flowchart: Process 80"/>
                      <p:cNvSpPr/>
                      <p:nvPr/>
                    </p:nvSpPr>
                    <p:spPr>
                      <a:xfrm>
                        <a:off x="1246557" y="4114800"/>
                        <a:ext cx="212146" cy="1406105"/>
                      </a:xfrm>
                      <a:prstGeom prst="flowChartProcess">
                        <a:avLst/>
                      </a:prstGeom>
                      <a:solidFill>
                        <a:srgbClr val="FFC000"/>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fontAlgn="base">
                          <a:spcBef>
                            <a:spcPct val="20000"/>
                          </a:spcBef>
                          <a:spcAft>
                            <a:spcPct val="0"/>
                          </a:spcAft>
                        </a:pPr>
                        <a:r>
                          <a:rPr lang="en-US" sz="1050" b="1" dirty="0" smtClean="0">
                            <a:solidFill>
                              <a:srgbClr val="002776"/>
                            </a:solidFill>
                          </a:rPr>
                          <a:t>ETL</a:t>
                        </a:r>
                      </a:p>
                    </p:txBody>
                  </p:sp>
                  <p:cxnSp>
                    <p:nvCxnSpPr>
                      <p:cNvPr id="82" name="Straight Arrow Connector 81"/>
                      <p:cNvCxnSpPr/>
                      <p:nvPr/>
                    </p:nvCxnSpPr>
                    <p:spPr>
                      <a:xfrm>
                        <a:off x="1017917" y="4817851"/>
                        <a:ext cx="194965"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flipV="1">
                        <a:off x="1497754" y="4817851"/>
                        <a:ext cx="201650"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4" name="Group 83"/>
                    <p:cNvGrpSpPr/>
                    <p:nvPr/>
                  </p:nvGrpSpPr>
                  <p:grpSpPr>
                    <a:xfrm>
                      <a:off x="4957271" y="4126813"/>
                      <a:ext cx="681487" cy="1406105"/>
                      <a:chOff x="1017917" y="4114800"/>
                      <a:chExt cx="681487" cy="1406105"/>
                    </a:xfrm>
                  </p:grpSpPr>
                  <p:sp>
                    <p:nvSpPr>
                      <p:cNvPr id="85" name="Flowchart: Process 84"/>
                      <p:cNvSpPr/>
                      <p:nvPr/>
                    </p:nvSpPr>
                    <p:spPr>
                      <a:xfrm>
                        <a:off x="1246557" y="4114800"/>
                        <a:ext cx="212146" cy="1406105"/>
                      </a:xfrm>
                      <a:prstGeom prst="flowChartProcess">
                        <a:avLst/>
                      </a:prstGeom>
                      <a:solidFill>
                        <a:srgbClr val="FFC000"/>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fontAlgn="base">
                          <a:spcBef>
                            <a:spcPct val="20000"/>
                          </a:spcBef>
                          <a:spcAft>
                            <a:spcPct val="0"/>
                          </a:spcAft>
                        </a:pPr>
                        <a:r>
                          <a:rPr lang="en-US" sz="1050" b="1" dirty="0" smtClean="0">
                            <a:solidFill>
                              <a:srgbClr val="002776"/>
                            </a:solidFill>
                          </a:rPr>
                          <a:t>ETL</a:t>
                        </a:r>
                      </a:p>
                    </p:txBody>
                  </p:sp>
                  <p:cxnSp>
                    <p:nvCxnSpPr>
                      <p:cNvPr id="86" name="Straight Arrow Connector 85"/>
                      <p:cNvCxnSpPr/>
                      <p:nvPr/>
                    </p:nvCxnSpPr>
                    <p:spPr>
                      <a:xfrm>
                        <a:off x="1017917" y="4817851"/>
                        <a:ext cx="194965"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V="1">
                        <a:off x="1497754" y="4817851"/>
                        <a:ext cx="201650"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8" name="Group 87"/>
                    <p:cNvGrpSpPr/>
                    <p:nvPr/>
                  </p:nvGrpSpPr>
                  <p:grpSpPr>
                    <a:xfrm>
                      <a:off x="6261028" y="4149305"/>
                      <a:ext cx="681487" cy="1406105"/>
                      <a:chOff x="1017917" y="4114800"/>
                      <a:chExt cx="681487" cy="1406105"/>
                    </a:xfrm>
                  </p:grpSpPr>
                  <p:sp>
                    <p:nvSpPr>
                      <p:cNvPr id="89" name="Flowchart: Process 88"/>
                      <p:cNvSpPr/>
                      <p:nvPr/>
                    </p:nvSpPr>
                    <p:spPr>
                      <a:xfrm>
                        <a:off x="1246557" y="4114800"/>
                        <a:ext cx="212146" cy="1406105"/>
                      </a:xfrm>
                      <a:prstGeom prst="flowChartProcess">
                        <a:avLst/>
                      </a:prstGeom>
                      <a:solidFill>
                        <a:srgbClr val="FFC000"/>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fontAlgn="base">
                          <a:spcBef>
                            <a:spcPct val="20000"/>
                          </a:spcBef>
                          <a:spcAft>
                            <a:spcPct val="0"/>
                          </a:spcAft>
                        </a:pPr>
                        <a:r>
                          <a:rPr lang="en-US" sz="1050" b="1" dirty="0" smtClean="0">
                            <a:solidFill>
                              <a:srgbClr val="002776"/>
                            </a:solidFill>
                          </a:rPr>
                          <a:t>ETL</a:t>
                        </a:r>
                      </a:p>
                    </p:txBody>
                  </p:sp>
                  <p:cxnSp>
                    <p:nvCxnSpPr>
                      <p:cNvPr id="90" name="Straight Arrow Connector 89"/>
                      <p:cNvCxnSpPr/>
                      <p:nvPr/>
                    </p:nvCxnSpPr>
                    <p:spPr>
                      <a:xfrm>
                        <a:off x="1017917" y="4817851"/>
                        <a:ext cx="194965"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flipV="1">
                        <a:off x="1497754" y="4817851"/>
                        <a:ext cx="201650"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cxnSp>
                <p:nvCxnSpPr>
                  <p:cNvPr id="95" name="Straight Arrow Connector 94"/>
                  <p:cNvCxnSpPr/>
                  <p:nvPr/>
                </p:nvCxnSpPr>
                <p:spPr>
                  <a:xfrm flipV="1">
                    <a:off x="7203195" y="4619645"/>
                    <a:ext cx="320466" cy="22796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7202276" y="4847614"/>
                    <a:ext cx="336987" cy="20086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124" name="Group 123"/>
              <p:cNvGrpSpPr/>
              <p:nvPr/>
            </p:nvGrpSpPr>
            <p:grpSpPr>
              <a:xfrm>
                <a:off x="466093" y="1984931"/>
                <a:ext cx="1673257" cy="646702"/>
                <a:chOff x="466093" y="1984931"/>
                <a:chExt cx="1673257" cy="646702"/>
              </a:xfrm>
            </p:grpSpPr>
            <p:sp>
              <p:nvSpPr>
                <p:cNvPr id="113" name="Left Brace 112"/>
                <p:cNvSpPr/>
                <p:nvPr/>
              </p:nvSpPr>
              <p:spPr>
                <a:xfrm rot="16200000" flipH="1">
                  <a:off x="1211501" y="1703783"/>
                  <a:ext cx="182442" cy="1673257"/>
                </a:xfrm>
                <a:prstGeom prst="leftBrace">
                  <a:avLst>
                    <a:gd name="adj1" fmla="val 180095"/>
                    <a:gd name="adj2" fmla="val 51595"/>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20000"/>
                    </a:spcBef>
                    <a:spcAft>
                      <a:spcPct val="0"/>
                    </a:spcAft>
                  </a:pPr>
                  <a:endParaRPr lang="en-US" sz="1100" b="1">
                    <a:solidFill>
                      <a:srgbClr val="002776"/>
                    </a:solidFill>
                  </a:endParaRPr>
                </a:p>
              </p:txBody>
            </p:sp>
            <p:sp>
              <p:nvSpPr>
                <p:cNvPr id="115" name="Rectangle 17"/>
                <p:cNvSpPr>
                  <a:spLocks noChangeArrowheads="1"/>
                </p:cNvSpPr>
                <p:nvPr/>
              </p:nvSpPr>
              <p:spPr bwMode="auto">
                <a:xfrm>
                  <a:off x="507574" y="1984931"/>
                  <a:ext cx="1562766" cy="345930"/>
                </a:xfrm>
                <a:prstGeom prst="rect">
                  <a:avLst/>
                </a:prstGeom>
                <a:solidFill>
                  <a:schemeClr val="accent3"/>
                </a:solidFill>
                <a:ln w="12700" algn="ctr">
                  <a:solidFill>
                    <a:schemeClr val="bg2"/>
                  </a:solidFill>
                  <a:miter lim="800000"/>
                  <a:headEnd/>
                  <a:tailEnd/>
                </a:ln>
                <a:effectLst>
                  <a:outerShdw blurRad="50800" dist="38100" dir="2700000" algn="tl" rotWithShape="0">
                    <a:prstClr val="black">
                      <a:alpha val="40000"/>
                    </a:prstClr>
                  </a:outerShdw>
                </a:effectLst>
              </p:spPr>
              <p:txBody>
                <a:bodyPr lIns="0" tIns="0" rIns="0" bIns="0" anchor="ctr" anchorCtr="1"/>
                <a:lstStyle/>
                <a:p>
                  <a:pPr algn="ctr" fontAlgn="base">
                    <a:spcBef>
                      <a:spcPct val="20000"/>
                    </a:spcBef>
                    <a:spcAft>
                      <a:spcPct val="0"/>
                    </a:spcAft>
                    <a:defRPr/>
                  </a:pPr>
                  <a:r>
                    <a:rPr lang="en-US" sz="1100" b="1" dirty="0">
                      <a:solidFill>
                        <a:srgbClr val="FFFFFF"/>
                      </a:solidFill>
                      <a:cs typeface="Arial" pitchFamily="34" charset="0"/>
                    </a:rPr>
                    <a:t>Data </a:t>
                  </a:r>
                  <a:r>
                    <a:rPr lang="en-US" sz="1100" b="1" dirty="0" smtClean="0">
                      <a:solidFill>
                        <a:srgbClr val="FFFFFF"/>
                      </a:solidFill>
                      <a:cs typeface="Arial" pitchFamily="34" charset="0"/>
                    </a:rPr>
                    <a:t>Acquisition</a:t>
                  </a:r>
                  <a:endParaRPr lang="en-US" sz="1100" b="1" dirty="0">
                    <a:solidFill>
                      <a:srgbClr val="FFFFFF"/>
                    </a:solidFill>
                    <a:cs typeface="Arial" pitchFamily="34" charset="0"/>
                  </a:endParaRPr>
                </a:p>
              </p:txBody>
            </p:sp>
          </p:grpSp>
          <p:grpSp>
            <p:nvGrpSpPr>
              <p:cNvPr id="125" name="Group 124"/>
              <p:cNvGrpSpPr/>
              <p:nvPr/>
            </p:nvGrpSpPr>
            <p:grpSpPr>
              <a:xfrm>
                <a:off x="2996275" y="1984931"/>
                <a:ext cx="1687868" cy="646702"/>
                <a:chOff x="2996275" y="1984931"/>
                <a:chExt cx="1687868" cy="646702"/>
              </a:xfrm>
            </p:grpSpPr>
            <p:sp>
              <p:nvSpPr>
                <p:cNvPr id="118" name="Left Brace 117"/>
                <p:cNvSpPr/>
                <p:nvPr/>
              </p:nvSpPr>
              <p:spPr>
                <a:xfrm rot="16200000" flipH="1">
                  <a:off x="3748988" y="1696478"/>
                  <a:ext cx="182442" cy="1687868"/>
                </a:xfrm>
                <a:prstGeom prst="leftBrace">
                  <a:avLst>
                    <a:gd name="adj1" fmla="val 180095"/>
                    <a:gd name="adj2" fmla="val 51595"/>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20000"/>
                    </a:spcBef>
                    <a:spcAft>
                      <a:spcPct val="0"/>
                    </a:spcAft>
                  </a:pPr>
                  <a:endParaRPr lang="en-US" sz="1100" b="1">
                    <a:solidFill>
                      <a:srgbClr val="002776"/>
                    </a:solidFill>
                  </a:endParaRPr>
                </a:p>
              </p:txBody>
            </p:sp>
            <p:sp>
              <p:nvSpPr>
                <p:cNvPr id="119" name="Rectangle 17"/>
                <p:cNvSpPr>
                  <a:spLocks noChangeArrowheads="1"/>
                </p:cNvSpPr>
                <p:nvPr/>
              </p:nvSpPr>
              <p:spPr bwMode="auto">
                <a:xfrm>
                  <a:off x="3037755" y="1984931"/>
                  <a:ext cx="1646388" cy="345930"/>
                </a:xfrm>
                <a:prstGeom prst="rect">
                  <a:avLst/>
                </a:prstGeom>
                <a:solidFill>
                  <a:schemeClr val="accent3"/>
                </a:solidFill>
                <a:ln w="12700" algn="ctr">
                  <a:solidFill>
                    <a:schemeClr val="bg2"/>
                  </a:solidFill>
                  <a:miter lim="800000"/>
                  <a:headEnd/>
                  <a:tailEnd/>
                </a:ln>
                <a:effectLst>
                  <a:outerShdw blurRad="50800" dist="38100" dir="2700000" algn="tl" rotWithShape="0">
                    <a:prstClr val="black">
                      <a:alpha val="40000"/>
                    </a:prstClr>
                  </a:outerShdw>
                </a:effectLst>
              </p:spPr>
              <p:txBody>
                <a:bodyPr lIns="0" tIns="0" rIns="0" bIns="0" anchor="ctr" anchorCtr="1"/>
                <a:lstStyle/>
                <a:p>
                  <a:pPr algn="ctr" fontAlgn="base">
                    <a:spcBef>
                      <a:spcPct val="20000"/>
                    </a:spcBef>
                    <a:spcAft>
                      <a:spcPct val="0"/>
                    </a:spcAft>
                    <a:defRPr/>
                  </a:pPr>
                  <a:r>
                    <a:rPr lang="en-US" sz="1100" b="1" dirty="0">
                      <a:solidFill>
                        <a:srgbClr val="FFFFFF"/>
                      </a:solidFill>
                      <a:cs typeface="Arial" pitchFamily="34" charset="0"/>
                    </a:rPr>
                    <a:t>Data </a:t>
                  </a:r>
                  <a:r>
                    <a:rPr lang="en-US" sz="1100" b="1" dirty="0" smtClean="0">
                      <a:solidFill>
                        <a:srgbClr val="FFFFFF"/>
                      </a:solidFill>
                      <a:cs typeface="Arial" pitchFamily="34" charset="0"/>
                    </a:rPr>
                    <a:t>Integration</a:t>
                  </a:r>
                  <a:endParaRPr lang="en-US" sz="1100" b="1" dirty="0">
                    <a:solidFill>
                      <a:srgbClr val="FFFFFF"/>
                    </a:solidFill>
                    <a:cs typeface="Arial" pitchFamily="34" charset="0"/>
                  </a:endParaRPr>
                </a:p>
              </p:txBody>
            </p:sp>
          </p:grpSp>
          <p:grpSp>
            <p:nvGrpSpPr>
              <p:cNvPr id="126" name="Group 125"/>
              <p:cNvGrpSpPr/>
              <p:nvPr/>
            </p:nvGrpSpPr>
            <p:grpSpPr>
              <a:xfrm>
                <a:off x="5513408" y="1984931"/>
                <a:ext cx="1687868" cy="646702"/>
                <a:chOff x="5513408" y="1984931"/>
                <a:chExt cx="1687868" cy="646702"/>
              </a:xfrm>
            </p:grpSpPr>
            <p:sp>
              <p:nvSpPr>
                <p:cNvPr id="120" name="Left Brace 119"/>
                <p:cNvSpPr/>
                <p:nvPr/>
              </p:nvSpPr>
              <p:spPr>
                <a:xfrm rot="16200000" flipH="1">
                  <a:off x="6266121" y="1696478"/>
                  <a:ext cx="182442" cy="1687868"/>
                </a:xfrm>
                <a:prstGeom prst="leftBrace">
                  <a:avLst>
                    <a:gd name="adj1" fmla="val 180095"/>
                    <a:gd name="adj2" fmla="val 51595"/>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20000"/>
                    </a:spcBef>
                    <a:spcAft>
                      <a:spcPct val="0"/>
                    </a:spcAft>
                  </a:pPr>
                  <a:endParaRPr lang="en-US" sz="1100" b="1">
                    <a:solidFill>
                      <a:srgbClr val="002776"/>
                    </a:solidFill>
                  </a:endParaRPr>
                </a:p>
              </p:txBody>
            </p:sp>
            <p:sp>
              <p:nvSpPr>
                <p:cNvPr id="121" name="Rectangle 17"/>
                <p:cNvSpPr>
                  <a:spLocks noChangeArrowheads="1"/>
                </p:cNvSpPr>
                <p:nvPr/>
              </p:nvSpPr>
              <p:spPr bwMode="auto">
                <a:xfrm>
                  <a:off x="5554888" y="1984931"/>
                  <a:ext cx="1646388" cy="345930"/>
                </a:xfrm>
                <a:prstGeom prst="rect">
                  <a:avLst/>
                </a:prstGeom>
                <a:solidFill>
                  <a:schemeClr val="accent3"/>
                </a:solidFill>
                <a:ln w="12700" algn="ctr">
                  <a:solidFill>
                    <a:schemeClr val="bg2"/>
                  </a:solidFill>
                  <a:miter lim="800000"/>
                  <a:headEnd/>
                  <a:tailEnd/>
                </a:ln>
                <a:effectLst>
                  <a:outerShdw blurRad="50800" dist="38100" dir="2700000" algn="tl" rotWithShape="0">
                    <a:prstClr val="black">
                      <a:alpha val="40000"/>
                    </a:prstClr>
                  </a:outerShdw>
                </a:effectLst>
              </p:spPr>
              <p:txBody>
                <a:bodyPr lIns="0" tIns="0" rIns="0" bIns="0" anchor="ctr" anchorCtr="1"/>
                <a:lstStyle/>
                <a:p>
                  <a:pPr algn="ctr" fontAlgn="base">
                    <a:spcBef>
                      <a:spcPct val="20000"/>
                    </a:spcBef>
                    <a:spcAft>
                      <a:spcPct val="0"/>
                    </a:spcAft>
                    <a:defRPr/>
                  </a:pPr>
                  <a:r>
                    <a:rPr lang="en-US" sz="1100" b="1" dirty="0">
                      <a:solidFill>
                        <a:srgbClr val="FFFFFF"/>
                      </a:solidFill>
                      <a:cs typeface="Arial" pitchFamily="34" charset="0"/>
                    </a:rPr>
                    <a:t>Data </a:t>
                  </a:r>
                  <a:r>
                    <a:rPr lang="en-US" sz="1100" b="1" dirty="0" smtClean="0">
                      <a:solidFill>
                        <a:srgbClr val="FFFFFF"/>
                      </a:solidFill>
                      <a:cs typeface="Arial" pitchFamily="34" charset="0"/>
                    </a:rPr>
                    <a:t>Aggregation</a:t>
                  </a:r>
                  <a:endParaRPr lang="en-US" sz="1100" b="1" dirty="0">
                    <a:solidFill>
                      <a:srgbClr val="FFFFFF"/>
                    </a:solidFill>
                    <a:cs typeface="Arial" pitchFamily="34" charset="0"/>
                  </a:endParaRPr>
                </a:p>
              </p:txBody>
            </p:sp>
          </p:grpSp>
          <p:grpSp>
            <p:nvGrpSpPr>
              <p:cNvPr id="127" name="Group 126"/>
              <p:cNvGrpSpPr/>
              <p:nvPr/>
            </p:nvGrpSpPr>
            <p:grpSpPr>
              <a:xfrm>
                <a:off x="7685405" y="1984930"/>
                <a:ext cx="1355594" cy="646704"/>
                <a:chOff x="7685405" y="1984930"/>
                <a:chExt cx="1355594" cy="646704"/>
              </a:xfrm>
            </p:grpSpPr>
            <p:sp>
              <p:nvSpPr>
                <p:cNvPr id="122" name="Rectangle 17"/>
                <p:cNvSpPr>
                  <a:spLocks noChangeArrowheads="1"/>
                </p:cNvSpPr>
                <p:nvPr/>
              </p:nvSpPr>
              <p:spPr bwMode="auto">
                <a:xfrm>
                  <a:off x="7685405" y="1984930"/>
                  <a:ext cx="1355592" cy="340312"/>
                </a:xfrm>
                <a:prstGeom prst="rect">
                  <a:avLst/>
                </a:prstGeom>
                <a:solidFill>
                  <a:schemeClr val="accent3"/>
                </a:solidFill>
                <a:ln w="12700" algn="ctr">
                  <a:solidFill>
                    <a:schemeClr val="bg2"/>
                  </a:solidFill>
                  <a:miter lim="800000"/>
                  <a:headEnd/>
                  <a:tailEnd/>
                </a:ln>
                <a:effectLst>
                  <a:outerShdw blurRad="50800" dist="38100" dir="2700000" algn="tl" rotWithShape="0">
                    <a:prstClr val="black">
                      <a:alpha val="40000"/>
                    </a:prstClr>
                  </a:outerShdw>
                </a:effectLst>
              </p:spPr>
              <p:txBody>
                <a:bodyPr lIns="0" tIns="0" rIns="0" bIns="0" anchor="ctr" anchorCtr="1"/>
                <a:lstStyle/>
                <a:p>
                  <a:pPr algn="ctr" fontAlgn="base">
                    <a:spcBef>
                      <a:spcPct val="20000"/>
                    </a:spcBef>
                    <a:spcAft>
                      <a:spcPct val="0"/>
                    </a:spcAft>
                    <a:defRPr/>
                  </a:pPr>
                  <a:r>
                    <a:rPr lang="en-US" sz="1100" b="1" dirty="0" smtClean="0">
                      <a:solidFill>
                        <a:srgbClr val="FFFFFF"/>
                      </a:solidFill>
                      <a:cs typeface="Arial" pitchFamily="34" charset="0"/>
                    </a:rPr>
                    <a:t>BI &amp; Information delivery </a:t>
                  </a:r>
                  <a:endParaRPr lang="en-US" sz="1100" b="1" dirty="0">
                    <a:solidFill>
                      <a:srgbClr val="FFFFFF"/>
                    </a:solidFill>
                    <a:cs typeface="Arial" pitchFamily="34" charset="0"/>
                  </a:endParaRPr>
                </a:p>
              </p:txBody>
            </p:sp>
            <p:sp>
              <p:nvSpPr>
                <p:cNvPr id="123" name="Left Brace 122"/>
                <p:cNvSpPr/>
                <p:nvPr/>
              </p:nvSpPr>
              <p:spPr>
                <a:xfrm rot="16200000" flipH="1">
                  <a:off x="8276831" y="1867467"/>
                  <a:ext cx="172741" cy="1355594"/>
                </a:xfrm>
                <a:prstGeom prst="leftBrace">
                  <a:avLst>
                    <a:gd name="adj1" fmla="val 180095"/>
                    <a:gd name="adj2" fmla="val 51595"/>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20000"/>
                    </a:spcBef>
                    <a:spcAft>
                      <a:spcPct val="0"/>
                    </a:spcAft>
                  </a:pPr>
                  <a:endParaRPr lang="en-US" sz="1100" b="1">
                    <a:solidFill>
                      <a:srgbClr val="002776"/>
                    </a:solidFill>
                  </a:endParaRPr>
                </a:p>
              </p:txBody>
            </p:sp>
          </p:grpSp>
        </p:grpSp>
        <p:grpSp>
          <p:nvGrpSpPr>
            <p:cNvPr id="136" name="Group 135"/>
            <p:cNvGrpSpPr/>
            <p:nvPr/>
          </p:nvGrpSpPr>
          <p:grpSpPr>
            <a:xfrm>
              <a:off x="1120979" y="3776494"/>
              <a:ext cx="6190023" cy="1330343"/>
              <a:chOff x="1120979" y="3776494"/>
              <a:chExt cx="6190023" cy="1330343"/>
            </a:xfrm>
          </p:grpSpPr>
          <p:sp>
            <p:nvSpPr>
              <p:cNvPr id="130" name="Rectangle 11"/>
              <p:cNvSpPr>
                <a:spLocks noChangeArrowheads="1"/>
              </p:cNvSpPr>
              <p:nvPr/>
            </p:nvSpPr>
            <p:spPr bwMode="auto">
              <a:xfrm>
                <a:off x="1120979" y="4935764"/>
                <a:ext cx="6190022" cy="171073"/>
              </a:xfrm>
              <a:prstGeom prst="rect">
                <a:avLst/>
              </a:prstGeom>
              <a:solidFill>
                <a:schemeClr val="accent3"/>
              </a:solidFill>
              <a:ln w="12700">
                <a:solidFill>
                  <a:schemeClr val="bg1"/>
                </a:solidFill>
                <a:miter lim="800000"/>
                <a:headEnd/>
                <a:tailEnd/>
              </a:ln>
            </p:spPr>
            <p:txBody>
              <a:bodyPr wrap="none" anchor="ctr"/>
              <a:lstStyle/>
              <a:p>
                <a:pPr algn="ctr" fontAlgn="base">
                  <a:spcBef>
                    <a:spcPct val="20000"/>
                  </a:spcBef>
                  <a:spcAft>
                    <a:spcPct val="0"/>
                  </a:spcAft>
                </a:pPr>
                <a:r>
                  <a:rPr lang="en-US" sz="1100" b="1" dirty="0">
                    <a:solidFill>
                      <a:srgbClr val="FFFFFF"/>
                    </a:solidFill>
                    <a:cs typeface="Arial" pitchFamily="34" charset="0"/>
                  </a:rPr>
                  <a:t>Governance</a:t>
                </a:r>
              </a:p>
            </p:txBody>
          </p:sp>
          <p:sp>
            <p:nvSpPr>
              <p:cNvPr id="131" name="Rectangle 12"/>
              <p:cNvSpPr>
                <a:spLocks noChangeArrowheads="1"/>
              </p:cNvSpPr>
              <p:nvPr/>
            </p:nvSpPr>
            <p:spPr bwMode="auto">
              <a:xfrm>
                <a:off x="1131225" y="4726662"/>
                <a:ext cx="6179775" cy="163672"/>
              </a:xfrm>
              <a:prstGeom prst="rect">
                <a:avLst/>
              </a:prstGeom>
              <a:solidFill>
                <a:schemeClr val="accent3"/>
              </a:solidFill>
              <a:ln w="12700">
                <a:solidFill>
                  <a:schemeClr val="bg1"/>
                </a:solidFill>
                <a:miter lim="800000"/>
                <a:headEnd/>
                <a:tailEnd/>
              </a:ln>
            </p:spPr>
            <p:txBody>
              <a:bodyPr wrap="none" anchor="ctr"/>
              <a:lstStyle/>
              <a:p>
                <a:pPr algn="ctr" fontAlgn="base">
                  <a:spcBef>
                    <a:spcPct val="20000"/>
                  </a:spcBef>
                  <a:spcAft>
                    <a:spcPct val="0"/>
                  </a:spcAft>
                </a:pPr>
                <a:r>
                  <a:rPr lang="en-US" sz="1100" b="1" dirty="0">
                    <a:solidFill>
                      <a:srgbClr val="FFFFFF"/>
                    </a:solidFill>
                    <a:cs typeface="Arial" pitchFamily="34" charset="0"/>
                  </a:rPr>
                  <a:t>Infrastructure services</a:t>
                </a:r>
              </a:p>
            </p:txBody>
          </p:sp>
          <p:sp>
            <p:nvSpPr>
              <p:cNvPr id="132" name="Rectangle 13"/>
              <p:cNvSpPr>
                <a:spLocks noChangeArrowheads="1"/>
              </p:cNvSpPr>
              <p:nvPr/>
            </p:nvSpPr>
            <p:spPr bwMode="auto">
              <a:xfrm>
                <a:off x="1131226" y="4482265"/>
                <a:ext cx="6179775" cy="197381"/>
              </a:xfrm>
              <a:prstGeom prst="rect">
                <a:avLst/>
              </a:prstGeom>
              <a:solidFill>
                <a:schemeClr val="accent3"/>
              </a:solidFill>
              <a:ln w="12700">
                <a:solidFill>
                  <a:schemeClr val="bg1"/>
                </a:solidFill>
                <a:miter lim="800000"/>
                <a:headEnd/>
                <a:tailEnd/>
              </a:ln>
            </p:spPr>
            <p:txBody>
              <a:bodyPr wrap="none" anchor="ctr"/>
              <a:lstStyle/>
              <a:p>
                <a:pPr algn="ctr" fontAlgn="base">
                  <a:spcBef>
                    <a:spcPct val="20000"/>
                  </a:spcBef>
                  <a:spcAft>
                    <a:spcPct val="0"/>
                  </a:spcAft>
                </a:pPr>
                <a:r>
                  <a:rPr lang="en-US" sz="1100" b="1" dirty="0">
                    <a:solidFill>
                      <a:srgbClr val="FFFFFF"/>
                    </a:solidFill>
                    <a:cs typeface="Arial" pitchFamily="34" charset="0"/>
                  </a:rPr>
                  <a:t>Identity management and security</a:t>
                </a:r>
              </a:p>
            </p:txBody>
          </p:sp>
          <p:sp>
            <p:nvSpPr>
              <p:cNvPr id="133" name="Rectangle 14"/>
              <p:cNvSpPr>
                <a:spLocks noChangeArrowheads="1"/>
              </p:cNvSpPr>
              <p:nvPr/>
            </p:nvSpPr>
            <p:spPr bwMode="auto">
              <a:xfrm>
                <a:off x="1131688" y="4255947"/>
                <a:ext cx="6179314" cy="179302"/>
              </a:xfrm>
              <a:prstGeom prst="rect">
                <a:avLst/>
              </a:prstGeom>
              <a:solidFill>
                <a:schemeClr val="accent3"/>
              </a:solidFill>
              <a:ln w="12700">
                <a:solidFill>
                  <a:schemeClr val="bg1"/>
                </a:solidFill>
                <a:miter lim="800000"/>
                <a:headEnd/>
                <a:tailEnd/>
              </a:ln>
            </p:spPr>
            <p:txBody>
              <a:bodyPr wrap="none" anchor="ctr"/>
              <a:lstStyle/>
              <a:p>
                <a:pPr algn="ctr" fontAlgn="base">
                  <a:spcBef>
                    <a:spcPct val="20000"/>
                  </a:spcBef>
                  <a:spcAft>
                    <a:spcPct val="0"/>
                  </a:spcAft>
                </a:pPr>
                <a:r>
                  <a:rPr lang="en-US" sz="1100" b="1" dirty="0">
                    <a:solidFill>
                      <a:srgbClr val="FFFFFF"/>
                    </a:solidFill>
                    <a:cs typeface="Arial" pitchFamily="34" charset="0"/>
                  </a:rPr>
                  <a:t>Data quality management</a:t>
                </a:r>
              </a:p>
            </p:txBody>
          </p:sp>
          <p:sp>
            <p:nvSpPr>
              <p:cNvPr id="134" name="Rectangle 15"/>
              <p:cNvSpPr>
                <a:spLocks noChangeArrowheads="1"/>
              </p:cNvSpPr>
              <p:nvPr/>
            </p:nvSpPr>
            <p:spPr bwMode="auto">
              <a:xfrm>
                <a:off x="1131226" y="4010873"/>
                <a:ext cx="6179776" cy="190643"/>
              </a:xfrm>
              <a:prstGeom prst="rect">
                <a:avLst/>
              </a:prstGeom>
              <a:solidFill>
                <a:schemeClr val="accent3"/>
              </a:solidFill>
              <a:ln w="12700">
                <a:solidFill>
                  <a:schemeClr val="bg1"/>
                </a:solidFill>
                <a:miter lim="800000"/>
                <a:headEnd/>
                <a:tailEnd/>
              </a:ln>
            </p:spPr>
            <p:txBody>
              <a:bodyPr wrap="none" anchor="ctr"/>
              <a:lstStyle/>
              <a:p>
                <a:pPr algn="ctr" fontAlgn="base">
                  <a:spcBef>
                    <a:spcPct val="20000"/>
                  </a:spcBef>
                  <a:spcAft>
                    <a:spcPct val="0"/>
                  </a:spcAft>
                </a:pPr>
                <a:r>
                  <a:rPr lang="en-US" sz="1100" b="1" dirty="0">
                    <a:solidFill>
                      <a:srgbClr val="FFFFFF"/>
                    </a:solidFill>
                    <a:cs typeface="Arial" pitchFamily="34" charset="0"/>
                  </a:rPr>
                  <a:t>Metadata management</a:t>
                </a:r>
              </a:p>
            </p:txBody>
          </p:sp>
          <p:sp>
            <p:nvSpPr>
              <p:cNvPr id="135" name="Rectangle 16"/>
              <p:cNvSpPr>
                <a:spLocks noChangeArrowheads="1"/>
              </p:cNvSpPr>
              <p:nvPr/>
            </p:nvSpPr>
            <p:spPr bwMode="auto">
              <a:xfrm>
                <a:off x="1131688" y="3776494"/>
                <a:ext cx="6179314" cy="183853"/>
              </a:xfrm>
              <a:prstGeom prst="rect">
                <a:avLst/>
              </a:prstGeom>
              <a:solidFill>
                <a:schemeClr val="accent3"/>
              </a:solidFill>
              <a:ln w="12700">
                <a:solidFill>
                  <a:schemeClr val="bg1"/>
                </a:solidFill>
                <a:miter lim="800000"/>
                <a:headEnd/>
                <a:tailEnd/>
              </a:ln>
            </p:spPr>
            <p:txBody>
              <a:bodyPr wrap="none" anchor="ctr"/>
              <a:lstStyle/>
              <a:p>
                <a:pPr algn="ctr" fontAlgn="base">
                  <a:spcBef>
                    <a:spcPct val="20000"/>
                  </a:spcBef>
                  <a:spcAft>
                    <a:spcPct val="0"/>
                  </a:spcAft>
                </a:pPr>
                <a:r>
                  <a:rPr lang="en-US" sz="1100" b="1" dirty="0">
                    <a:solidFill>
                      <a:srgbClr val="FFFFFF"/>
                    </a:solidFill>
                    <a:cs typeface="Arial" pitchFamily="34" charset="0"/>
                  </a:rPr>
                  <a:t>Taxonomy</a:t>
                </a:r>
              </a:p>
            </p:txBody>
          </p:sp>
        </p:grpSp>
      </p:grpSp>
    </p:spTree>
    <p:extLst>
      <p:ext uri="{BB962C8B-B14F-4D97-AF65-F5344CB8AC3E}">
        <p14:creationId xmlns:p14="http://schemas.microsoft.com/office/powerpoint/2010/main" val="6705703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63"/>
          <p:cNvSpPr>
            <a:spLocks noGrp="1" noChangeArrowheads="1"/>
          </p:cNvSpPr>
          <p:nvPr>
            <p:ph type="title"/>
          </p:nvPr>
        </p:nvSpPr>
        <p:spPr/>
        <p:txBody>
          <a:bodyPr/>
          <a:lstStyle/>
          <a:p>
            <a:r>
              <a:rPr lang="en-US" dirty="0" smtClean="0"/>
              <a:t>Technology architecture components</a:t>
            </a:r>
          </a:p>
        </p:txBody>
      </p:sp>
      <p:sp>
        <p:nvSpPr>
          <p:cNvPr id="9" name="Content Placeholder 8"/>
          <p:cNvSpPr>
            <a:spLocks noGrp="1"/>
          </p:cNvSpPr>
          <p:nvPr>
            <p:ph type="body" sz="quarter" idx="14"/>
          </p:nvPr>
        </p:nvSpPr>
        <p:spPr>
          <a:xfrm>
            <a:off x="370800" y="914400"/>
            <a:ext cx="8388000" cy="5443558"/>
          </a:xfrm>
        </p:spPr>
        <p:txBody>
          <a:bodyPr/>
          <a:lstStyle/>
          <a:p>
            <a:r>
              <a:rPr lang="en-US" sz="1400" dirty="0" smtClean="0"/>
              <a:t>Below is an overview of the EIM technology architecture components:</a:t>
            </a:r>
          </a:p>
          <a:p>
            <a:endParaRPr lang="en-US" dirty="0"/>
          </a:p>
        </p:txBody>
      </p:sp>
      <p:graphicFrame>
        <p:nvGraphicFramePr>
          <p:cNvPr id="12" name="Group 90"/>
          <p:cNvGraphicFramePr>
            <a:graphicFrameLocks/>
          </p:cNvGraphicFramePr>
          <p:nvPr>
            <p:extLst>
              <p:ext uri="{D42A27DB-BD31-4B8C-83A1-F6EECF244321}">
                <p14:modId xmlns:p14="http://schemas.microsoft.com/office/powerpoint/2010/main" val="2124789943"/>
              </p:ext>
            </p:extLst>
          </p:nvPr>
        </p:nvGraphicFramePr>
        <p:xfrm>
          <a:off x="457200" y="1219200"/>
          <a:ext cx="8331200" cy="5541946"/>
        </p:xfrm>
        <a:graphic>
          <a:graphicData uri="http://schemas.openxmlformats.org/drawingml/2006/table">
            <a:tbl>
              <a:tblPr/>
              <a:tblGrid>
                <a:gridCol w="1373249"/>
                <a:gridCol w="6957951"/>
              </a:tblGrid>
              <a:tr h="333251">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smtClean="0">
                          <a:ln>
                            <a:noFill/>
                          </a:ln>
                          <a:solidFill>
                            <a:schemeClr val="bg1"/>
                          </a:solidFill>
                          <a:effectLst/>
                          <a:latin typeface="Arial" charset="0"/>
                        </a:rPr>
                        <a:t>Component</a:t>
                      </a:r>
                    </a:p>
                  </a:txBody>
                  <a:tcPr marL="45383" marR="45383" anchor="ctr"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3"/>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smtClean="0">
                          <a:ln>
                            <a:noFill/>
                          </a:ln>
                          <a:solidFill>
                            <a:schemeClr val="bg1"/>
                          </a:solidFill>
                          <a:effectLst/>
                          <a:latin typeface="Arial" charset="0"/>
                        </a:rPr>
                        <a:t>Details/key areas</a:t>
                      </a:r>
                    </a:p>
                  </a:txBody>
                  <a:tcPr marL="45383" marR="45383" anchor="ctr" horzOverflow="overflow">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3"/>
                    </a:solidFill>
                  </a:tcPr>
                </a:tc>
              </a:tr>
              <a:tr h="1313007">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lang="en-US" sz="1400" b="1" kern="1200" dirty="0" smtClean="0">
                          <a:solidFill>
                            <a:srgbClr val="002776"/>
                          </a:solidFill>
                          <a:latin typeface="Arial" pitchFamily="34" charset="0"/>
                          <a:ea typeface="+mn-ea"/>
                          <a:cs typeface="Arial" pitchFamily="34" charset="0"/>
                        </a:rPr>
                        <a:t>Data acquisition</a:t>
                      </a:r>
                    </a:p>
                  </a:txBody>
                  <a:tcPr marL="45383" marR="45383"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lnTlToBr>
                      <a:noFill/>
                    </a:lnTlToBr>
                    <a:lnBlToTr>
                      <a:noFill/>
                    </a:lnBlToTr>
                    <a:solidFill>
                      <a:schemeClr val="bg1"/>
                    </a:solidFill>
                  </a:tcPr>
                </a:tc>
                <a:tc>
                  <a:txBody>
                    <a:bodyPr/>
                    <a:lstStyle/>
                    <a:p>
                      <a:pPr marL="168275" marR="0" lvl="0" indent="-168275" algn="l" defTabSz="914400" rtl="0" eaLnBrk="1" fontAlgn="base" latinLnBrk="0" hangingPunct="1">
                        <a:lnSpc>
                          <a:spcPct val="100000"/>
                        </a:lnSpc>
                        <a:spcBef>
                          <a:spcPct val="20000"/>
                        </a:spcBef>
                        <a:spcAft>
                          <a:spcPct val="0"/>
                        </a:spcAft>
                        <a:buClr>
                          <a:schemeClr val="tx1"/>
                        </a:buClr>
                        <a:buSzTx/>
                        <a:buFont typeface="Arial" pitchFamily="34" charset="0"/>
                        <a:buChar char="•"/>
                        <a:tabLst/>
                      </a:pPr>
                      <a:r>
                        <a:rPr lang="en-US" sz="1400" b="1" kern="1200" dirty="0" smtClean="0">
                          <a:solidFill>
                            <a:srgbClr val="002776"/>
                          </a:solidFill>
                          <a:latin typeface="Arial" pitchFamily="34" charset="0"/>
                          <a:ea typeface="+mn-ea"/>
                          <a:cs typeface="Arial" pitchFamily="34" charset="0"/>
                        </a:rPr>
                        <a:t>Operational and transactional sources: </a:t>
                      </a:r>
                      <a:r>
                        <a:rPr lang="en-US" sz="1400" kern="1200" dirty="0" smtClean="0">
                          <a:solidFill>
                            <a:srgbClr val="002776"/>
                          </a:solidFill>
                          <a:latin typeface="Arial" pitchFamily="34" charset="0"/>
                          <a:ea typeface="+mn-ea"/>
                          <a:cs typeface="Arial" pitchFamily="34" charset="0"/>
                        </a:rPr>
                        <a:t>Orders, billings, payments, financial, and HR</a:t>
                      </a:r>
                    </a:p>
                    <a:p>
                      <a:pPr marL="168275" marR="0" lvl="0" indent="-168275" algn="l" defTabSz="914400" rtl="0" eaLnBrk="1" fontAlgn="base" latinLnBrk="0" hangingPunct="1">
                        <a:lnSpc>
                          <a:spcPct val="100000"/>
                        </a:lnSpc>
                        <a:spcBef>
                          <a:spcPct val="20000"/>
                        </a:spcBef>
                        <a:spcAft>
                          <a:spcPct val="0"/>
                        </a:spcAft>
                        <a:buClr>
                          <a:schemeClr val="tx1"/>
                        </a:buClr>
                        <a:buSzTx/>
                        <a:buFont typeface="Arial" pitchFamily="34" charset="0"/>
                        <a:buChar char="•"/>
                        <a:tabLst/>
                      </a:pPr>
                      <a:r>
                        <a:rPr lang="en-US" sz="1400" b="1" kern="1200" dirty="0" smtClean="0">
                          <a:solidFill>
                            <a:srgbClr val="002776"/>
                          </a:solidFill>
                          <a:latin typeface="Arial" pitchFamily="34" charset="0"/>
                          <a:ea typeface="+mn-ea"/>
                          <a:cs typeface="Arial" pitchFamily="34" charset="0"/>
                        </a:rPr>
                        <a:t>External sources: </a:t>
                      </a:r>
                      <a:r>
                        <a:rPr lang="en-US" sz="1400" kern="1200" dirty="0" smtClean="0">
                          <a:solidFill>
                            <a:srgbClr val="002776"/>
                          </a:solidFill>
                          <a:latin typeface="Arial" pitchFamily="34" charset="0"/>
                          <a:ea typeface="+mn-ea"/>
                          <a:cs typeface="Arial" pitchFamily="34" charset="0"/>
                        </a:rPr>
                        <a:t>BH, customer data, other</a:t>
                      </a:r>
                    </a:p>
                    <a:p>
                      <a:pPr marL="168275" marR="0" lvl="0" indent="-168275" algn="l" defTabSz="914400" rtl="0" eaLnBrk="1" fontAlgn="base" latinLnBrk="0" hangingPunct="1">
                        <a:lnSpc>
                          <a:spcPct val="100000"/>
                        </a:lnSpc>
                        <a:spcBef>
                          <a:spcPct val="20000"/>
                        </a:spcBef>
                        <a:spcAft>
                          <a:spcPct val="0"/>
                        </a:spcAft>
                        <a:buClr>
                          <a:schemeClr val="tx1"/>
                        </a:buClr>
                        <a:buSzTx/>
                        <a:buFont typeface="Arial" pitchFamily="34" charset="0"/>
                        <a:buChar char="•"/>
                        <a:tabLst/>
                      </a:pPr>
                      <a:r>
                        <a:rPr lang="en-US" sz="1400" b="1" kern="1200" dirty="0" smtClean="0">
                          <a:solidFill>
                            <a:srgbClr val="002776"/>
                          </a:solidFill>
                          <a:latin typeface="Arial" pitchFamily="34" charset="0"/>
                          <a:ea typeface="+mn-ea"/>
                          <a:cs typeface="Arial" pitchFamily="34" charset="0"/>
                        </a:rPr>
                        <a:t>Reference and master sources</a:t>
                      </a:r>
                      <a:r>
                        <a:rPr lang="en-US" sz="1400" kern="1200" dirty="0" smtClean="0">
                          <a:solidFill>
                            <a:srgbClr val="002776"/>
                          </a:solidFill>
                          <a:latin typeface="Arial" pitchFamily="34" charset="0"/>
                          <a:ea typeface="+mn-ea"/>
                          <a:cs typeface="Arial" pitchFamily="34" charset="0"/>
                        </a:rPr>
                        <a:t>: Suppliers, customer, product</a:t>
                      </a:r>
                    </a:p>
                    <a:p>
                      <a:pPr marL="168275" marR="0" lvl="0" indent="-168275" algn="l" defTabSz="914400" rtl="0" eaLnBrk="1" fontAlgn="base" latinLnBrk="0" hangingPunct="1">
                        <a:lnSpc>
                          <a:spcPct val="100000"/>
                        </a:lnSpc>
                        <a:spcBef>
                          <a:spcPct val="20000"/>
                        </a:spcBef>
                        <a:spcAft>
                          <a:spcPct val="0"/>
                        </a:spcAft>
                        <a:buClr>
                          <a:schemeClr val="tx1"/>
                        </a:buClr>
                        <a:buSzTx/>
                        <a:buFont typeface="Arial" pitchFamily="34" charset="0"/>
                        <a:buChar char="•"/>
                        <a:tabLst/>
                      </a:pPr>
                      <a:r>
                        <a:rPr lang="en-US" sz="1400" b="1" kern="1200" dirty="0" smtClean="0">
                          <a:solidFill>
                            <a:srgbClr val="002776"/>
                          </a:solidFill>
                          <a:latin typeface="Arial" pitchFamily="34" charset="0"/>
                          <a:ea typeface="+mn-ea"/>
                          <a:cs typeface="Arial" pitchFamily="34" charset="0"/>
                        </a:rPr>
                        <a:t>Unstructured: </a:t>
                      </a:r>
                      <a:r>
                        <a:rPr lang="en-US" sz="1400" kern="1200" dirty="0" smtClean="0">
                          <a:solidFill>
                            <a:srgbClr val="002776"/>
                          </a:solidFill>
                          <a:latin typeface="Arial" pitchFamily="34" charset="0"/>
                          <a:ea typeface="+mn-ea"/>
                          <a:cs typeface="Arial" pitchFamily="34" charset="0"/>
                        </a:rPr>
                        <a:t>Mail, e-mail, documents, excel sheet, knowledge management, and content crawlers</a:t>
                      </a:r>
                    </a:p>
                  </a:txBody>
                  <a:tcPr marL="45383" marR="45383"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lnTlToBr>
                      <a:noFill/>
                    </a:lnTlToBr>
                    <a:lnBlToTr>
                      <a:noFill/>
                    </a:lnBlToTr>
                    <a:solidFill>
                      <a:schemeClr val="bg1"/>
                    </a:solidFill>
                  </a:tcPr>
                </a:tc>
              </a:tr>
              <a:tr h="1269685">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lang="en-US" sz="1400" b="1" kern="1200" dirty="0" smtClean="0">
                          <a:solidFill>
                            <a:srgbClr val="002776"/>
                          </a:solidFill>
                          <a:latin typeface="Arial" pitchFamily="34" charset="0"/>
                          <a:ea typeface="+mn-ea"/>
                          <a:cs typeface="Arial" pitchFamily="34" charset="0"/>
                        </a:rPr>
                        <a:t>Data integration</a:t>
                      </a:r>
                    </a:p>
                  </a:txBody>
                  <a:tcPr marL="45383" marR="45383"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a:noFill/>
                    </a:lnTlToBr>
                    <a:lnBlToTr>
                      <a:noFill/>
                    </a:lnBlToTr>
                    <a:solidFill>
                      <a:schemeClr val="bg1"/>
                    </a:solidFill>
                  </a:tcPr>
                </a:tc>
                <a:tc>
                  <a:txBody>
                    <a:bodyPr/>
                    <a:lstStyle/>
                    <a:p>
                      <a:pPr marL="168275" marR="0" lvl="0" indent="-168275" algn="l" defTabSz="914400" rtl="0" eaLnBrk="1" fontAlgn="base" latinLnBrk="0" hangingPunct="1">
                        <a:lnSpc>
                          <a:spcPct val="100000"/>
                        </a:lnSpc>
                        <a:spcBef>
                          <a:spcPct val="20000"/>
                        </a:spcBef>
                        <a:spcAft>
                          <a:spcPct val="0"/>
                        </a:spcAft>
                        <a:buClr>
                          <a:schemeClr val="tx1"/>
                        </a:buClr>
                        <a:buSzTx/>
                        <a:buFont typeface="Arial" pitchFamily="34" charset="0"/>
                        <a:buChar char="•"/>
                        <a:tabLst/>
                      </a:pPr>
                      <a:r>
                        <a:rPr lang="en-US" sz="1400" b="1" kern="1200" dirty="0" smtClean="0">
                          <a:solidFill>
                            <a:srgbClr val="002776"/>
                          </a:solidFill>
                          <a:latin typeface="Arial" pitchFamily="34" charset="0"/>
                          <a:ea typeface="+mn-ea"/>
                          <a:cs typeface="Arial" pitchFamily="34" charset="0"/>
                        </a:rPr>
                        <a:t>Business rule and consolidation engines</a:t>
                      </a:r>
                      <a:r>
                        <a:rPr lang="en-US" sz="1400" kern="1200" dirty="0" smtClean="0">
                          <a:solidFill>
                            <a:srgbClr val="002776"/>
                          </a:solidFill>
                          <a:latin typeface="Arial" pitchFamily="34" charset="0"/>
                          <a:ea typeface="+mn-ea"/>
                          <a:cs typeface="Arial" pitchFamily="34" charset="0"/>
                        </a:rPr>
                        <a:t>: Common business rules engine, accounting engine, data quality matrices, data profiling, others</a:t>
                      </a:r>
                    </a:p>
                    <a:p>
                      <a:pPr marL="168275" marR="0" lvl="0" indent="-168275" algn="l" defTabSz="914400" rtl="0" eaLnBrk="1" fontAlgn="base" latinLnBrk="0" hangingPunct="1">
                        <a:lnSpc>
                          <a:spcPct val="100000"/>
                        </a:lnSpc>
                        <a:spcBef>
                          <a:spcPct val="20000"/>
                        </a:spcBef>
                        <a:spcAft>
                          <a:spcPct val="0"/>
                        </a:spcAft>
                        <a:buClr>
                          <a:schemeClr val="tx1"/>
                        </a:buClr>
                        <a:buSzTx/>
                        <a:buFont typeface="Arial" pitchFamily="34" charset="0"/>
                        <a:buChar char="•"/>
                        <a:tabLst/>
                      </a:pPr>
                      <a:r>
                        <a:rPr lang="en-US" sz="1400" b="1" kern="1200" dirty="0" smtClean="0">
                          <a:solidFill>
                            <a:srgbClr val="002776"/>
                          </a:solidFill>
                          <a:latin typeface="Arial" pitchFamily="34" charset="0"/>
                          <a:ea typeface="+mn-ea"/>
                          <a:cs typeface="Arial" pitchFamily="34" charset="0"/>
                        </a:rPr>
                        <a:t>Data mapping and transport: </a:t>
                      </a:r>
                      <a:r>
                        <a:rPr lang="en-US" sz="1400" kern="1200" dirty="0" smtClean="0">
                          <a:solidFill>
                            <a:srgbClr val="002776"/>
                          </a:solidFill>
                          <a:latin typeface="Arial" pitchFamily="34" charset="0"/>
                          <a:ea typeface="+mn-ea"/>
                          <a:cs typeface="Arial" pitchFamily="34" charset="0"/>
                        </a:rPr>
                        <a:t>Data extract/transform/load (ETL), real-time data and message bus (EAI) and enterprise information integration (EII)</a:t>
                      </a:r>
                    </a:p>
                    <a:p>
                      <a:pPr marL="168275" marR="0" lvl="0" indent="-168275" algn="l" defTabSz="914400" rtl="0" eaLnBrk="1" fontAlgn="base" latinLnBrk="0" hangingPunct="1">
                        <a:lnSpc>
                          <a:spcPct val="100000"/>
                        </a:lnSpc>
                        <a:spcBef>
                          <a:spcPct val="20000"/>
                        </a:spcBef>
                        <a:spcAft>
                          <a:spcPct val="0"/>
                        </a:spcAft>
                        <a:buClr>
                          <a:schemeClr val="tx1"/>
                        </a:buClr>
                        <a:buSzTx/>
                        <a:buFont typeface="Arial" pitchFamily="34" charset="0"/>
                        <a:buChar char="•"/>
                        <a:tabLst/>
                      </a:pPr>
                      <a:r>
                        <a:rPr lang="en-US" sz="1400" b="1" kern="1200" dirty="0" smtClean="0">
                          <a:solidFill>
                            <a:srgbClr val="002776"/>
                          </a:solidFill>
                          <a:latin typeface="Arial" pitchFamily="34" charset="0"/>
                          <a:ea typeface="+mn-ea"/>
                          <a:cs typeface="Arial" pitchFamily="34" charset="0"/>
                        </a:rPr>
                        <a:t>Image content: </a:t>
                      </a:r>
                      <a:r>
                        <a:rPr lang="en-US" sz="1400" kern="1200" dirty="0" smtClean="0">
                          <a:solidFill>
                            <a:srgbClr val="002776"/>
                          </a:solidFill>
                          <a:latin typeface="Arial" pitchFamily="34" charset="0"/>
                          <a:ea typeface="+mn-ea"/>
                          <a:cs typeface="Arial" pitchFamily="34" charset="0"/>
                        </a:rPr>
                        <a:t>Document scanning, OCR, and meta-tagging</a:t>
                      </a:r>
                    </a:p>
                  </a:txBody>
                  <a:tcPr marL="45383" marR="45383"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a:noFill/>
                    </a:lnTlToBr>
                    <a:lnBlToTr>
                      <a:noFill/>
                    </a:lnBlToTr>
                    <a:solidFill>
                      <a:schemeClr val="bg1"/>
                    </a:solidFill>
                  </a:tcPr>
                </a:tc>
              </a:tr>
              <a:tr h="2439394">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lang="en-US" sz="1400" b="1" kern="1200" dirty="0" smtClean="0">
                          <a:solidFill>
                            <a:srgbClr val="002776"/>
                          </a:solidFill>
                          <a:latin typeface="Arial" pitchFamily="34" charset="0"/>
                          <a:ea typeface="+mn-ea"/>
                          <a:cs typeface="Arial" pitchFamily="34" charset="0"/>
                        </a:rPr>
                        <a:t>Data aggregation</a:t>
                      </a:r>
                    </a:p>
                  </a:txBody>
                  <a:tcPr marL="45383" marR="45383"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a:noFill/>
                    </a:lnTlToBr>
                    <a:lnBlToTr>
                      <a:noFill/>
                    </a:lnBlToTr>
                    <a:solidFill>
                      <a:schemeClr val="bg1"/>
                    </a:solidFill>
                  </a:tcPr>
                </a:tc>
                <a:tc>
                  <a:txBody>
                    <a:bodyPr/>
                    <a:lstStyle/>
                    <a:p>
                      <a:pPr marL="168275" marR="0" lvl="0" indent="-168275" algn="l" defTabSz="914400" rtl="0" eaLnBrk="1" fontAlgn="base" latinLnBrk="0" hangingPunct="1">
                        <a:lnSpc>
                          <a:spcPct val="100000"/>
                        </a:lnSpc>
                        <a:spcBef>
                          <a:spcPct val="20000"/>
                        </a:spcBef>
                        <a:spcAft>
                          <a:spcPct val="0"/>
                        </a:spcAft>
                        <a:buClr>
                          <a:schemeClr val="tx1"/>
                        </a:buClr>
                        <a:buSzTx/>
                        <a:buFont typeface="Arial" pitchFamily="34" charset="0"/>
                        <a:buChar char="•"/>
                        <a:tabLst/>
                      </a:pPr>
                      <a:r>
                        <a:rPr lang="en-US" sz="1400" b="1" kern="1200" dirty="0" smtClean="0">
                          <a:solidFill>
                            <a:srgbClr val="002776"/>
                          </a:solidFill>
                          <a:latin typeface="Arial" pitchFamily="34" charset="0"/>
                          <a:ea typeface="+mn-ea"/>
                          <a:cs typeface="Arial" pitchFamily="34" charset="0"/>
                        </a:rPr>
                        <a:t>Enterprise data warehouse: </a:t>
                      </a:r>
                      <a:r>
                        <a:rPr lang="en-US" sz="1400" kern="1200" dirty="0" smtClean="0">
                          <a:solidFill>
                            <a:srgbClr val="002776"/>
                          </a:solidFill>
                          <a:latin typeface="Arial" pitchFamily="34" charset="0"/>
                          <a:ea typeface="+mn-ea"/>
                          <a:cs typeface="Arial" pitchFamily="34" charset="0"/>
                        </a:rPr>
                        <a:t>Enterprise, centralized, lowest detail, data mart integration, and reference data integration</a:t>
                      </a:r>
                    </a:p>
                    <a:p>
                      <a:pPr marL="168275" marR="0" lvl="0" indent="-168275" algn="l" defTabSz="914400" rtl="0" eaLnBrk="1" fontAlgn="base" latinLnBrk="0" hangingPunct="1">
                        <a:lnSpc>
                          <a:spcPct val="100000"/>
                        </a:lnSpc>
                        <a:spcBef>
                          <a:spcPct val="20000"/>
                        </a:spcBef>
                        <a:spcAft>
                          <a:spcPct val="0"/>
                        </a:spcAft>
                        <a:buClr>
                          <a:schemeClr val="tx1"/>
                        </a:buClr>
                        <a:buSzTx/>
                        <a:buFont typeface="Arial" pitchFamily="34" charset="0"/>
                        <a:buChar char="•"/>
                        <a:tabLst/>
                      </a:pPr>
                      <a:r>
                        <a:rPr lang="en-US" sz="1400" b="1" kern="1200" dirty="0" smtClean="0">
                          <a:solidFill>
                            <a:srgbClr val="002776"/>
                          </a:solidFill>
                          <a:latin typeface="Arial" pitchFamily="34" charset="0"/>
                          <a:ea typeface="+mn-ea"/>
                          <a:cs typeface="Arial" pitchFamily="34" charset="0"/>
                        </a:rPr>
                        <a:t>Operational data store (ODS): </a:t>
                      </a:r>
                      <a:r>
                        <a:rPr lang="en-US" sz="1400" kern="1200" dirty="0" smtClean="0">
                          <a:solidFill>
                            <a:srgbClr val="002776"/>
                          </a:solidFill>
                          <a:latin typeface="Arial" pitchFamily="34" charset="0"/>
                          <a:ea typeface="+mn-ea"/>
                          <a:cs typeface="Arial" pitchFamily="34" charset="0"/>
                        </a:rPr>
                        <a:t>Near real-time, limited history, operational feeds, and transactional data</a:t>
                      </a:r>
                    </a:p>
                    <a:p>
                      <a:pPr marL="168275" marR="0" lvl="0" indent="-168275" algn="l" defTabSz="914400" rtl="0" eaLnBrk="1" fontAlgn="base" latinLnBrk="0" hangingPunct="1">
                        <a:lnSpc>
                          <a:spcPct val="100000"/>
                        </a:lnSpc>
                        <a:spcBef>
                          <a:spcPct val="20000"/>
                        </a:spcBef>
                        <a:spcAft>
                          <a:spcPct val="0"/>
                        </a:spcAft>
                        <a:buClr>
                          <a:schemeClr val="tx1"/>
                        </a:buClr>
                        <a:buSzTx/>
                        <a:buFont typeface="Arial" pitchFamily="34" charset="0"/>
                        <a:buChar char="•"/>
                        <a:tabLst/>
                      </a:pPr>
                      <a:r>
                        <a:rPr lang="en-US" sz="1400" b="1" kern="1200" dirty="0" smtClean="0">
                          <a:solidFill>
                            <a:srgbClr val="002776"/>
                          </a:solidFill>
                          <a:latin typeface="Arial" pitchFamily="34" charset="0"/>
                          <a:ea typeface="+mn-ea"/>
                          <a:cs typeface="Arial" pitchFamily="34" charset="0"/>
                        </a:rPr>
                        <a:t>Data marts:</a:t>
                      </a:r>
                      <a:r>
                        <a:rPr lang="en-US" sz="1400" kern="1200" dirty="0" smtClean="0">
                          <a:solidFill>
                            <a:srgbClr val="002776"/>
                          </a:solidFill>
                          <a:latin typeface="Arial" pitchFamily="34" charset="0"/>
                          <a:ea typeface="+mn-ea"/>
                          <a:cs typeface="Arial" pitchFamily="34" charset="0"/>
                        </a:rPr>
                        <a:t> Functional, plan, customer: distributed, summarized, and subject-oriented marts</a:t>
                      </a:r>
                    </a:p>
                    <a:p>
                      <a:pPr marL="168275" marR="0" lvl="0" indent="-168275" algn="l" defTabSz="914400" rtl="0" eaLnBrk="1" fontAlgn="base" latinLnBrk="0" hangingPunct="1">
                        <a:lnSpc>
                          <a:spcPct val="100000"/>
                        </a:lnSpc>
                        <a:spcBef>
                          <a:spcPct val="20000"/>
                        </a:spcBef>
                        <a:spcAft>
                          <a:spcPct val="0"/>
                        </a:spcAft>
                        <a:buClr>
                          <a:schemeClr val="tx1"/>
                        </a:buClr>
                        <a:buSzTx/>
                        <a:buFont typeface="Arial" pitchFamily="34" charset="0"/>
                        <a:buChar char="•"/>
                        <a:tabLst/>
                      </a:pPr>
                      <a:r>
                        <a:rPr lang="en-US" sz="1400" b="1" kern="1200" dirty="0" smtClean="0">
                          <a:solidFill>
                            <a:srgbClr val="002776"/>
                          </a:solidFill>
                          <a:latin typeface="Arial" pitchFamily="34" charset="0"/>
                          <a:ea typeface="+mn-ea"/>
                          <a:cs typeface="Arial" pitchFamily="34" charset="0"/>
                        </a:rPr>
                        <a:t>Business process management: </a:t>
                      </a:r>
                      <a:r>
                        <a:rPr lang="en-US" sz="1400" kern="1200" dirty="0" smtClean="0">
                          <a:solidFill>
                            <a:srgbClr val="002776"/>
                          </a:solidFill>
                          <a:latin typeface="Arial" pitchFamily="34" charset="0"/>
                          <a:ea typeface="+mn-ea"/>
                          <a:cs typeface="Arial" pitchFamily="34" charset="0"/>
                        </a:rPr>
                        <a:t>Work flow and state management</a:t>
                      </a:r>
                    </a:p>
                    <a:p>
                      <a:pPr marL="168275" marR="0" lvl="0" indent="-168275" algn="l" defTabSz="914400" rtl="0" eaLnBrk="1" fontAlgn="base" latinLnBrk="0" hangingPunct="1">
                        <a:lnSpc>
                          <a:spcPct val="100000"/>
                        </a:lnSpc>
                        <a:spcBef>
                          <a:spcPct val="20000"/>
                        </a:spcBef>
                        <a:spcAft>
                          <a:spcPct val="0"/>
                        </a:spcAft>
                        <a:buClr>
                          <a:schemeClr val="tx1"/>
                        </a:buClr>
                        <a:buSzTx/>
                        <a:buFont typeface="Arial" pitchFamily="34" charset="0"/>
                        <a:buChar char="•"/>
                        <a:tabLst/>
                      </a:pPr>
                      <a:r>
                        <a:rPr lang="en-US" sz="1400" b="1" kern="1200" dirty="0" smtClean="0">
                          <a:solidFill>
                            <a:srgbClr val="002776"/>
                          </a:solidFill>
                          <a:latin typeface="Arial" pitchFamily="34" charset="0"/>
                          <a:ea typeface="+mn-ea"/>
                          <a:cs typeface="Arial" pitchFamily="34" charset="0"/>
                        </a:rPr>
                        <a:t>Content repositories: </a:t>
                      </a:r>
                      <a:r>
                        <a:rPr lang="en-US" sz="1400" kern="1200" dirty="0" smtClean="0">
                          <a:solidFill>
                            <a:srgbClr val="002776"/>
                          </a:solidFill>
                          <a:latin typeface="Arial" pitchFamily="34" charset="0"/>
                          <a:ea typeface="+mn-ea"/>
                          <a:cs typeface="Arial" pitchFamily="34" charset="0"/>
                        </a:rPr>
                        <a:t>Documentation management, digital rights and asset management, messaging management, output and reports management, and images and Web content management</a:t>
                      </a:r>
                    </a:p>
                  </a:txBody>
                  <a:tcPr marL="45383" marR="45383"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389801320"/>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dirty="0" smtClean="0"/>
              <a:t>Information Delivery and Consumption</a:t>
            </a:r>
          </a:p>
        </p:txBody>
      </p:sp>
      <p:graphicFrame>
        <p:nvGraphicFramePr>
          <p:cNvPr id="7" name="Group 90"/>
          <p:cNvGraphicFramePr>
            <a:graphicFrameLocks/>
          </p:cNvGraphicFramePr>
          <p:nvPr>
            <p:extLst>
              <p:ext uri="{D42A27DB-BD31-4B8C-83A1-F6EECF244321}">
                <p14:modId xmlns:p14="http://schemas.microsoft.com/office/powerpoint/2010/main" val="1523181229"/>
              </p:ext>
            </p:extLst>
          </p:nvPr>
        </p:nvGraphicFramePr>
        <p:xfrm>
          <a:off x="355600" y="914400"/>
          <a:ext cx="8331200" cy="5471160"/>
        </p:xfrm>
        <a:graphic>
          <a:graphicData uri="http://schemas.openxmlformats.org/drawingml/2006/table">
            <a:tbl>
              <a:tblPr/>
              <a:tblGrid>
                <a:gridCol w="1373249"/>
                <a:gridCol w="6957951"/>
              </a:tblGrid>
              <a:tr h="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smtClean="0">
                          <a:ln>
                            <a:noFill/>
                          </a:ln>
                          <a:solidFill>
                            <a:schemeClr val="bg1"/>
                          </a:solidFill>
                          <a:effectLst/>
                          <a:latin typeface="Arial" charset="0"/>
                        </a:rPr>
                        <a:t>Component</a:t>
                      </a:r>
                    </a:p>
                  </a:txBody>
                  <a:tcPr marL="45383" marR="45383" anchor="ctr" horzOverflow="overflow">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3"/>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smtClean="0">
                          <a:ln>
                            <a:noFill/>
                          </a:ln>
                          <a:solidFill>
                            <a:schemeClr val="bg1"/>
                          </a:solidFill>
                          <a:effectLst/>
                          <a:latin typeface="Arial" charset="0"/>
                        </a:rPr>
                        <a:t>Details/key areas</a:t>
                      </a:r>
                    </a:p>
                  </a:txBody>
                  <a:tcPr marL="45383" marR="45383" anchor="ctr" horzOverflow="overflow">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3"/>
                    </a:solidFill>
                  </a:tcPr>
                </a:tc>
              </a:tr>
              <a:tr h="316627">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1200" b="1"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1200" b="1"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1200" b="1"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1200" b="1"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1200" b="1"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1200" b="1"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1200" b="1"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tx1"/>
                        </a:buClr>
                        <a:buSzTx/>
                        <a:buFontTx/>
                        <a:buNone/>
                        <a:tabLst/>
                      </a:pPr>
                      <a:endParaRPr kumimoji="0" lang="en-US" sz="1200" b="1"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sz="1300" b="1" i="0" u="none" strike="noStrike" cap="none" normalizeH="0" baseline="0" dirty="0" smtClean="0">
                          <a:ln>
                            <a:noFill/>
                          </a:ln>
                          <a:solidFill>
                            <a:schemeClr val="tx1"/>
                          </a:solidFill>
                          <a:effectLst/>
                          <a:latin typeface="Arial" charset="0"/>
                        </a:rPr>
                        <a:t>BI and Information Delivery</a:t>
                      </a: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lnTlToBr>
                      <a:noFill/>
                    </a:lnTlToBr>
                    <a:lnBlToTr>
                      <a:noFill/>
                    </a:lnBlToTr>
                    <a:solidFill>
                      <a:schemeClr val="bg1"/>
                    </a:solidFill>
                  </a:tcPr>
                </a:tc>
                <a:tc>
                  <a:txBody>
                    <a:bodyPr/>
                    <a:lstStyle/>
                    <a:p>
                      <a:pPr marL="168275" marR="0" lvl="0" indent="-168275" algn="l" defTabSz="914400" rtl="0" eaLnBrk="1" fontAlgn="base" latinLnBrk="0" hangingPunct="1">
                        <a:lnSpc>
                          <a:spcPct val="100000"/>
                        </a:lnSpc>
                        <a:spcBef>
                          <a:spcPct val="20000"/>
                        </a:spcBef>
                        <a:spcAft>
                          <a:spcPct val="0"/>
                        </a:spcAft>
                        <a:buClr>
                          <a:schemeClr val="tx1"/>
                        </a:buClr>
                        <a:buSzTx/>
                        <a:buFont typeface="Arial" pitchFamily="34" charset="0"/>
                        <a:buChar char="•"/>
                        <a:tabLst/>
                      </a:pPr>
                      <a:r>
                        <a:rPr kumimoji="0" lang="en-US" sz="1300" b="1" i="0" u="none" strike="noStrike" cap="none" normalizeH="0" baseline="0" dirty="0" smtClean="0">
                          <a:ln>
                            <a:noFill/>
                          </a:ln>
                          <a:solidFill>
                            <a:schemeClr val="tx1"/>
                          </a:solidFill>
                          <a:effectLst/>
                          <a:latin typeface="Arial" charset="0"/>
                        </a:rPr>
                        <a:t>Business intelligence (BI):</a:t>
                      </a:r>
                      <a:r>
                        <a:rPr kumimoji="0" lang="en-US" sz="1300" b="0" i="0" u="none" strike="noStrike" cap="none" normalizeH="0" baseline="0" dirty="0" smtClean="0">
                          <a:ln>
                            <a:noFill/>
                          </a:ln>
                          <a:solidFill>
                            <a:schemeClr val="tx1"/>
                          </a:solidFill>
                          <a:effectLst/>
                          <a:latin typeface="Arial" charset="0"/>
                        </a:rPr>
                        <a:t> OLAP, ad-hoc querying and reporting, operational, reporting/analytics, data mining and forecasting</a:t>
                      </a:r>
                    </a:p>
                    <a:p>
                      <a:pPr marL="168275" marR="0" lvl="0" indent="-168275" algn="l" defTabSz="914400" rtl="0" eaLnBrk="1" fontAlgn="base" latinLnBrk="0" hangingPunct="1">
                        <a:lnSpc>
                          <a:spcPct val="100000"/>
                        </a:lnSpc>
                        <a:spcBef>
                          <a:spcPct val="20000"/>
                        </a:spcBef>
                        <a:spcAft>
                          <a:spcPct val="0"/>
                        </a:spcAft>
                        <a:buClr>
                          <a:schemeClr val="tx1"/>
                        </a:buClr>
                        <a:buSzTx/>
                        <a:buFont typeface="Arial" pitchFamily="34" charset="0"/>
                        <a:buChar char="•"/>
                        <a:tabLst/>
                      </a:pPr>
                      <a:r>
                        <a:rPr kumimoji="0" lang="en-US" sz="1300" b="1" i="0" u="none" strike="noStrike" cap="none" normalizeH="0" baseline="0" dirty="0" smtClean="0">
                          <a:ln>
                            <a:noFill/>
                          </a:ln>
                          <a:solidFill>
                            <a:schemeClr val="tx1"/>
                          </a:solidFill>
                          <a:effectLst/>
                          <a:latin typeface="Arial" charset="0"/>
                        </a:rPr>
                        <a:t>Business activity monitoring:</a:t>
                      </a:r>
                      <a:r>
                        <a:rPr kumimoji="0" lang="en-US" sz="1300" b="0" i="0" u="none" strike="noStrike" cap="none" normalizeH="0" baseline="0" dirty="0" smtClean="0">
                          <a:ln>
                            <a:noFill/>
                          </a:ln>
                          <a:solidFill>
                            <a:schemeClr val="tx1"/>
                          </a:solidFill>
                          <a:effectLst/>
                          <a:latin typeface="Arial" charset="0"/>
                        </a:rPr>
                        <a:t> rules engine and events processing</a:t>
                      </a:r>
                    </a:p>
                    <a:p>
                      <a:pPr marL="168275" marR="0" lvl="0" indent="-168275" algn="l" defTabSz="914400" rtl="0" eaLnBrk="1" fontAlgn="base" latinLnBrk="0" hangingPunct="1">
                        <a:lnSpc>
                          <a:spcPct val="100000"/>
                        </a:lnSpc>
                        <a:spcBef>
                          <a:spcPct val="20000"/>
                        </a:spcBef>
                        <a:spcAft>
                          <a:spcPct val="0"/>
                        </a:spcAft>
                        <a:buClr>
                          <a:schemeClr val="tx1"/>
                        </a:buClr>
                        <a:buSzTx/>
                        <a:buFont typeface="Arial" pitchFamily="34" charset="0"/>
                        <a:buChar char="•"/>
                        <a:tabLst/>
                      </a:pPr>
                      <a:r>
                        <a:rPr kumimoji="0" lang="en-US" sz="1300" b="1" i="0" u="none" strike="noStrike" cap="none" normalizeH="0" baseline="0" dirty="0" smtClean="0">
                          <a:ln>
                            <a:noFill/>
                          </a:ln>
                          <a:solidFill>
                            <a:schemeClr val="tx1"/>
                          </a:solidFill>
                          <a:effectLst/>
                          <a:latin typeface="Arial" charset="0"/>
                        </a:rPr>
                        <a:t>Content management: </a:t>
                      </a:r>
                      <a:r>
                        <a:rPr kumimoji="0" lang="en-US" sz="1300" b="0" i="0" u="none" strike="noStrike" cap="none" normalizeH="0" baseline="0" dirty="0" smtClean="0">
                          <a:ln>
                            <a:noFill/>
                          </a:ln>
                          <a:solidFill>
                            <a:schemeClr val="tx1"/>
                          </a:solidFill>
                          <a:effectLst/>
                          <a:latin typeface="Arial" charset="0"/>
                        </a:rPr>
                        <a:t>content lifecycle management, business rules, workflow, library services and full-text indexing</a:t>
                      </a:r>
                    </a:p>
                    <a:p>
                      <a:pPr marL="168275" marR="0" lvl="0" indent="-168275" algn="l" defTabSz="914400" rtl="0" eaLnBrk="1" fontAlgn="base" latinLnBrk="0" hangingPunct="1">
                        <a:lnSpc>
                          <a:spcPct val="100000"/>
                        </a:lnSpc>
                        <a:spcBef>
                          <a:spcPct val="20000"/>
                        </a:spcBef>
                        <a:spcAft>
                          <a:spcPct val="0"/>
                        </a:spcAft>
                        <a:buClr>
                          <a:schemeClr val="tx1"/>
                        </a:buClr>
                        <a:buSzTx/>
                        <a:buFont typeface="Arial" pitchFamily="34" charset="0"/>
                        <a:buChar char="•"/>
                        <a:tabLst/>
                      </a:pPr>
                      <a:r>
                        <a:rPr kumimoji="0" lang="en-US" sz="1300" b="1" i="0" u="none" strike="noStrike" cap="none" normalizeH="0" baseline="0" dirty="0" smtClean="0">
                          <a:ln>
                            <a:noFill/>
                          </a:ln>
                          <a:solidFill>
                            <a:schemeClr val="tx1"/>
                          </a:solidFill>
                          <a:effectLst/>
                          <a:latin typeface="Arial" charset="0"/>
                        </a:rPr>
                        <a:t>Enterprise content management services:</a:t>
                      </a:r>
                      <a:r>
                        <a:rPr kumimoji="0" lang="en-US" sz="1300" b="0" i="0" u="none" strike="noStrike" cap="none" normalizeH="0" baseline="0" dirty="0" smtClean="0">
                          <a:ln>
                            <a:noFill/>
                          </a:ln>
                          <a:solidFill>
                            <a:schemeClr val="tx1"/>
                          </a:solidFill>
                          <a:effectLst/>
                          <a:latin typeface="Arial" charset="0"/>
                        </a:rPr>
                        <a:t> rule-based customization, collaboration and communication services, personalization services, environment monitoring</a:t>
                      </a:r>
                    </a:p>
                    <a:p>
                      <a:pPr marL="168275" marR="0" lvl="0" indent="-168275" algn="l" defTabSz="914400" rtl="0" eaLnBrk="1" fontAlgn="base" latinLnBrk="0" hangingPunct="1">
                        <a:lnSpc>
                          <a:spcPct val="100000"/>
                        </a:lnSpc>
                        <a:spcBef>
                          <a:spcPct val="20000"/>
                        </a:spcBef>
                        <a:spcAft>
                          <a:spcPct val="0"/>
                        </a:spcAft>
                        <a:buClr>
                          <a:schemeClr val="tx1"/>
                        </a:buClr>
                        <a:buSzTx/>
                        <a:buFont typeface="Arial" pitchFamily="34" charset="0"/>
                        <a:buChar char="•"/>
                        <a:tabLst/>
                      </a:pPr>
                      <a:r>
                        <a:rPr kumimoji="0" lang="en-US" sz="1300" b="1" i="0" u="none" strike="noStrike" cap="none" normalizeH="0" baseline="0" dirty="0" smtClean="0">
                          <a:ln>
                            <a:noFill/>
                          </a:ln>
                          <a:solidFill>
                            <a:schemeClr val="tx1"/>
                          </a:solidFill>
                          <a:effectLst/>
                          <a:latin typeface="Arial" charset="0"/>
                        </a:rPr>
                        <a:t>Enterprise information portal (EIP):</a:t>
                      </a:r>
                      <a:r>
                        <a:rPr kumimoji="0" lang="en-US" sz="1300" b="0" i="0" u="none" strike="noStrike" cap="none" normalizeH="0" baseline="0" dirty="0" smtClean="0">
                          <a:ln>
                            <a:noFill/>
                          </a:ln>
                          <a:solidFill>
                            <a:schemeClr val="tx1"/>
                          </a:solidFill>
                          <a:effectLst/>
                          <a:latin typeface="Arial" charset="0"/>
                        </a:rPr>
                        <a:t> shared application services, extracts, application integration, content services, publish/subscribe services, search and indexing</a:t>
                      </a:r>
                    </a:p>
                    <a:p>
                      <a:pPr marL="168275" marR="0" lvl="0" indent="-168275" algn="l" defTabSz="914400" rtl="0" eaLnBrk="1" fontAlgn="base" latinLnBrk="0" hangingPunct="1">
                        <a:lnSpc>
                          <a:spcPct val="100000"/>
                        </a:lnSpc>
                        <a:spcBef>
                          <a:spcPct val="20000"/>
                        </a:spcBef>
                        <a:spcAft>
                          <a:spcPct val="0"/>
                        </a:spcAft>
                        <a:buClr>
                          <a:schemeClr val="tx1"/>
                        </a:buClr>
                        <a:buSzTx/>
                        <a:buFont typeface="Arial" pitchFamily="34" charset="0"/>
                        <a:buChar char="•"/>
                        <a:tabLst/>
                      </a:pPr>
                      <a:r>
                        <a:rPr kumimoji="0" lang="en-US" sz="1300" b="1" i="0" u="none" strike="noStrike" cap="none" normalizeH="0" baseline="0" dirty="0" smtClean="0">
                          <a:ln>
                            <a:noFill/>
                          </a:ln>
                          <a:solidFill>
                            <a:schemeClr val="tx1"/>
                          </a:solidFill>
                          <a:effectLst/>
                          <a:latin typeface="Arial" charset="0"/>
                        </a:rPr>
                        <a:t>User access methods:</a:t>
                      </a:r>
                      <a:r>
                        <a:rPr kumimoji="0" lang="en-US" sz="1300" b="0" i="0" u="none" strike="noStrike" cap="none" normalizeH="0" baseline="0" dirty="0" smtClean="0">
                          <a:ln>
                            <a:noFill/>
                          </a:ln>
                          <a:solidFill>
                            <a:schemeClr val="tx1"/>
                          </a:solidFill>
                          <a:effectLst/>
                          <a:latin typeface="Arial" charset="0"/>
                        </a:rPr>
                        <a:t> Web portal, email and SMS, fax and printing services, pager and PDA access point</a:t>
                      </a:r>
                    </a:p>
                    <a:p>
                      <a:pPr marL="168275" marR="0" lvl="0" indent="-168275" algn="l" defTabSz="914400" rtl="0" eaLnBrk="1" fontAlgn="base" latinLnBrk="0" hangingPunct="1">
                        <a:lnSpc>
                          <a:spcPct val="100000"/>
                        </a:lnSpc>
                        <a:spcBef>
                          <a:spcPct val="20000"/>
                        </a:spcBef>
                        <a:spcAft>
                          <a:spcPct val="0"/>
                        </a:spcAft>
                        <a:buClr>
                          <a:schemeClr val="tx1"/>
                        </a:buClr>
                        <a:buSzTx/>
                        <a:buFont typeface="Arial" pitchFamily="34" charset="0"/>
                        <a:buChar char="•"/>
                        <a:tabLst/>
                      </a:pPr>
                      <a:r>
                        <a:rPr kumimoji="0" lang="en-US" sz="1300" b="1" i="0" u="none" strike="noStrike" cap="none" normalizeH="0" baseline="0" dirty="0" smtClean="0">
                          <a:ln>
                            <a:noFill/>
                          </a:ln>
                          <a:solidFill>
                            <a:schemeClr val="tx1"/>
                          </a:solidFill>
                          <a:effectLst/>
                          <a:latin typeface="Arial" charset="0"/>
                        </a:rPr>
                        <a:t>System access methods:</a:t>
                      </a:r>
                      <a:r>
                        <a:rPr kumimoji="0" lang="en-US" sz="1300" b="0" i="0" u="none" strike="noStrike" cap="none" normalizeH="0" baseline="0" dirty="0" smtClean="0">
                          <a:ln>
                            <a:noFill/>
                          </a:ln>
                          <a:solidFill>
                            <a:schemeClr val="tx1"/>
                          </a:solidFill>
                          <a:effectLst/>
                          <a:latin typeface="Arial" charset="0"/>
                        </a:rPr>
                        <a:t> FTP and database replication, message bus, file delivery and storage media</a:t>
                      </a:r>
                    </a:p>
                    <a:p>
                      <a:pPr marL="168275" marR="0" lvl="0" indent="-168275" algn="l" defTabSz="914400" rtl="0" eaLnBrk="1" fontAlgn="base" latinLnBrk="0" hangingPunct="1">
                        <a:lnSpc>
                          <a:spcPct val="100000"/>
                        </a:lnSpc>
                        <a:spcBef>
                          <a:spcPct val="20000"/>
                        </a:spcBef>
                        <a:spcAft>
                          <a:spcPct val="0"/>
                        </a:spcAft>
                        <a:buClr>
                          <a:schemeClr val="tx1"/>
                        </a:buClr>
                        <a:buSzTx/>
                        <a:buFont typeface="Arial" pitchFamily="34" charset="0"/>
                        <a:buChar char="•"/>
                        <a:tabLst/>
                      </a:pPr>
                      <a:r>
                        <a:rPr kumimoji="0" lang="en-US" sz="1300" b="1" i="0" u="none" strike="noStrike" cap="none" normalizeH="0" baseline="0" dirty="0" smtClean="0">
                          <a:ln>
                            <a:noFill/>
                          </a:ln>
                          <a:solidFill>
                            <a:schemeClr val="tx1"/>
                          </a:solidFill>
                          <a:effectLst/>
                          <a:latin typeface="Arial" charset="0"/>
                        </a:rPr>
                        <a:t>External: </a:t>
                      </a:r>
                    </a:p>
                    <a:p>
                      <a:pPr marL="346075" marR="0" lvl="1" indent="-176213" algn="l" defTabSz="914400" rtl="0" eaLnBrk="1" fontAlgn="base" latinLnBrk="0" hangingPunct="1">
                        <a:lnSpc>
                          <a:spcPct val="100000"/>
                        </a:lnSpc>
                        <a:spcBef>
                          <a:spcPct val="20000"/>
                        </a:spcBef>
                        <a:spcAft>
                          <a:spcPct val="0"/>
                        </a:spcAft>
                        <a:buClr>
                          <a:schemeClr val="tx1"/>
                        </a:buClr>
                        <a:buSzTx/>
                        <a:buFont typeface="Arial" charset="0"/>
                        <a:buChar char="–"/>
                        <a:tabLst/>
                      </a:pPr>
                      <a:r>
                        <a:rPr kumimoji="0" lang="en-US" sz="1300" b="1" i="0" u="none" strike="noStrike" cap="none" normalizeH="0" baseline="0" dirty="0" smtClean="0">
                          <a:ln>
                            <a:noFill/>
                          </a:ln>
                          <a:solidFill>
                            <a:schemeClr val="tx1"/>
                          </a:solidFill>
                          <a:effectLst/>
                          <a:latin typeface="Arial" charset="0"/>
                        </a:rPr>
                        <a:t>Reports:</a:t>
                      </a:r>
                      <a:r>
                        <a:rPr kumimoji="0" lang="en-US" sz="1300" b="0" i="0" u="none" strike="noStrike" cap="none" normalizeH="0" baseline="0" dirty="0" smtClean="0">
                          <a:ln>
                            <a:noFill/>
                          </a:ln>
                          <a:solidFill>
                            <a:schemeClr val="tx1"/>
                          </a:solidFill>
                          <a:effectLst/>
                          <a:latin typeface="Arial" charset="0"/>
                        </a:rPr>
                        <a:t> earned value management, government regulation, supply chain, manufacturing, financial and sale</a:t>
                      </a:r>
                    </a:p>
                    <a:p>
                      <a:pPr marL="346075" marR="0" lvl="1" indent="-176213" algn="l" defTabSz="914400" rtl="0" eaLnBrk="1" fontAlgn="base" latinLnBrk="0" hangingPunct="1">
                        <a:lnSpc>
                          <a:spcPct val="100000"/>
                        </a:lnSpc>
                        <a:spcBef>
                          <a:spcPct val="20000"/>
                        </a:spcBef>
                        <a:spcAft>
                          <a:spcPct val="0"/>
                        </a:spcAft>
                        <a:buClr>
                          <a:schemeClr val="tx1"/>
                        </a:buClr>
                        <a:buSzTx/>
                        <a:buFont typeface="Arial" charset="0"/>
                        <a:buChar char="–"/>
                        <a:tabLst/>
                      </a:pPr>
                      <a:r>
                        <a:rPr kumimoji="0" lang="en-US" sz="1300" b="1" i="0" u="none" strike="noStrike" cap="none" normalizeH="0" baseline="0" dirty="0" smtClean="0">
                          <a:ln>
                            <a:noFill/>
                          </a:ln>
                          <a:solidFill>
                            <a:schemeClr val="tx1"/>
                          </a:solidFill>
                          <a:effectLst/>
                          <a:latin typeface="Arial" charset="0"/>
                        </a:rPr>
                        <a:t>Applications:</a:t>
                      </a:r>
                      <a:r>
                        <a:rPr kumimoji="0" lang="en-US" sz="1300" b="0" i="0" u="none" strike="noStrike" cap="none" normalizeH="0" baseline="0" dirty="0" smtClean="0">
                          <a:ln>
                            <a:noFill/>
                          </a:ln>
                          <a:solidFill>
                            <a:schemeClr val="tx1"/>
                          </a:solidFill>
                          <a:effectLst/>
                          <a:latin typeface="Arial" charset="0"/>
                        </a:rPr>
                        <a:t> SAP, extracts, finance</a:t>
                      </a:r>
                    </a:p>
                    <a:p>
                      <a:pPr marL="168275" marR="0" lvl="0" indent="-168275" algn="l" defTabSz="914400" rtl="0" eaLnBrk="1" fontAlgn="base" latinLnBrk="0" hangingPunct="1">
                        <a:lnSpc>
                          <a:spcPct val="100000"/>
                        </a:lnSpc>
                        <a:spcBef>
                          <a:spcPct val="20000"/>
                        </a:spcBef>
                        <a:spcAft>
                          <a:spcPct val="0"/>
                        </a:spcAft>
                        <a:buClr>
                          <a:schemeClr val="tx1"/>
                        </a:buClr>
                        <a:buSzTx/>
                        <a:buFont typeface="Arial" pitchFamily="34" charset="0"/>
                        <a:buChar char="•"/>
                        <a:tabLst/>
                      </a:pPr>
                      <a:r>
                        <a:rPr kumimoji="0" lang="en-US" sz="1300" b="1" i="0" u="none" strike="noStrike" cap="none" normalizeH="0" baseline="0" dirty="0" smtClean="0">
                          <a:ln>
                            <a:noFill/>
                          </a:ln>
                          <a:solidFill>
                            <a:schemeClr val="tx1"/>
                          </a:solidFill>
                          <a:effectLst/>
                          <a:latin typeface="Arial" charset="0"/>
                        </a:rPr>
                        <a:t>Internal: </a:t>
                      </a:r>
                    </a:p>
                    <a:p>
                      <a:pPr marL="346075" marR="0" lvl="1" indent="-176213" algn="l" defTabSz="914400" rtl="0" eaLnBrk="1" fontAlgn="base" latinLnBrk="0" hangingPunct="1">
                        <a:lnSpc>
                          <a:spcPct val="100000"/>
                        </a:lnSpc>
                        <a:spcBef>
                          <a:spcPct val="20000"/>
                        </a:spcBef>
                        <a:spcAft>
                          <a:spcPct val="0"/>
                        </a:spcAft>
                        <a:buClr>
                          <a:schemeClr val="tx1"/>
                        </a:buClr>
                        <a:buSzTx/>
                        <a:buFont typeface="Arial" charset="0"/>
                        <a:buChar char="–"/>
                        <a:tabLst/>
                      </a:pPr>
                      <a:r>
                        <a:rPr kumimoji="0" lang="en-US" sz="1300" b="1" i="0" u="none" strike="noStrike" cap="none" normalizeH="0" baseline="0" dirty="0" smtClean="0">
                          <a:ln>
                            <a:noFill/>
                          </a:ln>
                          <a:solidFill>
                            <a:schemeClr val="tx1"/>
                          </a:solidFill>
                          <a:effectLst/>
                          <a:latin typeface="Arial" charset="0"/>
                        </a:rPr>
                        <a:t>Reports:</a:t>
                      </a:r>
                      <a:r>
                        <a:rPr kumimoji="0" lang="en-US" sz="1300" b="0" i="0" u="none" strike="noStrike" cap="none" normalizeH="0" baseline="0" dirty="0" smtClean="0">
                          <a:ln>
                            <a:noFill/>
                          </a:ln>
                          <a:solidFill>
                            <a:schemeClr val="tx1"/>
                          </a:solidFill>
                          <a:effectLst/>
                          <a:latin typeface="Arial" charset="0"/>
                        </a:rPr>
                        <a:t> sales and marketing, engineering, manufacturing, finance and production</a:t>
                      </a:r>
                    </a:p>
                    <a:p>
                      <a:pPr marL="346075" marR="0" lvl="1" indent="-176213" algn="l" defTabSz="914400" rtl="0" eaLnBrk="1" fontAlgn="base" latinLnBrk="0" hangingPunct="1">
                        <a:lnSpc>
                          <a:spcPct val="100000"/>
                        </a:lnSpc>
                        <a:spcBef>
                          <a:spcPct val="20000"/>
                        </a:spcBef>
                        <a:spcAft>
                          <a:spcPct val="0"/>
                        </a:spcAft>
                        <a:buClr>
                          <a:schemeClr val="tx1"/>
                        </a:buClr>
                        <a:buSzTx/>
                        <a:buFont typeface="Arial" charset="0"/>
                        <a:buChar char="–"/>
                        <a:tabLst/>
                      </a:pPr>
                      <a:r>
                        <a:rPr kumimoji="0" lang="en-US" sz="1300" b="1" i="0" u="none" strike="noStrike" cap="none" normalizeH="0" baseline="0" dirty="0" smtClean="0">
                          <a:ln>
                            <a:noFill/>
                          </a:ln>
                          <a:solidFill>
                            <a:schemeClr val="tx1"/>
                          </a:solidFill>
                          <a:effectLst/>
                          <a:latin typeface="Arial" charset="0"/>
                        </a:rPr>
                        <a:t>Applications:</a:t>
                      </a:r>
                      <a:r>
                        <a:rPr kumimoji="0" lang="en-US" sz="1300" b="0" i="0" u="none" strike="noStrike" cap="none" normalizeH="0" baseline="0" dirty="0" smtClean="0">
                          <a:ln>
                            <a:noFill/>
                          </a:ln>
                          <a:solidFill>
                            <a:schemeClr val="tx1"/>
                          </a:solidFill>
                          <a:effectLst/>
                          <a:latin typeface="Arial" charset="0"/>
                        </a:rPr>
                        <a:t> LIFT MES,, procure to pay, LCS-MRO, MRO OSN, MRO TARS, EVMS, SAP upgrade</a:t>
                      </a:r>
                    </a:p>
                    <a:p>
                      <a:pPr marL="168275" marR="0" lvl="0" indent="-168275" algn="l" defTabSz="914400" rtl="0" eaLnBrk="1" fontAlgn="base" latinLnBrk="0" hangingPunct="1">
                        <a:lnSpc>
                          <a:spcPct val="100000"/>
                        </a:lnSpc>
                        <a:spcBef>
                          <a:spcPct val="20000"/>
                        </a:spcBef>
                        <a:spcAft>
                          <a:spcPct val="0"/>
                        </a:spcAft>
                        <a:buClr>
                          <a:schemeClr val="tx1"/>
                        </a:buClr>
                        <a:buSzTx/>
                        <a:buFont typeface="Arial" pitchFamily="34" charset="0"/>
                        <a:buChar char="•"/>
                        <a:tabLst/>
                      </a:pPr>
                      <a:endParaRPr kumimoji="0" lang="en-US" sz="1200" b="0" i="0" u="none" strike="noStrike" cap="none" normalizeH="0" baseline="0" dirty="0" smtClean="0">
                        <a:ln>
                          <a:noFill/>
                        </a:ln>
                        <a:solidFill>
                          <a:schemeClr val="tx1"/>
                        </a:solidFill>
                        <a:effectLst/>
                        <a:latin typeface="Arial" charset="0"/>
                      </a:endParaRPr>
                    </a:p>
                    <a:p>
                      <a:pPr marL="168275" marR="0" lvl="0" indent="-168275" algn="l" defTabSz="914400" rtl="0" eaLnBrk="1" fontAlgn="base" latinLnBrk="0" hangingPunct="1">
                        <a:lnSpc>
                          <a:spcPct val="100000"/>
                        </a:lnSpc>
                        <a:spcBef>
                          <a:spcPct val="20000"/>
                        </a:spcBef>
                        <a:spcAft>
                          <a:spcPct val="0"/>
                        </a:spcAft>
                        <a:buClr>
                          <a:schemeClr val="tx1"/>
                        </a:buClr>
                        <a:buSzTx/>
                        <a:buFont typeface="Arial" pitchFamily="34" charset="0"/>
                        <a:buChar char="•"/>
                        <a:tabLst/>
                      </a:pPr>
                      <a:endParaRPr kumimoji="0" lang="en-US" sz="1200" b="0" i="0" u="none" strike="noStrike" cap="none" normalizeH="0" baseline="0" dirty="0" smtClean="0">
                        <a:ln>
                          <a:noFill/>
                        </a:ln>
                        <a:solidFill>
                          <a:schemeClr val="tx1"/>
                        </a:solidFill>
                        <a:effectLst/>
                        <a:latin typeface="Arial" charset="0"/>
                      </a:endParaRPr>
                    </a:p>
                  </a:txBody>
                  <a:tcPr marL="45720" marR="4572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4074134395"/>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1028"/>
          <p:cNvSpPr>
            <a:spLocks noGrp="1" noChangeArrowheads="1"/>
          </p:cNvSpPr>
          <p:nvPr>
            <p:ph type="title"/>
          </p:nvPr>
        </p:nvSpPr>
        <p:spPr/>
        <p:txBody>
          <a:bodyPr/>
          <a:lstStyle/>
          <a:p>
            <a:r>
              <a:rPr lang="en-US" dirty="0" smtClean="0"/>
              <a:t>OLTP vs OLAP</a:t>
            </a:r>
          </a:p>
        </p:txBody>
      </p:sp>
      <p:grpSp>
        <p:nvGrpSpPr>
          <p:cNvPr id="14" name="Group 13"/>
          <p:cNvGrpSpPr/>
          <p:nvPr/>
        </p:nvGrpSpPr>
        <p:grpSpPr>
          <a:xfrm>
            <a:off x="416453" y="1219200"/>
            <a:ext cx="4117446" cy="4979983"/>
            <a:chOff x="393698" y="1376360"/>
            <a:chExt cx="3997326" cy="4932365"/>
          </a:xfrm>
        </p:grpSpPr>
        <p:sp>
          <p:nvSpPr>
            <p:cNvPr id="15" name="Text Box 10"/>
            <p:cNvSpPr txBox="1">
              <a:spLocks noChangeArrowheads="1"/>
            </p:cNvSpPr>
            <p:nvPr>
              <p:custDataLst>
                <p:tags r:id="rId2"/>
              </p:custDataLst>
            </p:nvPr>
          </p:nvSpPr>
          <p:spPr bwMode="auto">
            <a:xfrm>
              <a:off x="393699" y="1376360"/>
              <a:ext cx="3997325" cy="443561"/>
            </a:xfrm>
            <a:prstGeom prst="rect">
              <a:avLst/>
            </a:prstGeom>
            <a:solidFill>
              <a:srgbClr val="00A1DE"/>
            </a:solidFill>
            <a:ln w="12700" algn="ctr">
              <a:noFill/>
              <a:miter lim="800000"/>
              <a:headEnd/>
              <a:tailEnd type="none" w="sm" len="med"/>
            </a:ln>
          </p:spPr>
          <p:txBody>
            <a:bodyPr lIns="36000" tIns="36000" rIns="36000" bIns="36000" anchor="ctr" anchorCtr="1"/>
            <a:lstStyle/>
            <a:p>
              <a:pPr algn="ctr" defTabSz="957263"/>
              <a:r>
                <a:rPr lang="en-US" sz="1400" b="1" dirty="0">
                  <a:solidFill>
                    <a:schemeClr val="bg1"/>
                  </a:solidFill>
                </a:rPr>
                <a:t>OLTP (On-line Transaction Processing)</a:t>
              </a:r>
            </a:p>
          </p:txBody>
        </p:sp>
        <p:sp>
          <p:nvSpPr>
            <p:cNvPr id="16" name="Text Placeholder 5"/>
            <p:cNvSpPr txBox="1">
              <a:spLocks/>
            </p:cNvSpPr>
            <p:nvPr/>
          </p:nvSpPr>
          <p:spPr>
            <a:xfrm>
              <a:off x="393698" y="1819921"/>
              <a:ext cx="3997325" cy="4488804"/>
            </a:xfrm>
            <a:prstGeom prst="rect">
              <a:avLst/>
            </a:prstGeom>
            <a:solidFill>
              <a:srgbClr val="DCDCDC"/>
            </a:solidFill>
            <a:ln w="12700">
              <a:noFill/>
            </a:ln>
          </p:spPr>
          <p:txBody>
            <a:bodyPr wrap="square" lIns="109728" tIns="146304" rIns="109728" bIns="45720"/>
            <a:lstStyle>
              <a:lvl1pPr marL="0" indent="0" algn="l" defTabSz="957263" rtl="0" eaLnBrk="1" fontAlgn="base" hangingPunct="1">
                <a:lnSpc>
                  <a:spcPct val="100000"/>
                </a:lnSpc>
                <a:spcBef>
                  <a:spcPts val="400"/>
                </a:spcBef>
                <a:spcAft>
                  <a:spcPts val="0"/>
                </a:spcAft>
                <a:buFont typeface="Arial" charset="0"/>
                <a:defRPr lang="en-US" sz="1400" kern="1200">
                  <a:solidFill>
                    <a:schemeClr val="tx2"/>
                  </a:solidFill>
                  <a:latin typeface="+mn-lt"/>
                  <a:ea typeface="+mn-ea"/>
                  <a:cs typeface="+mn-cs"/>
                </a:defRPr>
              </a:lvl1pPr>
              <a:lvl2pPr marL="180000" indent="-180000" algn="l" defTabSz="957263" rtl="0" eaLnBrk="1" fontAlgn="base" hangingPunct="1">
                <a:lnSpc>
                  <a:spcPct val="100000"/>
                </a:lnSpc>
                <a:spcBef>
                  <a:spcPts val="400"/>
                </a:spcBef>
                <a:spcAft>
                  <a:spcPts val="0"/>
                </a:spcAft>
                <a:buFont typeface="Arial" charset="0"/>
                <a:buChar char="•"/>
                <a:defRPr lang="en-US" sz="1400" kern="1200">
                  <a:solidFill>
                    <a:schemeClr val="tx2"/>
                  </a:solidFill>
                  <a:latin typeface="+mn-lt"/>
                  <a:ea typeface="+mj-ea"/>
                  <a:cs typeface="+mj-cs"/>
                </a:defRPr>
              </a:lvl2pPr>
              <a:lvl3pPr marL="36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3pPr>
              <a:lvl4pPr marL="54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4pPr>
              <a:lvl5pPr marL="720000" indent="-179388" algn="l" defTabSz="957263" rtl="0" eaLnBrk="1" fontAlgn="base" hangingPunct="1">
                <a:lnSpc>
                  <a:spcPct val="100000"/>
                </a:lnSpc>
                <a:spcBef>
                  <a:spcPts val="400"/>
                </a:spcBef>
                <a:spcAft>
                  <a:spcPts val="0"/>
                </a:spcAft>
                <a:buFont typeface="Arial" charset="0"/>
                <a:buChar char="‒"/>
                <a:defRPr lang="en-GB" sz="1200" kern="1200">
                  <a:solidFill>
                    <a:schemeClr val="tx2"/>
                  </a:solidFill>
                  <a:latin typeface="+mn-lt"/>
                  <a:ea typeface="+mj-ea"/>
                  <a:cs typeface="+mj-cs"/>
                </a:defRPr>
              </a:lvl5pPr>
              <a:lvl6pPr marL="900000" indent="-180000" algn="l" defTabSz="859512" rtl="0" eaLnBrk="1" latinLnBrk="0" hangingPunct="1">
                <a:lnSpc>
                  <a:spcPct val="100000"/>
                </a:lnSpc>
                <a:spcBef>
                  <a:spcPts val="400"/>
                </a:spcBef>
                <a:spcAft>
                  <a:spcPts val="0"/>
                </a:spcAft>
                <a:buFont typeface="Arial" pitchFamily="34" charset="0"/>
                <a:buChar char="•"/>
                <a:defRPr sz="1200" kern="1200" baseline="0">
                  <a:solidFill>
                    <a:schemeClr val="accent1"/>
                  </a:solidFill>
                  <a:latin typeface="+mn-lt"/>
                  <a:ea typeface="+mn-ea"/>
                  <a:cs typeface="+mn-cs"/>
                </a:defRPr>
              </a:lvl6pPr>
              <a:lvl7pPr marL="108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7pPr>
              <a:lvl8pPr marL="126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8pPr>
              <a:lvl9pPr marL="144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9pPr>
            </a:lstStyle>
            <a:p>
              <a:pPr lvl="1">
                <a:spcBef>
                  <a:spcPts val="0"/>
                </a:spcBef>
                <a:spcAft>
                  <a:spcPts val="600"/>
                </a:spcAft>
              </a:pPr>
              <a:r>
                <a:rPr lang="en-US" sz="1600" dirty="0" smtClean="0"/>
                <a:t>Characterized </a:t>
              </a:r>
              <a:r>
                <a:rPr lang="en-US" sz="1600" dirty="0"/>
                <a:t>by a large number of short on-line transactions (INSERT, UPDATE, DELETE). </a:t>
              </a:r>
              <a:endParaRPr lang="en-US" sz="1600" dirty="0" smtClean="0"/>
            </a:p>
            <a:p>
              <a:pPr lvl="1">
                <a:spcBef>
                  <a:spcPts val="0"/>
                </a:spcBef>
                <a:spcAft>
                  <a:spcPts val="600"/>
                </a:spcAft>
              </a:pPr>
              <a:endParaRPr lang="en-US" sz="1600" dirty="0" smtClean="0"/>
            </a:p>
            <a:p>
              <a:pPr lvl="1">
                <a:spcBef>
                  <a:spcPts val="0"/>
                </a:spcBef>
                <a:spcAft>
                  <a:spcPts val="600"/>
                </a:spcAft>
              </a:pPr>
              <a:r>
                <a:rPr lang="en-US" sz="1600" dirty="0" smtClean="0"/>
                <a:t>Fast </a:t>
              </a:r>
              <a:r>
                <a:rPr lang="en-US" sz="1600" dirty="0"/>
                <a:t>query </a:t>
              </a:r>
              <a:r>
                <a:rPr lang="en-US" sz="1600" dirty="0" smtClean="0"/>
                <a:t>processing</a:t>
              </a:r>
            </a:p>
            <a:p>
              <a:pPr lvl="1">
                <a:spcBef>
                  <a:spcPts val="0"/>
                </a:spcBef>
                <a:spcAft>
                  <a:spcPts val="600"/>
                </a:spcAft>
              </a:pPr>
              <a:endParaRPr lang="en-US" sz="1600" dirty="0" smtClean="0"/>
            </a:p>
            <a:p>
              <a:pPr lvl="1">
                <a:spcBef>
                  <a:spcPts val="0"/>
                </a:spcBef>
                <a:spcAft>
                  <a:spcPts val="600"/>
                </a:spcAft>
              </a:pPr>
              <a:endParaRPr lang="en-US" sz="1600" dirty="0" smtClean="0"/>
            </a:p>
            <a:p>
              <a:pPr lvl="1">
                <a:spcBef>
                  <a:spcPts val="0"/>
                </a:spcBef>
                <a:spcAft>
                  <a:spcPts val="600"/>
                </a:spcAft>
              </a:pPr>
              <a:r>
                <a:rPr lang="en-US" sz="1600" dirty="0" smtClean="0"/>
                <a:t>Maintaining </a:t>
              </a:r>
              <a:r>
                <a:rPr lang="en-US" sz="1600" dirty="0"/>
                <a:t>data integrity in multi-access environments </a:t>
              </a:r>
              <a:endParaRPr lang="en-US" sz="1600" dirty="0" smtClean="0"/>
            </a:p>
            <a:p>
              <a:pPr lvl="1">
                <a:spcBef>
                  <a:spcPts val="0"/>
                </a:spcBef>
                <a:spcAft>
                  <a:spcPts val="600"/>
                </a:spcAft>
              </a:pPr>
              <a:endParaRPr lang="en-US" sz="1600" dirty="0" smtClean="0"/>
            </a:p>
            <a:p>
              <a:pPr lvl="1">
                <a:spcBef>
                  <a:spcPts val="0"/>
                </a:spcBef>
                <a:spcAft>
                  <a:spcPts val="600"/>
                </a:spcAft>
              </a:pPr>
              <a:r>
                <a:rPr lang="en-US" sz="1600" dirty="0" smtClean="0">
                  <a:solidFill>
                    <a:srgbClr val="313131"/>
                  </a:solidFill>
                </a:rPr>
                <a:t>System designed to handle a high volume transaction per second</a:t>
              </a:r>
            </a:p>
          </p:txBody>
        </p:sp>
      </p:grpSp>
      <p:grpSp>
        <p:nvGrpSpPr>
          <p:cNvPr id="17" name="Group 16"/>
          <p:cNvGrpSpPr/>
          <p:nvPr/>
        </p:nvGrpSpPr>
        <p:grpSpPr>
          <a:xfrm>
            <a:off x="4724400" y="1219200"/>
            <a:ext cx="4117446" cy="4979983"/>
            <a:chOff x="393698" y="1376360"/>
            <a:chExt cx="3997326" cy="4932365"/>
          </a:xfrm>
        </p:grpSpPr>
        <p:sp>
          <p:nvSpPr>
            <p:cNvPr id="18" name="Text Box 10"/>
            <p:cNvSpPr txBox="1">
              <a:spLocks noChangeArrowheads="1"/>
            </p:cNvSpPr>
            <p:nvPr>
              <p:custDataLst>
                <p:tags r:id="rId1"/>
              </p:custDataLst>
            </p:nvPr>
          </p:nvSpPr>
          <p:spPr bwMode="auto">
            <a:xfrm>
              <a:off x="393699" y="1376360"/>
              <a:ext cx="3997325" cy="443561"/>
            </a:xfrm>
            <a:prstGeom prst="rect">
              <a:avLst/>
            </a:prstGeom>
            <a:solidFill>
              <a:srgbClr val="00A1DE"/>
            </a:solidFill>
            <a:ln w="12700" algn="ctr">
              <a:noFill/>
              <a:miter lim="800000"/>
              <a:headEnd/>
              <a:tailEnd type="none" w="sm" len="med"/>
            </a:ln>
          </p:spPr>
          <p:txBody>
            <a:bodyPr lIns="36000" tIns="36000" rIns="36000" bIns="36000" anchor="ctr" anchorCtr="1"/>
            <a:lstStyle/>
            <a:p>
              <a:pPr algn="ctr" defTabSz="957263"/>
              <a:r>
                <a:rPr lang="en-US" sz="1400" b="1" dirty="0">
                  <a:solidFill>
                    <a:schemeClr val="bg1"/>
                  </a:solidFill>
                </a:rPr>
                <a:t>OLAP (On-line Analytical Processing)</a:t>
              </a:r>
            </a:p>
          </p:txBody>
        </p:sp>
        <p:sp>
          <p:nvSpPr>
            <p:cNvPr id="19" name="Text Placeholder 5"/>
            <p:cNvSpPr txBox="1">
              <a:spLocks/>
            </p:cNvSpPr>
            <p:nvPr/>
          </p:nvSpPr>
          <p:spPr>
            <a:xfrm>
              <a:off x="393698" y="1819921"/>
              <a:ext cx="3997325" cy="4488804"/>
            </a:xfrm>
            <a:prstGeom prst="rect">
              <a:avLst/>
            </a:prstGeom>
            <a:solidFill>
              <a:srgbClr val="DCDCDC"/>
            </a:solidFill>
            <a:ln w="12700">
              <a:noFill/>
            </a:ln>
          </p:spPr>
          <p:txBody>
            <a:bodyPr wrap="square" lIns="109728" tIns="146304" rIns="109728" bIns="45720"/>
            <a:lstStyle>
              <a:lvl1pPr marL="0" indent="0" algn="l" defTabSz="957263" rtl="0" eaLnBrk="1" fontAlgn="base" hangingPunct="1">
                <a:lnSpc>
                  <a:spcPct val="100000"/>
                </a:lnSpc>
                <a:spcBef>
                  <a:spcPts val="400"/>
                </a:spcBef>
                <a:spcAft>
                  <a:spcPts val="0"/>
                </a:spcAft>
                <a:buFont typeface="Arial" charset="0"/>
                <a:defRPr lang="en-US" sz="1400" kern="1200">
                  <a:solidFill>
                    <a:schemeClr val="tx2"/>
                  </a:solidFill>
                  <a:latin typeface="+mn-lt"/>
                  <a:ea typeface="+mn-ea"/>
                  <a:cs typeface="+mn-cs"/>
                </a:defRPr>
              </a:lvl1pPr>
              <a:lvl2pPr marL="180000" indent="-180000" algn="l" defTabSz="957263" rtl="0" eaLnBrk="1" fontAlgn="base" hangingPunct="1">
                <a:lnSpc>
                  <a:spcPct val="100000"/>
                </a:lnSpc>
                <a:spcBef>
                  <a:spcPts val="400"/>
                </a:spcBef>
                <a:spcAft>
                  <a:spcPts val="0"/>
                </a:spcAft>
                <a:buFont typeface="Arial" charset="0"/>
                <a:buChar char="•"/>
                <a:defRPr lang="en-US" sz="1400" kern="1200">
                  <a:solidFill>
                    <a:schemeClr val="tx2"/>
                  </a:solidFill>
                  <a:latin typeface="+mn-lt"/>
                  <a:ea typeface="+mj-ea"/>
                  <a:cs typeface="+mj-cs"/>
                </a:defRPr>
              </a:lvl2pPr>
              <a:lvl3pPr marL="36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3pPr>
              <a:lvl4pPr marL="54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4pPr>
              <a:lvl5pPr marL="720000" indent="-179388" algn="l" defTabSz="957263" rtl="0" eaLnBrk="1" fontAlgn="base" hangingPunct="1">
                <a:lnSpc>
                  <a:spcPct val="100000"/>
                </a:lnSpc>
                <a:spcBef>
                  <a:spcPts val="400"/>
                </a:spcBef>
                <a:spcAft>
                  <a:spcPts val="0"/>
                </a:spcAft>
                <a:buFont typeface="Arial" charset="0"/>
                <a:buChar char="‒"/>
                <a:defRPr lang="en-GB" sz="1200" kern="1200">
                  <a:solidFill>
                    <a:schemeClr val="tx2"/>
                  </a:solidFill>
                  <a:latin typeface="+mn-lt"/>
                  <a:ea typeface="+mj-ea"/>
                  <a:cs typeface="+mj-cs"/>
                </a:defRPr>
              </a:lvl5pPr>
              <a:lvl6pPr marL="900000" indent="-180000" algn="l" defTabSz="859512" rtl="0" eaLnBrk="1" latinLnBrk="0" hangingPunct="1">
                <a:lnSpc>
                  <a:spcPct val="100000"/>
                </a:lnSpc>
                <a:spcBef>
                  <a:spcPts val="400"/>
                </a:spcBef>
                <a:spcAft>
                  <a:spcPts val="0"/>
                </a:spcAft>
                <a:buFont typeface="Arial" pitchFamily="34" charset="0"/>
                <a:buChar char="•"/>
                <a:defRPr sz="1200" kern="1200" baseline="0">
                  <a:solidFill>
                    <a:schemeClr val="accent1"/>
                  </a:solidFill>
                  <a:latin typeface="+mn-lt"/>
                  <a:ea typeface="+mn-ea"/>
                  <a:cs typeface="+mn-cs"/>
                </a:defRPr>
              </a:lvl6pPr>
              <a:lvl7pPr marL="108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7pPr>
              <a:lvl8pPr marL="126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8pPr>
              <a:lvl9pPr marL="144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9pPr>
            </a:lstStyle>
            <a:p>
              <a:pPr marL="171450" indent="-171450">
                <a:buFont typeface="Arial" panose="020B0604020202020204" pitchFamily="34" charset="0"/>
                <a:buChar char="•"/>
              </a:pPr>
              <a:r>
                <a:rPr lang="en-US" sz="1600" dirty="0" smtClean="0"/>
                <a:t>Characterized </a:t>
              </a:r>
              <a:r>
                <a:rPr lang="en-US" sz="1600" dirty="0"/>
                <a:t>by relatively low volume of transactions</a:t>
              </a:r>
              <a:r>
                <a:rPr lang="en-US" sz="1600" dirty="0" smtClean="0"/>
                <a:t>.</a:t>
              </a:r>
            </a:p>
            <a:p>
              <a:endParaRPr lang="en-US" sz="1600" dirty="0" smtClean="0"/>
            </a:p>
            <a:p>
              <a:endParaRPr lang="en-US" sz="1600" dirty="0" smtClean="0"/>
            </a:p>
            <a:p>
              <a:pPr marL="171450" indent="-171450">
                <a:buFont typeface="Arial" panose="020B0604020202020204" pitchFamily="34" charset="0"/>
                <a:buChar char="•"/>
              </a:pPr>
              <a:r>
                <a:rPr lang="en-US" sz="1600" dirty="0" smtClean="0"/>
                <a:t> </a:t>
              </a:r>
              <a:r>
                <a:rPr lang="en-US" sz="1600" dirty="0"/>
                <a:t>Queries are often </a:t>
              </a:r>
              <a:r>
                <a:rPr lang="en-US" sz="1600" dirty="0" smtClean="0"/>
                <a:t>complex </a:t>
              </a:r>
              <a:r>
                <a:rPr lang="en-US" sz="1600" dirty="0"/>
                <a:t>and involve aggregations. </a:t>
              </a:r>
              <a:endParaRPr lang="en-US" sz="1600" dirty="0" smtClean="0"/>
            </a:p>
            <a:p>
              <a:pPr marL="171450" indent="-171450">
                <a:buFont typeface="Arial" panose="020B0604020202020204" pitchFamily="34" charset="0"/>
                <a:buChar char="•"/>
              </a:pPr>
              <a:endParaRPr lang="en-US" sz="1600" dirty="0" smtClean="0"/>
            </a:p>
            <a:p>
              <a:pPr marL="171450" indent="-171450">
                <a:buFont typeface="Arial" panose="020B0604020202020204" pitchFamily="34" charset="0"/>
                <a:buChar char="•"/>
              </a:pPr>
              <a:r>
                <a:rPr lang="en-US" sz="1600" dirty="0" smtClean="0"/>
                <a:t>OLAP </a:t>
              </a:r>
              <a:r>
                <a:rPr lang="en-US" sz="1600" dirty="0"/>
                <a:t>applications are widely used by Data Mining techniques. </a:t>
              </a:r>
              <a:endParaRPr lang="en-US" sz="1600" dirty="0" smtClean="0"/>
            </a:p>
            <a:p>
              <a:pPr marL="171450" indent="-171450">
                <a:buFont typeface="Arial" panose="020B0604020202020204" pitchFamily="34" charset="0"/>
                <a:buChar char="•"/>
              </a:pPr>
              <a:endParaRPr lang="en-US" sz="1600" dirty="0" smtClean="0"/>
            </a:p>
            <a:p>
              <a:pPr marL="171450" indent="-171450">
                <a:buFont typeface="Arial" panose="020B0604020202020204" pitchFamily="34" charset="0"/>
                <a:buChar char="•"/>
              </a:pPr>
              <a:r>
                <a:rPr lang="en-US" sz="1600" dirty="0" smtClean="0"/>
                <a:t>In OLAP </a:t>
              </a:r>
              <a:r>
                <a:rPr lang="en-US" sz="1600" dirty="0"/>
                <a:t>database there is aggregated, historical data, stored in multi-dimensional schemas (usually star schema)</a:t>
              </a:r>
            </a:p>
          </p:txBody>
        </p:sp>
      </p:grpSp>
    </p:spTree>
    <p:extLst>
      <p:ext uri="{BB962C8B-B14F-4D97-AF65-F5344CB8AC3E}">
        <p14:creationId xmlns:p14="http://schemas.microsoft.com/office/powerpoint/2010/main" val="3087604301"/>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OLTP vs OLAP</a:t>
            </a:r>
            <a:endParaRPr lang="en-US" dirty="0"/>
          </a:p>
        </p:txBody>
      </p:sp>
      <p:sp>
        <p:nvSpPr>
          <p:cNvPr id="4" name="Footer Placeholder 3"/>
          <p:cNvSpPr>
            <a:spLocks noGrp="1"/>
          </p:cNvSpPr>
          <p:nvPr>
            <p:ph type="ftr" sz="quarter" idx="3"/>
          </p:nvPr>
        </p:nvSpPr>
        <p:spPr/>
        <p:txBody>
          <a:bodyPr/>
          <a:lstStyle/>
          <a:p>
            <a:r>
              <a:rPr lang="en-US" smtClean="0"/>
              <a:t> © 2014 Deloitte Touche Tohmatsu India Private Limited</a:t>
            </a:r>
            <a:endParaRPr lang="en-US" dirty="0"/>
          </a:p>
        </p:txBody>
      </p:sp>
      <p:sp>
        <p:nvSpPr>
          <p:cNvPr id="5" name="Slide Number Placeholder 4"/>
          <p:cNvSpPr>
            <a:spLocks noGrp="1"/>
          </p:cNvSpPr>
          <p:nvPr>
            <p:ph type="sldNum" sz="quarter" idx="4"/>
          </p:nvPr>
        </p:nvSpPr>
        <p:spPr/>
        <p:txBody>
          <a:bodyPr/>
          <a:lstStyle/>
          <a:p>
            <a:fld id="{95CC1D26-A9BD-4BDE-BDD9-08EDBAE96860}" type="slidenum">
              <a:rPr lang="en-GB" smtClean="0"/>
              <a:pPr/>
              <a:t>9</a:t>
            </a:fld>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1726635556"/>
              </p:ext>
            </p:extLst>
          </p:nvPr>
        </p:nvGraphicFramePr>
        <p:xfrm>
          <a:off x="440216" y="914400"/>
          <a:ext cx="8237959" cy="5251448"/>
        </p:xfrm>
        <a:graphic>
          <a:graphicData uri="http://schemas.openxmlformats.org/drawingml/2006/table">
            <a:tbl>
              <a:tblPr firstRow="1" bandRow="1">
                <a:tableStyleId>{00A15C55-8517-42AA-B614-E9B94910E393}</a:tableStyleId>
              </a:tblPr>
              <a:tblGrid>
                <a:gridCol w="931384"/>
                <a:gridCol w="3414627"/>
                <a:gridCol w="3891948"/>
              </a:tblGrid>
              <a:tr h="310172">
                <a:tc>
                  <a:txBody>
                    <a:bodyPr/>
                    <a:lstStyle/>
                    <a:p>
                      <a:pPr algn="l" fontAlgn="ctr"/>
                      <a:endParaRPr lang="en-US" sz="1400" b="0" i="0" u="none" strike="noStrike" dirty="0">
                        <a:solidFill>
                          <a:srgbClr val="000000"/>
                        </a:solidFill>
                        <a:effectLst/>
                        <a:latin typeface="+mn-lt"/>
                      </a:endParaRPr>
                    </a:p>
                  </a:txBody>
                  <a:tcPr marL="9599" marR="9599" marT="9599" marB="0" anchor="ctr"/>
                </a:tc>
                <a:tc>
                  <a:txBody>
                    <a:bodyPr/>
                    <a:lstStyle/>
                    <a:p>
                      <a:pPr algn="ctr" fontAlgn="ctr"/>
                      <a:r>
                        <a:rPr lang="en-US" sz="1400" u="none" strike="noStrike" dirty="0">
                          <a:effectLst/>
                          <a:latin typeface="+mn-lt"/>
                        </a:rPr>
                        <a:t>OLTP</a:t>
                      </a:r>
                      <a:endParaRPr lang="en-US" sz="1400" b="1" i="0" u="none" strike="noStrike" dirty="0">
                        <a:solidFill>
                          <a:srgbClr val="FFFFFF"/>
                        </a:solidFill>
                        <a:effectLst/>
                        <a:latin typeface="+mn-lt"/>
                      </a:endParaRPr>
                    </a:p>
                  </a:txBody>
                  <a:tcPr marL="9599" marR="9599" marT="9599" marB="0" anchor="ctr"/>
                </a:tc>
                <a:tc>
                  <a:txBody>
                    <a:bodyPr/>
                    <a:lstStyle/>
                    <a:p>
                      <a:pPr algn="ctr" fontAlgn="ctr"/>
                      <a:r>
                        <a:rPr lang="en-US" sz="1400" u="none" strike="noStrike" dirty="0">
                          <a:effectLst/>
                          <a:latin typeface="+mn-lt"/>
                        </a:rPr>
                        <a:t>OLAP</a:t>
                      </a:r>
                      <a:endParaRPr lang="en-US" sz="1400" b="1" i="0" u="none" strike="noStrike" dirty="0">
                        <a:solidFill>
                          <a:srgbClr val="FFFFFF"/>
                        </a:solidFill>
                        <a:effectLst/>
                        <a:latin typeface="+mn-lt"/>
                      </a:endParaRPr>
                    </a:p>
                  </a:txBody>
                  <a:tcPr marL="9599" marR="9599" marT="9599" marB="0" anchor="ctr"/>
                </a:tc>
              </a:tr>
              <a:tr h="472506">
                <a:tc>
                  <a:txBody>
                    <a:bodyPr/>
                    <a:lstStyle/>
                    <a:p>
                      <a:pPr algn="l" fontAlgn="ctr"/>
                      <a:r>
                        <a:rPr lang="en-US" sz="1050" u="none" strike="noStrike">
                          <a:effectLst/>
                          <a:latin typeface="+mn-lt"/>
                        </a:rPr>
                        <a:t>Source of data</a:t>
                      </a:r>
                      <a:endParaRPr lang="en-US" sz="1050" b="0" i="0" u="none" strike="noStrike">
                        <a:solidFill>
                          <a:srgbClr val="002776"/>
                        </a:solidFill>
                        <a:effectLst/>
                        <a:latin typeface="+mn-lt"/>
                      </a:endParaRPr>
                    </a:p>
                  </a:txBody>
                  <a:tcPr marL="9599" marR="9599" marT="9599" marB="0" anchor="ctr"/>
                </a:tc>
                <a:tc>
                  <a:txBody>
                    <a:bodyPr/>
                    <a:lstStyle/>
                    <a:p>
                      <a:pPr algn="l" fontAlgn="ctr"/>
                      <a:r>
                        <a:rPr lang="en-US" sz="1050" u="none" strike="noStrike">
                          <a:effectLst/>
                          <a:latin typeface="+mn-lt"/>
                        </a:rPr>
                        <a:t>Operational data; OLTPs are the original source of the data.</a:t>
                      </a:r>
                      <a:endParaRPr lang="en-US" sz="1050" b="0" i="0" u="none" strike="noStrike">
                        <a:solidFill>
                          <a:srgbClr val="002776"/>
                        </a:solidFill>
                        <a:effectLst/>
                        <a:latin typeface="+mn-lt"/>
                      </a:endParaRPr>
                    </a:p>
                  </a:txBody>
                  <a:tcPr marL="9599" marR="9599" marT="9599" marB="0" anchor="ctr"/>
                </a:tc>
                <a:tc>
                  <a:txBody>
                    <a:bodyPr/>
                    <a:lstStyle/>
                    <a:p>
                      <a:pPr algn="l" fontAlgn="ctr"/>
                      <a:r>
                        <a:rPr lang="en-US" sz="1050" u="none" strike="noStrike" dirty="0">
                          <a:effectLst/>
                          <a:latin typeface="+mn-lt"/>
                        </a:rPr>
                        <a:t>Consolidation data; OLAP data comes from the various OLTP Databases</a:t>
                      </a:r>
                      <a:endParaRPr lang="en-US" sz="1050" b="0" i="0" u="none" strike="noStrike" dirty="0">
                        <a:solidFill>
                          <a:srgbClr val="002776"/>
                        </a:solidFill>
                        <a:effectLst/>
                        <a:latin typeface="+mn-lt"/>
                      </a:endParaRPr>
                    </a:p>
                  </a:txBody>
                  <a:tcPr marL="9599" marR="9599" marT="9599" marB="0" anchor="ctr"/>
                </a:tc>
              </a:tr>
              <a:tr h="472506">
                <a:tc>
                  <a:txBody>
                    <a:bodyPr/>
                    <a:lstStyle/>
                    <a:p>
                      <a:pPr algn="l" fontAlgn="ctr"/>
                      <a:r>
                        <a:rPr lang="en-US" sz="1050" u="none" strike="noStrike">
                          <a:effectLst/>
                          <a:latin typeface="+mn-lt"/>
                        </a:rPr>
                        <a:t>Purpose of data</a:t>
                      </a:r>
                      <a:endParaRPr lang="en-US" sz="1050" b="0" i="0" u="none" strike="noStrike">
                        <a:solidFill>
                          <a:srgbClr val="002776"/>
                        </a:solidFill>
                        <a:effectLst/>
                        <a:latin typeface="+mn-lt"/>
                      </a:endParaRPr>
                    </a:p>
                  </a:txBody>
                  <a:tcPr marL="9599" marR="9599" marT="9599" marB="0" anchor="ctr"/>
                </a:tc>
                <a:tc>
                  <a:txBody>
                    <a:bodyPr/>
                    <a:lstStyle/>
                    <a:p>
                      <a:pPr algn="l" fontAlgn="ctr"/>
                      <a:r>
                        <a:rPr lang="en-US" sz="1050" u="none" strike="noStrike" dirty="0">
                          <a:effectLst/>
                          <a:latin typeface="+mn-lt"/>
                        </a:rPr>
                        <a:t>To control and </a:t>
                      </a:r>
                      <a:r>
                        <a:rPr lang="en-US" sz="1100" u="none" strike="noStrike" dirty="0">
                          <a:effectLst/>
                          <a:latin typeface="+mn-lt"/>
                        </a:rPr>
                        <a:t>run</a:t>
                      </a:r>
                      <a:r>
                        <a:rPr lang="en-US" sz="1050" u="none" strike="noStrike" dirty="0">
                          <a:effectLst/>
                          <a:latin typeface="+mn-lt"/>
                        </a:rPr>
                        <a:t> fundamental business tasks</a:t>
                      </a:r>
                      <a:endParaRPr lang="en-US" sz="1050" b="0" i="0" u="none" strike="noStrike" dirty="0">
                        <a:solidFill>
                          <a:srgbClr val="002776"/>
                        </a:solidFill>
                        <a:effectLst/>
                        <a:latin typeface="+mn-lt"/>
                      </a:endParaRPr>
                    </a:p>
                  </a:txBody>
                  <a:tcPr marL="9599" marR="9599" marT="9599" marB="0" anchor="ctr"/>
                </a:tc>
                <a:tc>
                  <a:txBody>
                    <a:bodyPr/>
                    <a:lstStyle/>
                    <a:p>
                      <a:pPr algn="l" fontAlgn="ctr"/>
                      <a:r>
                        <a:rPr lang="en-US" sz="1050" u="none" strike="noStrike">
                          <a:effectLst/>
                          <a:latin typeface="+mn-lt"/>
                        </a:rPr>
                        <a:t>To help with planning, problem solving, and decision support</a:t>
                      </a:r>
                      <a:endParaRPr lang="en-US" sz="1050" b="0" i="0" u="none" strike="noStrike">
                        <a:solidFill>
                          <a:srgbClr val="002776"/>
                        </a:solidFill>
                        <a:effectLst/>
                        <a:latin typeface="+mn-lt"/>
                      </a:endParaRPr>
                    </a:p>
                  </a:txBody>
                  <a:tcPr marL="9599" marR="9599" marT="9599" marB="0" anchor="ctr"/>
                </a:tc>
              </a:tr>
              <a:tr h="472506">
                <a:tc>
                  <a:txBody>
                    <a:bodyPr/>
                    <a:lstStyle/>
                    <a:p>
                      <a:pPr algn="l" fontAlgn="ctr"/>
                      <a:r>
                        <a:rPr lang="en-US" sz="1050" u="none" strike="noStrike" dirty="0">
                          <a:effectLst/>
                          <a:latin typeface="+mn-lt"/>
                        </a:rPr>
                        <a:t>What the </a:t>
                      </a:r>
                      <a:r>
                        <a:rPr lang="en-US" sz="1050" u="none" strike="noStrike" dirty="0" smtClean="0">
                          <a:effectLst/>
                          <a:latin typeface="+mn-lt"/>
                        </a:rPr>
                        <a:t>data reveals </a:t>
                      </a:r>
                      <a:endParaRPr lang="en-US" sz="1050" b="0" i="0" u="none" strike="noStrike" dirty="0">
                        <a:solidFill>
                          <a:srgbClr val="002776"/>
                        </a:solidFill>
                        <a:effectLst/>
                        <a:latin typeface="+mn-lt"/>
                      </a:endParaRPr>
                    </a:p>
                  </a:txBody>
                  <a:tcPr marL="9599" marR="9599" marT="9599" marB="0" anchor="ctr"/>
                </a:tc>
                <a:tc>
                  <a:txBody>
                    <a:bodyPr/>
                    <a:lstStyle/>
                    <a:p>
                      <a:pPr algn="l" fontAlgn="ctr"/>
                      <a:r>
                        <a:rPr lang="en-US" sz="1050" u="none" strike="noStrike" dirty="0" smtClean="0">
                          <a:effectLst/>
                          <a:latin typeface="+mn-lt"/>
                        </a:rPr>
                        <a:t>A </a:t>
                      </a:r>
                      <a:r>
                        <a:rPr lang="en-US" sz="1050" u="none" strike="noStrike" dirty="0">
                          <a:effectLst/>
                          <a:latin typeface="+mn-lt"/>
                        </a:rPr>
                        <a:t>snapshot of ongoing business processes</a:t>
                      </a:r>
                      <a:endParaRPr lang="en-US" sz="1050" b="0" i="0" u="none" strike="noStrike" dirty="0">
                        <a:solidFill>
                          <a:srgbClr val="002776"/>
                        </a:solidFill>
                        <a:effectLst/>
                        <a:latin typeface="+mn-lt"/>
                      </a:endParaRPr>
                    </a:p>
                  </a:txBody>
                  <a:tcPr marL="9599" marR="9599" marT="9599" marB="0" anchor="ctr"/>
                </a:tc>
                <a:tc>
                  <a:txBody>
                    <a:bodyPr/>
                    <a:lstStyle/>
                    <a:p>
                      <a:pPr algn="l" fontAlgn="ctr"/>
                      <a:r>
                        <a:rPr lang="en-US" sz="1050" u="none" strike="noStrike" dirty="0">
                          <a:effectLst/>
                          <a:latin typeface="+mn-lt"/>
                        </a:rPr>
                        <a:t>Multi-dimensional views of various kinds of business activities</a:t>
                      </a:r>
                      <a:endParaRPr lang="en-US" sz="1050" b="0" i="0" u="none" strike="noStrike" dirty="0">
                        <a:solidFill>
                          <a:srgbClr val="002776"/>
                        </a:solidFill>
                        <a:effectLst/>
                        <a:latin typeface="+mn-lt"/>
                      </a:endParaRPr>
                    </a:p>
                  </a:txBody>
                  <a:tcPr marL="9599" marR="9599" marT="9599" marB="0" anchor="ctr"/>
                </a:tc>
              </a:tr>
              <a:tr h="472506">
                <a:tc>
                  <a:txBody>
                    <a:bodyPr/>
                    <a:lstStyle/>
                    <a:p>
                      <a:pPr algn="l" fontAlgn="ctr"/>
                      <a:r>
                        <a:rPr lang="en-US" sz="1050" u="none" strike="noStrike">
                          <a:effectLst/>
                          <a:latin typeface="+mn-lt"/>
                        </a:rPr>
                        <a:t>Inserts and Updates</a:t>
                      </a:r>
                      <a:endParaRPr lang="en-US" sz="1050" b="0" i="0" u="none" strike="noStrike">
                        <a:solidFill>
                          <a:srgbClr val="002776"/>
                        </a:solidFill>
                        <a:effectLst/>
                        <a:latin typeface="+mn-lt"/>
                      </a:endParaRPr>
                    </a:p>
                  </a:txBody>
                  <a:tcPr marL="9599" marR="9599" marT="9599" marB="0" anchor="ctr"/>
                </a:tc>
                <a:tc>
                  <a:txBody>
                    <a:bodyPr/>
                    <a:lstStyle/>
                    <a:p>
                      <a:pPr algn="l" fontAlgn="ctr"/>
                      <a:r>
                        <a:rPr lang="en-US" sz="1050" u="none" strike="noStrike" dirty="0">
                          <a:effectLst/>
                          <a:latin typeface="+mn-lt"/>
                        </a:rPr>
                        <a:t>Short and fast inserts and updates initiated by end users</a:t>
                      </a:r>
                      <a:endParaRPr lang="en-US" sz="1050" b="0" i="0" u="none" strike="noStrike" dirty="0">
                        <a:solidFill>
                          <a:srgbClr val="002776"/>
                        </a:solidFill>
                        <a:effectLst/>
                        <a:latin typeface="+mn-lt"/>
                      </a:endParaRPr>
                    </a:p>
                  </a:txBody>
                  <a:tcPr marL="9599" marR="9599" marT="9599" marB="0" anchor="ctr"/>
                </a:tc>
                <a:tc>
                  <a:txBody>
                    <a:bodyPr/>
                    <a:lstStyle/>
                    <a:p>
                      <a:pPr algn="l" fontAlgn="ctr"/>
                      <a:r>
                        <a:rPr lang="en-US" sz="1050" u="none" strike="noStrike">
                          <a:effectLst/>
                          <a:latin typeface="+mn-lt"/>
                        </a:rPr>
                        <a:t>Periodic long-running batch jobs refresh the data</a:t>
                      </a:r>
                      <a:endParaRPr lang="en-US" sz="1050" b="0" i="0" u="none" strike="noStrike">
                        <a:solidFill>
                          <a:srgbClr val="002776"/>
                        </a:solidFill>
                        <a:effectLst/>
                        <a:latin typeface="+mn-lt"/>
                      </a:endParaRPr>
                    </a:p>
                  </a:txBody>
                  <a:tcPr marL="9599" marR="9599" marT="9599" marB="0" anchor="ctr"/>
                </a:tc>
              </a:tr>
              <a:tr h="472506">
                <a:tc>
                  <a:txBody>
                    <a:bodyPr/>
                    <a:lstStyle/>
                    <a:p>
                      <a:pPr algn="l" fontAlgn="ctr"/>
                      <a:r>
                        <a:rPr lang="en-US" sz="1050" u="none" strike="noStrike">
                          <a:effectLst/>
                          <a:latin typeface="+mn-lt"/>
                        </a:rPr>
                        <a:t>Queries</a:t>
                      </a:r>
                      <a:endParaRPr lang="en-US" sz="1050" b="0" i="0" u="none" strike="noStrike">
                        <a:solidFill>
                          <a:srgbClr val="002776"/>
                        </a:solidFill>
                        <a:effectLst/>
                        <a:latin typeface="+mn-lt"/>
                      </a:endParaRPr>
                    </a:p>
                  </a:txBody>
                  <a:tcPr marL="9599" marR="9599" marT="9599" marB="0" anchor="ctr"/>
                </a:tc>
                <a:tc>
                  <a:txBody>
                    <a:bodyPr/>
                    <a:lstStyle/>
                    <a:p>
                      <a:pPr algn="l" fontAlgn="ctr"/>
                      <a:r>
                        <a:rPr lang="en-US" sz="1050" u="none" strike="noStrike" dirty="0">
                          <a:effectLst/>
                          <a:latin typeface="+mn-lt"/>
                        </a:rPr>
                        <a:t>Relatively standardized and simple queries Returning relatively few records</a:t>
                      </a:r>
                      <a:endParaRPr lang="en-US" sz="1050" b="0" i="0" u="none" strike="noStrike" dirty="0">
                        <a:solidFill>
                          <a:srgbClr val="002776"/>
                        </a:solidFill>
                        <a:effectLst/>
                        <a:latin typeface="+mn-lt"/>
                      </a:endParaRPr>
                    </a:p>
                  </a:txBody>
                  <a:tcPr marL="9599" marR="9599" marT="9599" marB="0" anchor="ctr"/>
                </a:tc>
                <a:tc>
                  <a:txBody>
                    <a:bodyPr/>
                    <a:lstStyle/>
                    <a:p>
                      <a:pPr algn="l" fontAlgn="ctr"/>
                      <a:r>
                        <a:rPr lang="en-US" sz="1050" u="none" strike="noStrike">
                          <a:effectLst/>
                          <a:latin typeface="+mn-lt"/>
                        </a:rPr>
                        <a:t>Often complex queries involving aggregations</a:t>
                      </a:r>
                      <a:endParaRPr lang="en-US" sz="1050" b="0" i="0" u="none" strike="noStrike">
                        <a:solidFill>
                          <a:srgbClr val="002776"/>
                        </a:solidFill>
                        <a:effectLst/>
                        <a:latin typeface="+mn-lt"/>
                      </a:endParaRPr>
                    </a:p>
                  </a:txBody>
                  <a:tcPr marL="9599" marR="9599" marT="9599" marB="0" anchor="ctr"/>
                </a:tc>
              </a:tr>
              <a:tr h="702080">
                <a:tc>
                  <a:txBody>
                    <a:bodyPr/>
                    <a:lstStyle/>
                    <a:p>
                      <a:pPr algn="l" fontAlgn="ctr"/>
                      <a:r>
                        <a:rPr lang="en-US" sz="1050" u="none" strike="noStrike">
                          <a:effectLst/>
                          <a:latin typeface="+mn-lt"/>
                        </a:rPr>
                        <a:t>Processing Speed</a:t>
                      </a:r>
                      <a:endParaRPr lang="en-US" sz="1050" b="0" i="0" u="none" strike="noStrike">
                        <a:solidFill>
                          <a:srgbClr val="002776"/>
                        </a:solidFill>
                        <a:effectLst/>
                        <a:latin typeface="+mn-lt"/>
                      </a:endParaRPr>
                    </a:p>
                  </a:txBody>
                  <a:tcPr marL="9599" marR="9599" marT="9599" marB="0" anchor="ctr"/>
                </a:tc>
                <a:tc>
                  <a:txBody>
                    <a:bodyPr/>
                    <a:lstStyle/>
                    <a:p>
                      <a:pPr algn="l" fontAlgn="ctr"/>
                      <a:r>
                        <a:rPr lang="en-US" sz="1050" u="none" strike="noStrike">
                          <a:effectLst/>
                          <a:latin typeface="+mn-lt"/>
                        </a:rPr>
                        <a:t>Typically very fast</a:t>
                      </a:r>
                      <a:endParaRPr lang="en-US" sz="1050" b="0" i="0" u="none" strike="noStrike">
                        <a:solidFill>
                          <a:srgbClr val="002776"/>
                        </a:solidFill>
                        <a:effectLst/>
                        <a:latin typeface="+mn-lt"/>
                      </a:endParaRPr>
                    </a:p>
                  </a:txBody>
                  <a:tcPr marL="9599" marR="9599" marT="9599" marB="0" anchor="ctr"/>
                </a:tc>
                <a:tc>
                  <a:txBody>
                    <a:bodyPr/>
                    <a:lstStyle/>
                    <a:p>
                      <a:pPr algn="l" fontAlgn="ctr"/>
                      <a:r>
                        <a:rPr lang="en-US" sz="1050" u="none" strike="noStrike">
                          <a:effectLst/>
                          <a:latin typeface="+mn-lt"/>
                        </a:rPr>
                        <a:t>Depends on the amount of data involved; batch data refreshes and complex queries may take many hours; query speed can be improved by creating indexes</a:t>
                      </a:r>
                      <a:endParaRPr lang="en-US" sz="1050" b="0" i="0" u="none" strike="noStrike">
                        <a:solidFill>
                          <a:srgbClr val="002776"/>
                        </a:solidFill>
                        <a:effectLst/>
                        <a:latin typeface="+mn-lt"/>
                      </a:endParaRPr>
                    </a:p>
                  </a:txBody>
                  <a:tcPr marL="9599" marR="9599" marT="9599" marB="0" anchor="ctr"/>
                </a:tc>
              </a:tr>
              <a:tr h="702080">
                <a:tc>
                  <a:txBody>
                    <a:bodyPr/>
                    <a:lstStyle/>
                    <a:p>
                      <a:pPr algn="l" fontAlgn="ctr"/>
                      <a:r>
                        <a:rPr lang="en-US" sz="1050" u="none" strike="noStrike">
                          <a:effectLst/>
                          <a:latin typeface="+mn-lt"/>
                        </a:rPr>
                        <a:t>Space Requirements</a:t>
                      </a:r>
                      <a:endParaRPr lang="en-US" sz="1050" b="0" i="0" u="none" strike="noStrike">
                        <a:solidFill>
                          <a:srgbClr val="002776"/>
                        </a:solidFill>
                        <a:effectLst/>
                        <a:latin typeface="+mn-lt"/>
                      </a:endParaRPr>
                    </a:p>
                  </a:txBody>
                  <a:tcPr marL="9599" marR="9599" marT="9599" marB="0" anchor="ctr"/>
                </a:tc>
                <a:tc>
                  <a:txBody>
                    <a:bodyPr/>
                    <a:lstStyle/>
                    <a:p>
                      <a:pPr algn="l" fontAlgn="ctr"/>
                      <a:r>
                        <a:rPr lang="en-US" sz="1050" u="none" strike="noStrike">
                          <a:effectLst/>
                          <a:latin typeface="+mn-lt"/>
                        </a:rPr>
                        <a:t>Can be relatively small if historical data is archived</a:t>
                      </a:r>
                      <a:endParaRPr lang="en-US" sz="1050" b="0" i="0" u="none" strike="noStrike">
                        <a:solidFill>
                          <a:srgbClr val="002776"/>
                        </a:solidFill>
                        <a:effectLst/>
                        <a:latin typeface="+mn-lt"/>
                      </a:endParaRPr>
                    </a:p>
                  </a:txBody>
                  <a:tcPr marL="9599" marR="9599" marT="9599" marB="0" anchor="ctr"/>
                </a:tc>
                <a:tc>
                  <a:txBody>
                    <a:bodyPr/>
                    <a:lstStyle/>
                    <a:p>
                      <a:pPr algn="l" fontAlgn="ctr"/>
                      <a:r>
                        <a:rPr lang="en-US" sz="1050" u="none" strike="noStrike">
                          <a:effectLst/>
                          <a:latin typeface="+mn-lt"/>
                        </a:rPr>
                        <a:t>Larger due to the existence of aggregation structures and history data; requires more indexes than OLTP</a:t>
                      </a:r>
                      <a:endParaRPr lang="en-US" sz="1050" b="0" i="0" u="none" strike="noStrike">
                        <a:solidFill>
                          <a:srgbClr val="002776"/>
                        </a:solidFill>
                        <a:effectLst/>
                        <a:latin typeface="+mn-lt"/>
                      </a:endParaRPr>
                    </a:p>
                  </a:txBody>
                  <a:tcPr marL="9599" marR="9599" marT="9599" marB="0" anchor="ctr"/>
                </a:tc>
              </a:tr>
              <a:tr h="472506">
                <a:tc>
                  <a:txBody>
                    <a:bodyPr/>
                    <a:lstStyle/>
                    <a:p>
                      <a:pPr algn="l" fontAlgn="ctr"/>
                      <a:r>
                        <a:rPr lang="en-US" sz="1050" u="none" strike="noStrike">
                          <a:effectLst/>
                          <a:latin typeface="+mn-lt"/>
                        </a:rPr>
                        <a:t>Database Design</a:t>
                      </a:r>
                      <a:endParaRPr lang="en-US" sz="1050" b="0" i="0" u="none" strike="noStrike">
                        <a:solidFill>
                          <a:srgbClr val="002776"/>
                        </a:solidFill>
                        <a:effectLst/>
                        <a:latin typeface="+mn-lt"/>
                      </a:endParaRPr>
                    </a:p>
                  </a:txBody>
                  <a:tcPr marL="9599" marR="9599" marT="9599" marB="0" anchor="ctr"/>
                </a:tc>
                <a:tc>
                  <a:txBody>
                    <a:bodyPr/>
                    <a:lstStyle/>
                    <a:p>
                      <a:pPr algn="l" fontAlgn="ctr"/>
                      <a:r>
                        <a:rPr lang="en-US" sz="1050" u="none" strike="noStrike">
                          <a:effectLst/>
                          <a:latin typeface="+mn-lt"/>
                        </a:rPr>
                        <a:t>Highly normalized with many tables</a:t>
                      </a:r>
                      <a:endParaRPr lang="en-US" sz="1050" b="0" i="0" u="none" strike="noStrike">
                        <a:solidFill>
                          <a:srgbClr val="002776"/>
                        </a:solidFill>
                        <a:effectLst/>
                        <a:latin typeface="+mn-lt"/>
                      </a:endParaRPr>
                    </a:p>
                  </a:txBody>
                  <a:tcPr marL="9599" marR="9599" marT="9599" marB="0" anchor="ctr"/>
                </a:tc>
                <a:tc>
                  <a:txBody>
                    <a:bodyPr/>
                    <a:lstStyle/>
                    <a:p>
                      <a:pPr algn="l" fontAlgn="ctr"/>
                      <a:r>
                        <a:rPr lang="en-US" sz="1050" u="none" strike="noStrike">
                          <a:effectLst/>
                          <a:latin typeface="+mn-lt"/>
                        </a:rPr>
                        <a:t>Typically de-normalized with fewer tables; use of star and/or snowflake schemas</a:t>
                      </a:r>
                      <a:endParaRPr lang="en-US" sz="1050" b="0" i="0" u="none" strike="noStrike">
                        <a:solidFill>
                          <a:srgbClr val="002776"/>
                        </a:solidFill>
                        <a:effectLst/>
                        <a:latin typeface="+mn-lt"/>
                      </a:endParaRPr>
                    </a:p>
                  </a:txBody>
                  <a:tcPr marL="9599" marR="9599" marT="9599" marB="0" anchor="ctr"/>
                </a:tc>
              </a:tr>
              <a:tr h="702080">
                <a:tc>
                  <a:txBody>
                    <a:bodyPr/>
                    <a:lstStyle/>
                    <a:p>
                      <a:pPr algn="l" fontAlgn="ctr"/>
                      <a:r>
                        <a:rPr lang="en-US" sz="1050" u="none" strike="noStrike" dirty="0">
                          <a:effectLst/>
                          <a:latin typeface="+mn-lt"/>
                        </a:rPr>
                        <a:t>Backup and Recovery</a:t>
                      </a:r>
                      <a:endParaRPr lang="en-US" sz="1050" b="0" i="0" u="none" strike="noStrike" dirty="0">
                        <a:solidFill>
                          <a:srgbClr val="002776"/>
                        </a:solidFill>
                        <a:effectLst/>
                        <a:latin typeface="+mn-lt"/>
                      </a:endParaRPr>
                    </a:p>
                  </a:txBody>
                  <a:tcPr marL="9599" marR="9599" marT="9599" marB="0" anchor="ctr"/>
                </a:tc>
                <a:tc>
                  <a:txBody>
                    <a:bodyPr/>
                    <a:lstStyle/>
                    <a:p>
                      <a:pPr algn="l" fontAlgn="ctr"/>
                      <a:r>
                        <a:rPr lang="en-US" sz="1050" u="none" strike="noStrike" dirty="0">
                          <a:effectLst/>
                          <a:latin typeface="+mn-lt"/>
                        </a:rPr>
                        <a:t>Backup religiously; operational data is critical to run the business, data loss is likely to entail significant monetary loss and legal liability</a:t>
                      </a:r>
                      <a:endParaRPr lang="en-US" sz="1050" b="0" i="0" u="none" strike="noStrike" dirty="0">
                        <a:solidFill>
                          <a:srgbClr val="002776"/>
                        </a:solidFill>
                        <a:effectLst/>
                        <a:latin typeface="+mn-lt"/>
                      </a:endParaRPr>
                    </a:p>
                  </a:txBody>
                  <a:tcPr marL="9599" marR="9599" marT="9599" marB="0" anchor="ctr"/>
                </a:tc>
                <a:tc>
                  <a:txBody>
                    <a:bodyPr/>
                    <a:lstStyle/>
                    <a:p>
                      <a:pPr algn="l" fontAlgn="ctr"/>
                      <a:r>
                        <a:rPr lang="en-US" sz="1050" u="none" strike="noStrike" dirty="0">
                          <a:effectLst/>
                          <a:latin typeface="+mn-lt"/>
                        </a:rPr>
                        <a:t>Instead of regular backups, some environments may consider simply reloading the OLTP data as a recovery method</a:t>
                      </a:r>
                      <a:endParaRPr lang="en-US" sz="1050" b="0" i="0" u="none" strike="noStrike" dirty="0">
                        <a:solidFill>
                          <a:srgbClr val="002776"/>
                        </a:solidFill>
                        <a:effectLst/>
                        <a:latin typeface="+mn-lt"/>
                      </a:endParaRPr>
                    </a:p>
                  </a:txBody>
                  <a:tcPr marL="9599" marR="9599" marT="9599" marB="0" anchor="ctr"/>
                </a:tc>
              </a:tr>
            </a:tbl>
          </a:graphicData>
        </a:graphic>
      </p:graphicFrame>
    </p:spTree>
    <p:extLst>
      <p:ext uri="{BB962C8B-B14F-4D97-AF65-F5344CB8AC3E}">
        <p14:creationId xmlns:p14="http://schemas.microsoft.com/office/powerpoint/2010/main" val="762467425"/>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5adcHmchbU.LXdhMNfD8P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0uy9cPoXIka_xjt35BcYN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0uy9cPoXIka_xjt35BcYNw"/>
</p:tagLst>
</file>

<file path=ppt/theme/theme1.xml><?xml version="1.0" encoding="utf-8"?>
<a:theme xmlns:a="http://schemas.openxmlformats.org/drawingml/2006/main" name="Deloitte PowerPoint template">
  <a:themeElements>
    <a:clrScheme name="Custom 90">
      <a:dk1>
        <a:sysClr val="windowText" lastClr="000000"/>
      </a:dk1>
      <a:lt1>
        <a:sysClr val="window" lastClr="FFFFFF"/>
      </a:lt1>
      <a:dk2>
        <a:srgbClr val="313131"/>
      </a:dk2>
      <a:lt2>
        <a:srgbClr val="FFFFFF"/>
      </a:lt2>
      <a:accent1>
        <a:srgbClr val="002776"/>
      </a:accent1>
      <a:accent2>
        <a:srgbClr val="81BC00"/>
      </a:accent2>
      <a:accent3>
        <a:srgbClr val="00A1DE"/>
      </a:accent3>
      <a:accent4>
        <a:srgbClr val="3C8A2E"/>
      </a:accent4>
      <a:accent5>
        <a:srgbClr val="72C7E7"/>
      </a:accent5>
      <a:accent6>
        <a:srgbClr val="BDD203"/>
      </a:accent6>
      <a:hlink>
        <a:srgbClr val="00A1DE"/>
      </a:hlink>
      <a:folHlink>
        <a:srgbClr val="72C7E7"/>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loitte Screen (medium) US07 3May11">
  <a:themeElements>
    <a:clrScheme name="Custom 1">
      <a:dk1>
        <a:srgbClr val="002776"/>
      </a:dk1>
      <a:lt1>
        <a:srgbClr val="FFFFFF"/>
      </a:lt1>
      <a:dk2>
        <a:srgbClr val="002776"/>
      </a:dk2>
      <a:lt2>
        <a:srgbClr val="FFFFFF"/>
      </a:lt2>
      <a:accent1>
        <a:srgbClr val="002776"/>
      </a:accent1>
      <a:accent2>
        <a:srgbClr val="92D400"/>
      </a:accent2>
      <a:accent3>
        <a:srgbClr val="00A1DE"/>
      </a:accent3>
      <a:accent4>
        <a:srgbClr val="3C8A2E"/>
      </a:accent4>
      <a:accent5>
        <a:srgbClr val="72C7E7"/>
      </a:accent5>
      <a:accent6>
        <a:srgbClr val="C9DD03"/>
      </a:accent6>
      <a:hlink>
        <a:srgbClr val="00A1DE"/>
      </a:hlink>
      <a:folHlink>
        <a:srgbClr val="72C7E7"/>
      </a:folHlink>
    </a:clrScheme>
    <a:fontScheme name="1_Main Master - Deloitte Report (print) US03 Feb0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2700">
          <a:solidFill>
            <a:schemeClr val="tx2"/>
          </a:solidFill>
        </a:ln>
      </a:spPr>
      <a:bodyPr rtlCol="0" anchor="ctr"/>
      <a:lstStyle>
        <a:defPPr algn="ctr">
          <a:defRPr sz="2000" b="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000" dirty="0" err="1" smtClean="0"/>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Intranet Attachment" ma:contentTypeID="0x01010045A37AAC9C7144A6950E04930CA3134B008B868390D1246145841407145D6CAE54" ma:contentTypeVersion="7" ma:contentTypeDescription="Intranet Attachment - Content Type" ma:contentTypeScope="" ma:versionID="89c084fbe01d32417e3e82977f308db3">
  <xsd:schema xmlns:xsd="http://www.w3.org/2001/XMLSchema" xmlns:xs="http://www.w3.org/2001/XMLSchema" xmlns:p="http://schemas.microsoft.com/office/2006/metadata/properties" xmlns:ns1="http://schemas.microsoft.com/sharepoint/v3" xmlns:ns2="8DD08C88-CC4C-4D35-9129-A70DAA36BE5E" xmlns:ns4="83DDB362-4C05-4E52-A8D9-EF2F47978B8D" xmlns:ns5="7D1768DD-F29E-4DC2-9191-F2636B9FA92C" xmlns:ns6="5a51c775-c49c-428b-8c1e-2f89178d00f4" xmlns:ns7="6fb8bfa5-8fea-4f93-ae50-985cd647ba13" xmlns:ns8="39C40E9B-856B-46A7-8793-65A6FC1828D8" xmlns:ns9="b5436aa2-eb82-4c80-a3a6-ee54fd8cf274" targetNamespace="http://schemas.microsoft.com/office/2006/metadata/properties" ma:root="true" ma:fieldsID="9e2fdee2e4d2f9f1f475f07102abb33c" ns1:_="" ns2:_="" ns4:_="" ns5:_="" ns6:_="" ns7:_="" ns8:_="" ns9:_="">
    <xsd:import namespace="http://schemas.microsoft.com/sharepoint/v3"/>
    <xsd:import namespace="8DD08C88-CC4C-4D35-9129-A70DAA36BE5E"/>
    <xsd:import namespace="83DDB362-4C05-4E52-A8D9-EF2F47978B8D"/>
    <xsd:import namespace="7D1768DD-F29E-4DC2-9191-F2636B9FA92C"/>
    <xsd:import namespace="5a51c775-c49c-428b-8c1e-2f89178d00f4"/>
    <xsd:import namespace="6fb8bfa5-8fea-4f93-ae50-985cd647ba13"/>
    <xsd:import namespace="39C40E9B-856B-46A7-8793-65A6FC1828D8"/>
    <xsd:import namespace="b5436aa2-eb82-4c80-a3a6-ee54fd8cf274"/>
    <xsd:element name="properties">
      <xsd:complexType>
        <xsd:sequence>
          <xsd:element name="documentManagement">
            <xsd:complexType>
              <xsd:all>
                <xsd:element ref="ns1:PublishingStartDate" minOccurs="0"/>
                <xsd:element ref="ns1:PublishingExpirationDate" minOccurs="0"/>
                <xsd:element ref="ns2:Global_x0020_Content_x0020_TypeTaxHTField0" minOccurs="0"/>
                <xsd:element ref="ns4:Global_x0020_IndustryTaxHTField0" minOccurs="0"/>
                <xsd:element ref="ns5:Global_x0020_Client_x0020_ServicesTaxHTField0" minOccurs="0"/>
                <xsd:element ref="ns2:Local_x0020_Content_x0020_TypeTaxHTField0" minOccurs="0"/>
                <xsd:element ref="ns4:Local_x0020_IndustryTaxHTField0" minOccurs="0"/>
                <xsd:element ref="ns5:Local_x0020_Client_x0020_ServicesTaxHTField0" minOccurs="0"/>
                <xsd:element ref="ns6:GeographyTaxHTField0" minOccurs="0"/>
                <xsd:element ref="ns7:TaxKeywordTaxHTField" minOccurs="0"/>
                <xsd:element ref="ns7:TaxCatchAll" minOccurs="0"/>
                <xsd:element ref="ns8:LanguageBTaxHTField0" minOccurs="0"/>
                <xsd:element ref="ns1:PublishingContact" minOccurs="0"/>
                <xsd:element ref="ns7:_dlc_DocId" minOccurs="0"/>
                <xsd:element ref="ns7:_dlc_DocIdUrl" minOccurs="0"/>
                <xsd:element ref="ns7:_dlc_DocIdPersistId" minOccurs="0"/>
                <xsd:element ref="ns9:Description" minOccurs="0"/>
                <xsd:element ref="ns7:SearchComment" minOccurs="0"/>
                <xsd:element ref="ns7:SearchKeywor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internalName="PublishingStartDate">
      <xsd:simpleType>
        <xsd:restriction base="dms:Unknown"/>
      </xsd:simpleType>
    </xsd:element>
    <xsd:element name="PublishingExpirationDate" ma:index="9" nillable="true" ma:displayName="Scheduling End Date" ma:internalName="PublishingExpirationDate">
      <xsd:simpleType>
        <xsd:restriction base="dms:Unknown"/>
      </xsd:simpleType>
    </xsd:element>
    <xsd:element name="PublishingContact" ma:index="29" nillable="true" ma:displayName="Contact" ma:list="UserInfo" ma:internalName="PublishingContact">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DD08C88-CC4C-4D35-9129-A70DAA36BE5E" elementFormDefault="qualified">
    <xsd:import namespace="http://schemas.microsoft.com/office/2006/documentManagement/types"/>
    <xsd:import namespace="http://schemas.microsoft.com/office/infopath/2007/PartnerControls"/>
    <xsd:element name="Global_x0020_Content_x0020_TypeTaxHTField0" ma:index="10" nillable="true" ma:taxonomy="true" ma:internalName="Global_x0020_Content_x0020_TypeTaxH" ma:taxonomyFieldName="Global_x0020_Content_x0020_Type" ma:displayName="Global Content Type" ma:fieldId="{c9ea7640-adb2-4a99-8b8d-9790ccd879fc}" ma:taxonomyMulti="true" ma:sspId="155bb128-613e-4099-96fa-4403fd0cc87b" ma:termSetId="c1d74e5f-813e-428a-9d1d-e00dfcad3136" ma:anchorId="00000000-0000-0000-0000-000000000000" ma:open="false" ma:isKeyword="false">
      <xsd:complexType>
        <xsd:sequence>
          <xsd:element ref="pc:Terms" minOccurs="0" maxOccurs="1"/>
        </xsd:sequence>
      </xsd:complexType>
    </xsd:element>
    <xsd:element name="Local_x0020_Content_x0020_TypeTaxHTField0" ma:index="16" nillable="true" ma:taxonomy="true" ma:internalName="Local_x0020_Content_x0020_TypeTaxH" ma:taxonomyFieldName="Local_x0020_Content_x0020_Type" ma:displayName="Local Content Type" ma:fieldId="{f9592373-de5e-451c-bee5-c5fc319384b2}" ma:taxonomyMulti="true" ma:sspId="155bb128-613e-4099-96fa-4403fd0cc87b" ma:termSetId="71325c3c-855f-4016-ae90-48a98c58e6a3"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3DDB362-4C05-4E52-A8D9-EF2F47978B8D" elementFormDefault="qualified">
    <xsd:import namespace="http://schemas.microsoft.com/office/2006/documentManagement/types"/>
    <xsd:import namespace="http://schemas.microsoft.com/office/infopath/2007/PartnerControls"/>
    <xsd:element name="Global_x0020_IndustryTaxHTField0" ma:index="12" nillable="true" ma:taxonomy="true" ma:internalName="Global_x0020_IndustryTaxH" ma:taxonomyFieldName="Global_x0020_Industry" ma:displayName="Global Industry" ma:fieldId="{df491b90-4417-47d2-8d23-a7342d423c05}" ma:taxonomyMulti="true" ma:sspId="155bb128-613e-4099-96fa-4403fd0cc87b" ma:termSetId="30ef725a-a352-4b6b-b897-20d376f351a7" ma:anchorId="00000000-0000-0000-0000-000000000000" ma:open="false" ma:isKeyword="false">
      <xsd:complexType>
        <xsd:sequence>
          <xsd:element ref="pc:Terms" minOccurs="0" maxOccurs="1"/>
        </xsd:sequence>
      </xsd:complexType>
    </xsd:element>
    <xsd:element name="Local_x0020_IndustryTaxHTField0" ma:index="18" nillable="true" ma:taxonomy="true" ma:internalName="Local_x0020_IndustryTaxH" ma:taxonomyFieldName="Local_x0020_Industry" ma:displayName="Local Industry" ma:fieldId="{c3b7b5d6-88d7-4c9c-ba5a-ea3984318e23}" ma:taxonomyMulti="true" ma:sspId="155bb128-613e-4099-96fa-4403fd0cc87b" ma:termSetId="0f50edd8-f180-4274-afbc-8048378743e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D1768DD-F29E-4DC2-9191-F2636B9FA92C" elementFormDefault="qualified">
    <xsd:import namespace="http://schemas.microsoft.com/office/2006/documentManagement/types"/>
    <xsd:import namespace="http://schemas.microsoft.com/office/infopath/2007/PartnerControls"/>
    <xsd:element name="Global_x0020_Client_x0020_ServicesTaxHTField0" ma:index="14" nillable="true" ma:taxonomy="true" ma:internalName="Global_x0020_Client_x0020_ServicesTaxH" ma:taxonomyFieldName="Global_x0020_Client_x0020_Services" ma:displayName="Global Client Services" ma:fieldId="{8ed687d5-3528-48ef-a924-80521903bc78}" ma:taxonomyMulti="true" ma:sspId="155bb128-613e-4099-96fa-4403fd0cc87b" ma:termSetId="44905aca-31e9-4e2c-a2a6-9ecd7fd47edd" ma:anchorId="00000000-0000-0000-0000-000000000000" ma:open="false" ma:isKeyword="false">
      <xsd:complexType>
        <xsd:sequence>
          <xsd:element ref="pc:Terms" minOccurs="0" maxOccurs="1"/>
        </xsd:sequence>
      </xsd:complexType>
    </xsd:element>
    <xsd:element name="Local_x0020_Client_x0020_ServicesTaxHTField0" ma:index="20" nillable="true" ma:taxonomy="true" ma:internalName="Local_x0020_Client_x0020_ServicesTaxH" ma:taxonomyFieldName="Local_x0020_Client_x0020_Services" ma:displayName="Local Client Services" ma:fieldId="{710f8f79-460c-4899-83de-22ebc15c7f35}" ma:taxonomyMulti="true" ma:sspId="155bb128-613e-4099-96fa-4403fd0cc87b" ma:termSetId="587f4f2d-e2a8-4747-91a8-ad30e346384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a51c775-c49c-428b-8c1e-2f89178d00f4" elementFormDefault="qualified">
    <xsd:import namespace="http://schemas.microsoft.com/office/2006/documentManagement/types"/>
    <xsd:import namespace="http://schemas.microsoft.com/office/infopath/2007/PartnerControls"/>
    <xsd:element name="GeographyTaxHTField0" ma:index="22" ma:taxonomy="true" ma:internalName="GeographyTaxH" ma:taxonomyFieldName="Geography" ma:displayName="Geography" ma:default="" ma:fieldId="{b1dab815-7eaf-4f42-958c-926f58efb7da}" ma:taxonomyMulti="true" ma:sspId="155bb128-613e-4099-96fa-4403fd0cc87b" ma:termSetId="17bed538-0ecf-4a0a-aaaf-d58d2a12aeb5"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6fb8bfa5-8fea-4f93-ae50-985cd647ba13" elementFormDefault="qualified">
    <xsd:import namespace="http://schemas.microsoft.com/office/2006/documentManagement/types"/>
    <xsd:import namespace="http://schemas.microsoft.com/office/infopath/2007/PartnerControls"/>
    <xsd:element name="TaxKeywordTaxHTField" ma:index="25" nillable="true" ma:taxonomy="true" ma:internalName="TaxKeywordTaxHTField" ma:taxonomyFieldName="TaxKeyword" ma:displayName="Enterprise Keywords" ma:fieldId="{23f27201-bee3-471e-b2e7-b64fd8b7ca38}" ma:taxonomyMulti="true" ma:sspId="42617199-969e-43f2-8ee4-a07d5bee7f1a" ma:termSetId="00000000-0000-0000-0000-000000000000" ma:anchorId="00000000-0000-0000-0000-000000000000" ma:open="true" ma:isKeyword="true">
      <xsd:complexType>
        <xsd:sequence>
          <xsd:element ref="pc:Terms" minOccurs="0" maxOccurs="1"/>
        </xsd:sequence>
      </xsd:complexType>
    </xsd:element>
    <xsd:element name="TaxCatchAll" ma:index="26" nillable="true" ma:displayName="Taxonomy Catch All Column" ma:list="{838b2f7e-92a3-4fb9-a686-562b3dfbd7f1}" ma:internalName="TaxCatchAll" ma:showField="CatchAllData" ma:web="6fb8bfa5-8fea-4f93-ae50-985cd647ba13">
      <xsd:complexType>
        <xsd:complexContent>
          <xsd:extension base="dms:MultiChoiceLookup">
            <xsd:sequence>
              <xsd:element name="Value" type="dms:Lookup" maxOccurs="unbounded" minOccurs="0" nillable="true"/>
            </xsd:sequence>
          </xsd:extension>
        </xsd:complexContent>
      </xsd:complexType>
    </xsd:element>
    <xsd:element name="_dlc_DocId" ma:index="30" nillable="true" ma:displayName="Document ID Value" ma:description="The value of the document ID assigned to this item." ma:internalName="_dlc_DocId" ma:readOnly="true">
      <xsd:simpleType>
        <xsd:restriction base="dms:Text"/>
      </xsd:simpleType>
    </xsd:element>
    <xsd:element name="_dlc_DocIdUrl" ma:index="3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32" nillable="true" ma:displayName="Persist ID" ma:description="Keep ID on add." ma:hidden="true" ma:internalName="_dlc_DocIdPersistId" ma:readOnly="true">
      <xsd:simpleType>
        <xsd:restriction base="dms:Boolean"/>
      </xsd:simpleType>
    </xsd:element>
    <xsd:element name="SearchComment" ma:index="35" nillable="true" ma:displayName="Comment" ma:internalName="SearchComment">
      <xsd:simpleType>
        <xsd:restriction base="dms:Note">
          <xsd:maxLength value="255"/>
        </xsd:restriction>
      </xsd:simpleType>
    </xsd:element>
    <xsd:element name="SearchKeywords" ma:index="36" nillable="true" ma:displayName="Keyword(s)" ma:internalName="SearchKeyword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9C40E9B-856B-46A7-8793-65A6FC1828D8" elementFormDefault="qualified">
    <xsd:import namespace="http://schemas.microsoft.com/office/2006/documentManagement/types"/>
    <xsd:import namespace="http://schemas.microsoft.com/office/infopath/2007/PartnerControls"/>
    <xsd:element name="LanguageBTaxHTField0" ma:index="27" ma:taxonomy="true" ma:internalName="LanguageBTaxH" ma:taxonomyFieldName="LanguageB" ma:displayName="Language" ma:fieldId="{264823c8-7255-4fb1-8550-4386b0b212a8}" ma:taxonomyMulti="true" ma:sspId="155bb128-613e-4099-96fa-4403fd0cc87b" ma:termSetId="af9198f1-74aa-4e26-b87e-e1ce7d7e6bdb"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b5436aa2-eb82-4c80-a3a6-ee54fd8cf274" elementFormDefault="qualified">
    <xsd:import namespace="http://schemas.microsoft.com/office/2006/documentManagement/types"/>
    <xsd:import namespace="http://schemas.microsoft.com/office/infopath/2007/PartnerControls"/>
    <xsd:element name="Description" ma:index="33" nillable="true" ma:displayName="Description" ma:internalName="Description">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ma:index="34" ma:displayName="Subject"/>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KeywordTaxHTField xmlns="6fb8bfa5-8fea-4f93-ae50-985cd647ba13">
      <Terms xmlns="http://schemas.microsoft.com/office/infopath/2007/PartnerControls"/>
    </TaxKeywordTaxHTField>
    <LanguageBTaxHTField0 xmlns="39C40E9B-856B-46A7-8793-65A6FC1828D8">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b169a262-1aaa-4ccb-9acf-78a36c1d9bab</TermId>
        </TermInfo>
      </Terms>
    </LanguageBTaxHTField0>
    <Description xmlns="b5436aa2-eb82-4c80-a3a6-ee54fd8cf274" xsi:nil="true"/>
    <TaxCatchAll xmlns="6fb8bfa5-8fea-4f93-ae50-985cd647ba13">
      <Value>18</Value>
      <Value>2</Value>
    </TaxCatchAll>
    <Global_x0020_Client_x0020_ServicesTaxHTField0 xmlns="7D1768DD-F29E-4DC2-9191-F2636B9FA92C">
      <Terms xmlns="http://schemas.microsoft.com/office/infopath/2007/PartnerControls"/>
    </Global_x0020_Client_x0020_ServicesTaxHTField0>
    <Local_x0020_Content_x0020_TypeTaxHTField0 xmlns="8DD08C88-CC4C-4D35-9129-A70DAA36BE5E">
      <Terms xmlns="http://schemas.microsoft.com/office/infopath/2007/PartnerControls"/>
    </Local_x0020_Content_x0020_TypeTaxHTField0>
    <Global_x0020_Content_x0020_TypeTaxHTField0 xmlns="8DD08C88-CC4C-4D35-9129-A70DAA36BE5E">
      <Terms xmlns="http://schemas.microsoft.com/office/infopath/2007/PartnerControls"/>
    </Global_x0020_Content_x0020_TypeTaxHTField0>
    <GeographyTaxHTField0 xmlns="5a51c775-c49c-428b-8c1e-2f89178d00f4">
      <Terms xmlns="http://schemas.microsoft.com/office/infopath/2007/PartnerControls">
        <TermInfo xmlns="http://schemas.microsoft.com/office/infopath/2007/PartnerControls">
          <TermName xmlns="http://schemas.microsoft.com/office/infopath/2007/PartnerControls">India (52387)</TermName>
          <TermId xmlns="http://schemas.microsoft.com/office/infopath/2007/PartnerControls">a87c33bf-1037-46ea-adf3-4e511a076333</TermId>
        </TermInfo>
      </Terms>
    </GeographyTaxHTField0>
    <PublishingExpirationDate xmlns="http://schemas.microsoft.com/sharepoint/v3" xsi:nil="true"/>
    <Local_x0020_Client_x0020_ServicesTaxHTField0 xmlns="7D1768DD-F29E-4DC2-9191-F2636B9FA92C">
      <Terms xmlns="http://schemas.microsoft.com/office/infopath/2007/PartnerControls"/>
    </Local_x0020_Client_x0020_ServicesTaxHTField0>
    <PublishingStartDate xmlns="http://schemas.microsoft.com/sharepoint/v3" xsi:nil="true"/>
    <Local_x0020_IndustryTaxHTField0 xmlns="83DDB362-4C05-4E52-A8D9-EF2F47978B8D">
      <Terms xmlns="http://schemas.microsoft.com/office/infopath/2007/PartnerControls"/>
    </Local_x0020_IndustryTaxHTField0>
    <Global_x0020_IndustryTaxHTField0 xmlns="83DDB362-4C05-4E52-A8D9-EF2F47978B8D">
      <Terms xmlns="http://schemas.microsoft.com/office/infopath/2007/PartnerControls"/>
    </Global_x0020_IndustryTaxHTField0>
    <PublishingContact xmlns="http://schemas.microsoft.com/sharepoint/v3">
      <UserInfo>
        <DisplayName/>
        <AccountId xsi:nil="true"/>
        <AccountType/>
      </UserInfo>
    </PublishingContact>
    <_dlc_DocId xmlns="6fb8bfa5-8fea-4f93-ae50-985cd647ba13">YP35CN5JYSJ7-33-87</_dlc_DocId>
    <_dlc_DocIdUrl xmlns="6fb8bfa5-8fea-4f93-ae50-985cd647ba13">
      <Url>https://in.deloitteresources.com/inside/bandc/_layouts/DocIdRedir.aspx?ID=YP35CN5JYSJ7-33-87</Url>
      <Description>YP35CN5JYSJ7-33-87</Description>
    </_dlc_DocIdUrl>
    <SearchKeywords xmlns="6fb8bfa5-8fea-4f93-ae50-985cd647ba13" xsi:nil="true"/>
    <SearchComment xmlns="6fb8bfa5-8fea-4f93-ae50-985cd647ba13" xsi:nil="true"/>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73960790-9855-4DB5-BCA4-6D36F74F0C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DD08C88-CC4C-4D35-9129-A70DAA36BE5E"/>
    <ds:schemaRef ds:uri="83DDB362-4C05-4E52-A8D9-EF2F47978B8D"/>
    <ds:schemaRef ds:uri="7D1768DD-F29E-4DC2-9191-F2636B9FA92C"/>
    <ds:schemaRef ds:uri="5a51c775-c49c-428b-8c1e-2f89178d00f4"/>
    <ds:schemaRef ds:uri="6fb8bfa5-8fea-4f93-ae50-985cd647ba13"/>
    <ds:schemaRef ds:uri="39C40E9B-856B-46A7-8793-65A6FC1828D8"/>
    <ds:schemaRef ds:uri="b5436aa2-eb82-4c80-a3a6-ee54fd8cf27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E3B5829-4B99-4646-B25D-1C09589C21E1}">
  <ds:schemaRefs>
    <ds:schemaRef ds:uri="http://schemas.microsoft.com/sharepoint/v3/contenttype/forms"/>
  </ds:schemaRefs>
</ds:datastoreItem>
</file>

<file path=customXml/itemProps3.xml><?xml version="1.0" encoding="utf-8"?>
<ds:datastoreItem xmlns:ds="http://schemas.openxmlformats.org/officeDocument/2006/customXml" ds:itemID="{02D96D87-0E1C-4474-BCDF-947D86106253}">
  <ds:schemaRefs>
    <ds:schemaRef ds:uri="7D1768DD-F29E-4DC2-9191-F2636B9FA92C"/>
    <ds:schemaRef ds:uri="http://purl.org/dc/terms/"/>
    <ds:schemaRef ds:uri="http://purl.org/dc/dcmitype/"/>
    <ds:schemaRef ds:uri="http://purl.org/dc/elements/1.1/"/>
    <ds:schemaRef ds:uri="http://www.w3.org/XML/1998/namespace"/>
    <ds:schemaRef ds:uri="b5436aa2-eb82-4c80-a3a6-ee54fd8cf274"/>
    <ds:schemaRef ds:uri="5a51c775-c49c-428b-8c1e-2f89178d00f4"/>
    <ds:schemaRef ds:uri="http://schemas.openxmlformats.org/package/2006/metadata/core-properties"/>
    <ds:schemaRef ds:uri="http://schemas.microsoft.com/office/2006/documentManagement/types"/>
    <ds:schemaRef ds:uri="39C40E9B-856B-46A7-8793-65A6FC1828D8"/>
    <ds:schemaRef ds:uri="8DD08C88-CC4C-4D35-9129-A70DAA36BE5E"/>
    <ds:schemaRef ds:uri="6fb8bfa5-8fea-4f93-ae50-985cd647ba13"/>
    <ds:schemaRef ds:uri="http://schemas.microsoft.com/office/infopath/2007/PartnerControls"/>
    <ds:schemaRef ds:uri="http://schemas.microsoft.com/office/2006/metadata/properties"/>
    <ds:schemaRef ds:uri="http://schemas.microsoft.com/sharepoint/v3"/>
    <ds:schemaRef ds:uri="83DDB362-4C05-4E52-A8D9-EF2F47978B8D"/>
  </ds:schemaRefs>
</ds:datastoreItem>
</file>

<file path=customXml/itemProps4.xml><?xml version="1.0" encoding="utf-8"?>
<ds:datastoreItem xmlns:ds="http://schemas.openxmlformats.org/officeDocument/2006/customXml" ds:itemID="{AC6270E9-E28F-450D-BEC5-AF2C3470A124}">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Deloitte PowerPoint template</Template>
  <TotalTime>1302</TotalTime>
  <Words>1526</Words>
  <Application>Microsoft Office PowerPoint</Application>
  <PresentationFormat>On-screen Show (4:3)</PresentationFormat>
  <Paragraphs>247</Paragraphs>
  <Slides>13</Slides>
  <Notes>10</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13</vt:i4>
      </vt:variant>
    </vt:vector>
  </HeadingPairs>
  <TitlesOfParts>
    <vt:vector size="21" baseType="lpstr">
      <vt:lpstr>ＭＳ Ｐゴシック</vt:lpstr>
      <vt:lpstr>Arial</vt:lpstr>
      <vt:lpstr>Calibri</vt:lpstr>
      <vt:lpstr>Times New Roman</vt:lpstr>
      <vt:lpstr>Wingdings 2</vt:lpstr>
      <vt:lpstr>Deloitte PowerPoint template</vt:lpstr>
      <vt:lpstr>Deloitte Screen (medium) US07 3May11</vt:lpstr>
      <vt:lpstr>think-cell Slide</vt:lpstr>
      <vt:lpstr>  BI/DW Fundamentals </vt:lpstr>
      <vt:lpstr>Why data warehouse? </vt:lpstr>
      <vt:lpstr>Attributes of Data Warehouse</vt:lpstr>
      <vt:lpstr>Data warehouses versus operational systems</vt:lpstr>
      <vt:lpstr>DW — High level architecture</vt:lpstr>
      <vt:lpstr>Technology architecture components</vt:lpstr>
      <vt:lpstr>Information Delivery and Consumption</vt:lpstr>
      <vt:lpstr>OLTP vs OLAP</vt:lpstr>
      <vt:lpstr>Comparison OLTP vs OLAP</vt:lpstr>
      <vt:lpstr>Operational Data Store (ODS)</vt:lpstr>
      <vt:lpstr>Stage area</vt:lpstr>
      <vt:lpstr>Data marts</vt:lpstr>
      <vt:lpstr>Data marts (cont.)</vt:lpstr>
    </vt:vector>
  </TitlesOfParts>
  <Company>Deloitte Touche Tohmatsu Services,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Vatsa, Pritha (IN - Delhi)</dc:creator>
  <cp:lastModifiedBy>Gupta, Aashi</cp:lastModifiedBy>
  <cp:revision>27</cp:revision>
  <dcterms:created xsi:type="dcterms:W3CDTF">2014-03-24T07:42:30Z</dcterms:created>
  <dcterms:modified xsi:type="dcterms:W3CDTF">2017-04-24T05:54:51Z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0x01010045A37AAC9C7144A6950E04930CA3134B008B868390D1246145841407145D6CAE54</vt:lpwstr>
  </property>
  <property fmtid="{D5CDD505-2E9C-101B-9397-08002B2CF9AE}" pid="3" name="_dlc_DocIdItemGuid">
    <vt:lpwstr>15891b85-ece6-4ebf-81a1-feaeeac3d663</vt:lpwstr>
  </property>
  <property fmtid="{D5CDD505-2E9C-101B-9397-08002B2CF9AE}" pid="4" name="Local Content Type">
    <vt:lpwstr/>
  </property>
  <property fmtid="{D5CDD505-2E9C-101B-9397-08002B2CF9AE}" pid="5" name="TaxKeyword">
    <vt:lpwstr/>
  </property>
  <property fmtid="{D5CDD505-2E9C-101B-9397-08002B2CF9AE}" pid="6" name="Global Client Services">
    <vt:lpwstr/>
  </property>
  <property fmtid="{D5CDD505-2E9C-101B-9397-08002B2CF9AE}" pid="7" name="Geography">
    <vt:lpwstr>18;#India (52387)|a87c33bf-1037-46ea-adf3-4e511a076333</vt:lpwstr>
  </property>
  <property fmtid="{D5CDD505-2E9C-101B-9397-08002B2CF9AE}" pid="8" name="Local Industry">
    <vt:lpwstr/>
  </property>
  <property fmtid="{D5CDD505-2E9C-101B-9397-08002B2CF9AE}" pid="9" name="Global Industry">
    <vt:lpwstr/>
  </property>
  <property fmtid="{D5CDD505-2E9C-101B-9397-08002B2CF9AE}" pid="10" name="LanguageB">
    <vt:lpwstr>2;#English|b169a262-1aaa-4ccb-9acf-78a36c1d9bab</vt:lpwstr>
  </property>
  <property fmtid="{D5CDD505-2E9C-101B-9397-08002B2CF9AE}" pid="11" name="Global Content Type">
    <vt:lpwstr/>
  </property>
  <property fmtid="{D5CDD505-2E9C-101B-9397-08002B2CF9AE}" pid="12" name="Local Client Services">
    <vt:lpwstr/>
  </property>
</Properties>
</file>