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BB6B7-38F0-4D27-97E7-5610ED905688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2D16E-FE4B-4F27-8A7F-AD4132688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5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D16E-FE4B-4F27-8A7F-AD4132688F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4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zh-CN" dirty="0" smtClean="0"/>
              <a:t>ACCP6.0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zh-CN" dirty="0" smtClean="0"/>
              <a:t>ACCP6.0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ACCP6.0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阿伦</a:t>
            </a:r>
            <a:r>
              <a:rPr lang="en-US" altLang="zh-CN" dirty="0" smtClean="0"/>
              <a:t>· </a:t>
            </a:r>
            <a:r>
              <a:rPr lang="zh-CN" altLang="en-US" dirty="0" smtClean="0"/>
              <a:t>艾弗森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第三</a:t>
            </a:r>
            <a:r>
              <a:rPr lang="zh-CN" altLang="en-US" dirty="0" smtClean="0"/>
              <a:t>方个人官网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S2T231 </a:t>
            </a:r>
            <a:r>
              <a:rPr lang="zh-CN" altLang="en-US" dirty="0" smtClean="0"/>
              <a:t>王萌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ACCP6.0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308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网页内容为阿伦</a:t>
            </a:r>
            <a:r>
              <a:rPr lang="en-US" altLang="zh-CN" dirty="0" smtClean="0"/>
              <a:t>· </a:t>
            </a:r>
            <a:r>
              <a:rPr lang="zh-CN" altLang="en-US" dirty="0" smtClean="0"/>
              <a:t>艾弗森个人相关资料，来源为百度百科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页面由纯静态网页进行升级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升级方案为添加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特效内容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网页包含首页、个人简介、成长经历、运动生涯、解读艾弗森、荣誉殿堂、场外生活等多个页面组合而成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altLang="zh-CN" smtClean="0"/>
              <a:t>ACCP6.0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783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界面预览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78" y="596739"/>
            <a:ext cx="7084949" cy="6010621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altLang="zh-CN" smtClean="0"/>
              <a:t>ACCP6.0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76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 谢 观 看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S2T231 </a:t>
            </a:r>
            <a:r>
              <a:rPr lang="zh-CN" altLang="en-US" dirty="0" smtClean="0"/>
              <a:t>王萌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altLang="zh-CN" smtClean="0"/>
              <a:t>ACCP6.0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530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微软雅黑丶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86</Words>
  <Application>Microsoft Office PowerPoint</Application>
  <PresentationFormat>宽屏</PresentationFormat>
  <Paragraphs>18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Century Gothic</vt:lpstr>
      <vt:lpstr>Wingdings 3</vt:lpstr>
      <vt:lpstr>离子</vt:lpstr>
      <vt:lpstr>阿伦· 艾弗森 第三方个人官网</vt:lpstr>
      <vt:lpstr>项目介绍</vt:lpstr>
      <vt:lpstr>界面预览</vt:lpstr>
      <vt:lpstr>谢 谢 观 看 </vt:lpstr>
    </vt:vector>
  </TitlesOfParts>
  <Company>Recle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网页特效大赛</dc:title>
  <dc:creator>cc 1nvpu</dc:creator>
  <cp:lastModifiedBy>cc 1nvpu</cp:lastModifiedBy>
  <cp:revision>8</cp:revision>
  <dcterms:created xsi:type="dcterms:W3CDTF">2013-07-03T09:31:37Z</dcterms:created>
  <dcterms:modified xsi:type="dcterms:W3CDTF">2013-07-05T15:47:42Z</dcterms:modified>
</cp:coreProperties>
</file>